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CtydSVUcLHZWgzYd86u9ZXJQ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5546a1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05546a1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5546a1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05546a1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2a8533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7052a853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52a85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052a85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52a853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7052a853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52a853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7052a853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5546a1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705546a1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04672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58" name="Google Shape;58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5546a133_0_21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05546a133_0_21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705546a133_0_21"/>
          <p:cNvCxnSpPr>
            <a:stCxn id="184" idx="5"/>
            <a:endCxn id="185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705546a133_0_21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05546a133_0_21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05546a133_0_21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05546a133_0_21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05546a133_0_21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92" name="Google Shape;192;g705546a133_0_21"/>
          <p:cNvCxnSpPr>
            <a:stCxn id="184" idx="4"/>
            <a:endCxn id="188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g705546a133_0_21"/>
          <p:cNvSpPr txBox="1"/>
          <p:nvPr/>
        </p:nvSpPr>
        <p:spPr>
          <a:xfrm>
            <a:off x="27432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94" name="Google Shape;194;g705546a133_0_21"/>
          <p:cNvCxnSpPr>
            <a:stCxn id="188" idx="4"/>
            <a:endCxn id="195" idx="0"/>
          </p:cNvCxnSpPr>
          <p:nvPr/>
        </p:nvCxnSpPr>
        <p:spPr>
          <a:xfrm>
            <a:off x="155079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705546a133_0_21"/>
          <p:cNvCxnSpPr>
            <a:stCxn id="185" idx="4"/>
            <a:endCxn id="195" idx="7"/>
          </p:cNvCxnSpPr>
          <p:nvPr/>
        </p:nvCxnSpPr>
        <p:spPr>
          <a:xfrm flipH="1">
            <a:off x="161542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705546a133_0_21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5546a133_0_21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05546a133_0_2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705546a133_0_21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5546a133_0_40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05546a133_0_40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705546a133_0_40"/>
          <p:cNvCxnSpPr>
            <a:stCxn id="204" idx="5"/>
            <a:endCxn id="205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705546a133_0_40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05546a133_0_40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05546a133_0_40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05546a133_0_40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05546a133_0_40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master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12" name="Google Shape;212;g705546a133_0_40"/>
          <p:cNvCxnSpPr>
            <a:stCxn id="204" idx="4"/>
            <a:endCxn id="208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705546a133_0_40"/>
          <p:cNvSpPr txBox="1"/>
          <p:nvPr/>
        </p:nvSpPr>
        <p:spPr>
          <a:xfrm>
            <a:off x="27432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develop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14" name="Google Shape;214;g705546a133_0_40"/>
          <p:cNvCxnSpPr>
            <a:stCxn id="208" idx="4"/>
            <a:endCxn id="215" idx="0"/>
          </p:cNvCxnSpPr>
          <p:nvPr/>
        </p:nvCxnSpPr>
        <p:spPr>
          <a:xfrm>
            <a:off x="155079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705546a133_0_40"/>
          <p:cNvCxnSpPr>
            <a:stCxn id="205" idx="4"/>
            <a:endCxn id="215" idx="7"/>
          </p:cNvCxnSpPr>
          <p:nvPr/>
        </p:nvCxnSpPr>
        <p:spPr>
          <a:xfrm flipH="1">
            <a:off x="161542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g705546a133_0_40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05546a133_0_40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05546a133_0_4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05546a133_0_40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52a85339_0_47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052a85339_0_47"/>
          <p:cNvSpPr/>
          <p:nvPr/>
        </p:nvSpPr>
        <p:spPr>
          <a:xfrm>
            <a:off x="1836772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7052a85339_0_47"/>
          <p:cNvCxnSpPr>
            <a:stCxn id="224" idx="5"/>
            <a:endCxn id="225" idx="1"/>
          </p:cNvCxnSpPr>
          <p:nvPr/>
        </p:nvCxnSpPr>
        <p:spPr>
          <a:xfrm>
            <a:off x="1611972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7052a85339_0_47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052a85339_0_47"/>
          <p:cNvSpPr/>
          <p:nvPr/>
        </p:nvSpPr>
        <p:spPr>
          <a:xfrm>
            <a:off x="145625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052a85339_0_47"/>
          <p:cNvSpPr txBox="1"/>
          <p:nvPr/>
        </p:nvSpPr>
        <p:spPr>
          <a:xfrm>
            <a:off x="2172022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7052a85339_0_47"/>
          <p:cNvSpPr txBox="1"/>
          <p:nvPr/>
        </p:nvSpPr>
        <p:spPr>
          <a:xfrm>
            <a:off x="2172022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7052a85339_0_47"/>
          <p:cNvSpPr txBox="1"/>
          <p:nvPr/>
        </p:nvSpPr>
        <p:spPr>
          <a:xfrm>
            <a:off x="804672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7052a85339_0_47"/>
          <p:cNvCxnSpPr>
            <a:stCxn id="224" idx="4"/>
            <a:endCxn id="228" idx="0"/>
          </p:cNvCxnSpPr>
          <p:nvPr/>
        </p:nvCxnSpPr>
        <p:spPr>
          <a:xfrm>
            <a:off x="1547272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7052a85339_0_47"/>
          <p:cNvCxnSpPr>
            <a:stCxn id="228" idx="4"/>
            <a:endCxn id="234" idx="0"/>
          </p:cNvCxnSpPr>
          <p:nvPr/>
        </p:nvCxnSpPr>
        <p:spPr>
          <a:xfrm>
            <a:off x="1547750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7052a85339_0_47"/>
          <p:cNvCxnSpPr>
            <a:stCxn id="225" idx="4"/>
            <a:endCxn id="234" idx="7"/>
          </p:cNvCxnSpPr>
          <p:nvPr/>
        </p:nvCxnSpPr>
        <p:spPr>
          <a:xfrm flipH="1">
            <a:off x="1612372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g7052a85339_0_47"/>
          <p:cNvSpPr/>
          <p:nvPr/>
        </p:nvSpPr>
        <p:spPr>
          <a:xfrm>
            <a:off x="1456250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052a85339_0_47"/>
          <p:cNvSpPr txBox="1"/>
          <p:nvPr/>
        </p:nvSpPr>
        <p:spPr>
          <a:xfrm>
            <a:off x="2172022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7052a85339_0_47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238" name="Google Shape;238;g7052a85339_0_4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68" name="Google Shape;68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78" name="Google Shape;78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4"/>
          <p:cNvCxnSpPr>
            <a:stCxn id="83" idx="5"/>
            <a:endCxn id="84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4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91" name="Google Shape;91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52a85339_0_0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7052a85339_0_0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7052a85339_0_0"/>
          <p:cNvCxnSpPr>
            <a:stCxn id="96" idx="5"/>
            <a:endCxn id="97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7052a85339_0_0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7052a85339_0_0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7052a85339_0_0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052a85339_0_0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052a85339_0_0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104" name="Google Shape;104;g7052a85339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5"/>
          <p:cNvCxnSpPr>
            <a:stCxn id="109" idx="5"/>
            <a:endCxn id="110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80772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5"/>
          <p:cNvCxnSpPr>
            <a:stCxn id="109" idx="4"/>
            <a:endCxn id="113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5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120" name="Google Shape;120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52a85339_0_11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7052a85339_0_11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7052a85339_0_11"/>
          <p:cNvCxnSpPr>
            <a:stCxn id="125" idx="5"/>
            <a:endCxn id="126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7052a85339_0_11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052a85339_0_11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052a85339_0_11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052a85339_0_11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052a85339_0_11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7052a85339_0_11"/>
          <p:cNvCxnSpPr>
            <a:stCxn id="125" idx="4"/>
            <a:endCxn id="129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7052a85339_0_11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7052a85339_0_11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7052a85339_0_11"/>
          <p:cNvCxnSpPr>
            <a:stCxn id="129" idx="4"/>
            <a:endCxn id="135" idx="0"/>
          </p:cNvCxnSpPr>
          <p:nvPr/>
        </p:nvCxnSpPr>
        <p:spPr>
          <a:xfrm>
            <a:off x="155079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7052a85339_0_11"/>
          <p:cNvCxnSpPr>
            <a:stCxn id="126" idx="4"/>
            <a:endCxn id="135" idx="7"/>
          </p:cNvCxnSpPr>
          <p:nvPr/>
        </p:nvCxnSpPr>
        <p:spPr>
          <a:xfrm flipH="1">
            <a:off x="161542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7052a85339_0_11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  <p:sp>
        <p:nvSpPr>
          <p:cNvPr id="139" name="Google Shape;139;g7052a85339_0_1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52a85339_0_28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052a85339_0_28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7052a85339_0_28"/>
          <p:cNvCxnSpPr>
            <a:stCxn id="144" idx="5"/>
            <a:endCxn id="145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g7052a85339_0_28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7052a85339_0_28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7052a85339_0_28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7052a85339_0_28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7052a85339_0_28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7052a85339_0_28"/>
          <p:cNvCxnSpPr>
            <a:stCxn id="144" idx="4"/>
            <a:endCxn id="148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7052a85339_0_28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g7052a85339_0_28"/>
          <p:cNvCxnSpPr>
            <a:stCxn id="148" idx="4"/>
            <a:endCxn id="155" idx="0"/>
          </p:cNvCxnSpPr>
          <p:nvPr/>
        </p:nvCxnSpPr>
        <p:spPr>
          <a:xfrm>
            <a:off x="155079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g7052a85339_0_28"/>
          <p:cNvCxnSpPr>
            <a:stCxn id="145" idx="4"/>
            <a:endCxn id="155" idx="7"/>
          </p:cNvCxnSpPr>
          <p:nvPr/>
        </p:nvCxnSpPr>
        <p:spPr>
          <a:xfrm flipH="1">
            <a:off x="161542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7052a85339_0_28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7052a85339_0_28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052a85339_0_2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</a:t>
            </a:r>
            <a:r>
              <a:rPr lang="en"/>
              <a:t>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7052a85339_0_28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</a:t>
            </a:r>
            <a:r>
              <a:rPr lang="en" sz="1600"/>
              <a:t>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</a:t>
            </a:r>
            <a:r>
              <a:rPr lang="en" sz="1600"/>
              <a:t>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5546a133_0_2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705546a133_0_2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705546a133_0_2"/>
          <p:cNvCxnSpPr>
            <a:stCxn id="164" idx="5"/>
            <a:endCxn id="165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705546a133_0_2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705546a133_0_2"/>
          <p:cNvSpPr/>
          <p:nvPr/>
        </p:nvSpPr>
        <p:spPr>
          <a:xfrm>
            <a:off x="145929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705546a133_0_2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705546a133_0_2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705546a133_0_2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72" name="Google Shape;172;g705546a133_0_2"/>
          <p:cNvCxnSpPr>
            <a:stCxn id="164" idx="4"/>
            <a:endCxn id="168" idx="0"/>
          </p:cNvCxnSpPr>
          <p:nvPr/>
        </p:nvCxnSpPr>
        <p:spPr>
          <a:xfrm>
            <a:off x="155032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705546a133_0_2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74" name="Google Shape;174;g705546a133_0_2"/>
          <p:cNvCxnSpPr>
            <a:stCxn id="168" idx="4"/>
            <a:endCxn id="175" idx="0"/>
          </p:cNvCxnSpPr>
          <p:nvPr/>
        </p:nvCxnSpPr>
        <p:spPr>
          <a:xfrm>
            <a:off x="1550798" y="20109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g705546a133_0_2"/>
          <p:cNvCxnSpPr>
            <a:stCxn id="165" idx="4"/>
            <a:endCxn id="175" idx="7"/>
          </p:cNvCxnSpPr>
          <p:nvPr/>
        </p:nvCxnSpPr>
        <p:spPr>
          <a:xfrm flipH="1">
            <a:off x="1615420" y="1553700"/>
            <a:ext cx="315900" cy="7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705546a133_0_2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705546a133_0_2"/>
          <p:cNvSpPr txBox="1"/>
          <p:nvPr/>
        </p:nvSpPr>
        <p:spPr>
          <a:xfrm>
            <a:off x="2175070" y="224028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05546a133_0_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4. Opdracht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05546a133_0_2"/>
          <p:cNvSpPr txBox="1"/>
          <p:nvPr/>
        </p:nvSpPr>
        <p:spPr>
          <a:xfrm>
            <a:off x="3621025" y="740675"/>
            <a:ext cx="55230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nieuwe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wijziging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develop in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 conflict op en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master in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bekijk log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 branch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