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6xWGPHE1sZ0cwueOZ8VOZhr0I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2. Opdracht RENAME / MOVE / 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74320" y="4279392"/>
            <a:ext cx="1875000" cy="61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"/>
              <a:t>mv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"/>
              <a:t>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709700" y="742875"/>
            <a:ext cx="6434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3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geef Git opdracht: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rename eerste bestand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move tweede bestand naar directory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delete derde bestand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commit changes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