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NwNa8ZlpNT+SxtdHhBtrf7HgV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52abb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052abb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04672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52abb337_0_0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052abb337_0_0"/>
          <p:cNvSpPr/>
          <p:nvPr/>
        </p:nvSpPr>
        <p:spPr>
          <a:xfrm>
            <a:off x="145882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g7052abb337_0_0"/>
          <p:cNvCxnSpPr>
            <a:stCxn id="188" idx="4"/>
            <a:endCxn id="186" idx="0"/>
          </p:cNvCxnSpPr>
          <p:nvPr/>
        </p:nvCxnSpPr>
        <p:spPr>
          <a:xfrm flipH="1">
            <a:off x="155019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7052abb337_0_0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7052abb337_0_0"/>
          <p:cNvSpPr/>
          <p:nvPr/>
        </p:nvSpPr>
        <p:spPr>
          <a:xfrm>
            <a:off x="145882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7052abb337_0_0"/>
          <p:cNvSpPr txBox="1"/>
          <p:nvPr/>
        </p:nvSpPr>
        <p:spPr>
          <a:xfrm>
            <a:off x="217507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7052abb337_0_0"/>
          <p:cNvSpPr txBox="1"/>
          <p:nvPr/>
        </p:nvSpPr>
        <p:spPr>
          <a:xfrm>
            <a:off x="217507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7052abb337_0_0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7052abb337_0_0"/>
          <p:cNvCxnSpPr>
            <a:stCxn id="186" idx="4"/>
            <a:endCxn id="190" idx="0"/>
          </p:cNvCxnSpPr>
          <p:nvPr/>
        </p:nvCxnSpPr>
        <p:spPr>
          <a:xfrm>
            <a:off x="155032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7052abb337_0_0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7052abb337_0_0"/>
          <p:cNvCxnSpPr>
            <a:stCxn id="185" idx="4"/>
            <a:endCxn id="188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g7052abb337_0_0"/>
          <p:cNvSpPr txBox="1"/>
          <p:nvPr/>
        </p:nvSpPr>
        <p:spPr>
          <a:xfrm>
            <a:off x="27432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052abb337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052abb337_0_0"/>
          <p:cNvSpPr txBox="1"/>
          <p:nvPr/>
        </p:nvSpPr>
        <p:spPr>
          <a:xfrm>
            <a:off x="217507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7052abb337_0_0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aak initial</a:t>
            </a:r>
            <a:r>
              <a:rPr lang="en" sz="1600"/>
              <a:t>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</a:t>
            </a:r>
            <a:r>
              <a:rPr lang="en" sz="1600"/>
              <a:t>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45882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0"/>
          <p:cNvCxnSpPr>
            <a:stCxn id="207" idx="4"/>
            <a:endCxn id="205" idx="0"/>
          </p:cNvCxnSpPr>
          <p:nvPr/>
        </p:nvCxnSpPr>
        <p:spPr>
          <a:xfrm flipH="1">
            <a:off x="155019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0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45882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17507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17507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807720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0"/>
          <p:cNvCxnSpPr>
            <a:stCxn id="205" idx="4"/>
            <a:endCxn id="209" idx="0"/>
          </p:cNvCxnSpPr>
          <p:nvPr/>
        </p:nvCxnSpPr>
        <p:spPr>
          <a:xfrm>
            <a:off x="155032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0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0"/>
          <p:cNvCxnSpPr>
            <a:stCxn id="204" idx="4"/>
            <a:endCxn id="207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0"/>
          <p:cNvSpPr txBox="1"/>
          <p:nvPr/>
        </p:nvSpPr>
        <p:spPr>
          <a:xfrm>
            <a:off x="27432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217507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>
            <a:off x="1455772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1455772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1"/>
          <p:cNvCxnSpPr>
            <a:stCxn id="226" idx="4"/>
            <a:endCxn id="224" idx="0"/>
          </p:cNvCxnSpPr>
          <p:nvPr/>
        </p:nvCxnSpPr>
        <p:spPr>
          <a:xfrm flipH="1">
            <a:off x="1547150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1"/>
          <p:cNvSpPr txBox="1"/>
          <p:nvPr/>
        </p:nvSpPr>
        <p:spPr>
          <a:xfrm>
            <a:off x="2172022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455772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2172022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2172022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804672" y="3200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1"/>
          <p:cNvCxnSpPr>
            <a:stCxn id="224" idx="4"/>
            <a:endCxn id="228" idx="0"/>
          </p:cNvCxnSpPr>
          <p:nvPr/>
        </p:nvCxnSpPr>
        <p:spPr>
          <a:xfrm>
            <a:off x="1547272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11"/>
          <p:cNvSpPr/>
          <p:nvPr/>
        </p:nvSpPr>
        <p:spPr>
          <a:xfrm>
            <a:off x="1456250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1"/>
          <p:cNvCxnSpPr>
            <a:stCxn id="223" idx="4"/>
            <a:endCxn id="226" idx="0"/>
          </p:cNvCxnSpPr>
          <p:nvPr/>
        </p:nvCxnSpPr>
        <p:spPr>
          <a:xfrm>
            <a:off x="1547272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1"/>
          <p:cNvSpPr txBox="1"/>
          <p:nvPr/>
        </p:nvSpPr>
        <p:spPr>
          <a:xfrm>
            <a:off x="2172022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7432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4"/>
          <p:cNvCxnSpPr>
            <a:stCxn id="83" idx="5"/>
            <a:endCxn id="84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4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27432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5"/>
          <p:cNvCxnSpPr>
            <a:stCxn id="96" idx="5"/>
            <a:endCxn id="97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5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5"/>
          <p:cNvCxnSpPr>
            <a:stCxn id="97" idx="4"/>
            <a:endCxn id="100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5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6"/>
          <p:cNvCxnSpPr>
            <a:stCxn id="112" idx="5"/>
            <a:endCxn id="113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6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0772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6"/>
          <p:cNvCxnSpPr>
            <a:stCxn id="113" idx="4"/>
            <a:endCxn id="116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6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7"/>
          <p:cNvCxnSpPr>
            <a:stCxn id="128" idx="5"/>
            <a:endCxn id="129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7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7"/>
          <p:cNvCxnSpPr>
            <a:stCxn id="129" idx="4"/>
            <a:endCxn id="132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7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7"/>
          <p:cNvCxnSpPr>
            <a:stCxn id="128" idx="4"/>
            <a:endCxn id="137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7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17507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183982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8"/>
          <p:cNvCxnSpPr>
            <a:stCxn id="147" idx="5"/>
            <a:endCxn id="148" idx="1"/>
          </p:cNvCxnSpPr>
          <p:nvPr/>
        </p:nvCxnSpPr>
        <p:spPr>
          <a:xfrm>
            <a:off x="161502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8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839820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2175070" y="13255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2175070" y="17827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8"/>
          <p:cNvCxnSpPr>
            <a:stCxn id="148" idx="4"/>
            <a:endCxn id="151" idx="0"/>
          </p:cNvCxnSpPr>
          <p:nvPr/>
        </p:nvCxnSpPr>
        <p:spPr>
          <a:xfrm>
            <a:off x="1931320" y="155370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8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8"/>
          <p:cNvCxnSpPr>
            <a:stCxn id="147" idx="4"/>
            <a:endCxn id="156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8"/>
          <p:cNvSpPr txBox="1"/>
          <p:nvPr/>
        </p:nvSpPr>
        <p:spPr>
          <a:xfrm>
            <a:off x="274320" y="18288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17507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145882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458820" y="27892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>
            <a:stCxn id="169" idx="4"/>
            <a:endCxn id="167" idx="0"/>
          </p:cNvCxnSpPr>
          <p:nvPr/>
        </p:nvCxnSpPr>
        <p:spPr>
          <a:xfrm flipH="1">
            <a:off x="1550198" y="2468100"/>
            <a:ext cx="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/>
        </p:nvSpPr>
        <p:spPr>
          <a:xfrm>
            <a:off x="217507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1458820" y="324645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2175070" y="27432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2175070" y="320040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807720" y="22860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9"/>
          <p:cNvCxnSpPr>
            <a:stCxn id="167" idx="4"/>
            <a:endCxn id="171" idx="0"/>
          </p:cNvCxnSpPr>
          <p:nvPr/>
        </p:nvCxnSpPr>
        <p:spPr>
          <a:xfrm>
            <a:off x="1550320" y="2971350"/>
            <a:ext cx="0" cy="2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9"/>
          <p:cNvSpPr/>
          <p:nvPr/>
        </p:nvSpPr>
        <p:spPr>
          <a:xfrm>
            <a:off x="145929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>
            <a:stCxn id="166" idx="4"/>
            <a:endCxn id="169" idx="0"/>
          </p:cNvCxnSpPr>
          <p:nvPr/>
        </p:nvCxnSpPr>
        <p:spPr>
          <a:xfrm>
            <a:off x="1550320" y="1096500"/>
            <a:ext cx="600" cy="11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9"/>
          <p:cNvSpPr txBox="1"/>
          <p:nvPr/>
        </p:nvSpPr>
        <p:spPr>
          <a:xfrm>
            <a:off x="274320" y="3200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2175070" y="2240275"/>
            <a:ext cx="168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5. Opdracht REBASE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3961975" y="742875"/>
            <a:ext cx="51819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initial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maak branch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maak wijziging en 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develop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develop naar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checkout master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rebase master naar develop(fast-forward)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delete develop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