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HDlhOG6M7c4uvMPVmR/aCWaU0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-25" y="742875"/>
            <a:ext cx="91440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clone repository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https://lveekhout:HXB8cb-S2BwJoxYadCC_@gitlab.com/lveekhout/git-workshop-java.git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wat we niet gepushed willen hebben naar de remote server zijn zijn de .class bestanden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een feature branch vanaf develop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voeg je naam toe aan de programmatuur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compileer de software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je software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push wijzigingen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 iedereen z'n wijzigingen erin heeft staan, dan mergen naar develop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</a:t>
            </a:r>
            <a:r>
              <a:rPr lang="en" sz="1600"/>
              <a:t>erst develop in feature mergen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</a:t>
            </a:r>
            <a:r>
              <a:rPr lang="en" sz="1600"/>
              <a:t>aarna feature in develop mergen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</a:t>
            </a:r>
            <a:r>
              <a:rPr lang="en" sz="1600"/>
              <a:t>elete feature</a:t>
            </a:r>
            <a:endParaRPr sz="1600"/>
          </a:p>
        </p:txBody>
      </p:sp>
      <p:sp>
        <p:nvSpPr>
          <p:cNvPr id="55" name="Google Shape;55;p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