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inLScKDy+Y2ZRnmBWfYD6J27Gz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52a853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052a853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404fcfc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6404fcfc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404fcfcc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6404fcfcc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BRANCH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1667950" y="9144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BRANCH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1667950" y="9144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BRANCH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4"/>
          <p:cNvCxnSpPr>
            <a:stCxn id="80" idx="5"/>
            <a:endCxn id="81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4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3568700" y="1325550"/>
            <a:ext cx="1857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</a:t>
            </a:r>
            <a:r>
              <a:rPr lang="en"/>
              <a:t>1 op develop</a:t>
            </a:r>
            <a:endParaRPr/>
          </a:p>
        </p:txBody>
      </p:sp>
      <p:sp>
        <p:nvSpPr>
          <p:cNvPr id="85" name="Google Shape;85;p4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1667950" y="13716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BRANCH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052a85339_0_0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7052a85339_0_0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g7052a85339_0_0"/>
          <p:cNvCxnSpPr>
            <a:stCxn id="92" idx="5"/>
            <a:endCxn id="93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g7052a85339_0_0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7052a85339_0_0"/>
          <p:cNvSpPr txBox="1"/>
          <p:nvPr/>
        </p:nvSpPr>
        <p:spPr>
          <a:xfrm>
            <a:off x="2201350" y="9144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7052a85339_0_0"/>
          <p:cNvSpPr txBox="1"/>
          <p:nvPr/>
        </p:nvSpPr>
        <p:spPr>
          <a:xfrm>
            <a:off x="1667950" y="13716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7052a85339_0_0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BRANCH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9" name="Google Shape;99;g7052a85339_0_0"/>
          <p:cNvSpPr txBox="1"/>
          <p:nvPr/>
        </p:nvSpPr>
        <p:spPr>
          <a:xfrm>
            <a:off x="3568700" y="1325550"/>
            <a:ext cx="1857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</a:t>
            </a:r>
            <a:r>
              <a:rPr lang="en"/>
              <a:t>1 op develop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5"/>
          <p:cNvCxnSpPr>
            <a:stCxn id="104" idx="5"/>
            <a:endCxn id="105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5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2852928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3568700" y="1782750"/>
            <a:ext cx="1787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</a:t>
            </a:r>
            <a:r>
              <a:rPr lang="en"/>
              <a:t>1 op master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"/>
          <p:cNvSpPr txBox="1"/>
          <p:nvPr/>
        </p:nvSpPr>
        <p:spPr>
          <a:xfrm>
            <a:off x="2201350" y="18288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5"/>
          <p:cNvCxnSpPr>
            <a:stCxn id="104" idx="4"/>
            <a:endCxn id="108" idx="0"/>
          </p:cNvCxnSpPr>
          <p:nvPr/>
        </p:nvCxnSpPr>
        <p:spPr>
          <a:xfrm>
            <a:off x="2943950" y="1096500"/>
            <a:ext cx="600" cy="7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5"/>
          <p:cNvSpPr txBox="1"/>
          <p:nvPr/>
        </p:nvSpPr>
        <p:spPr>
          <a:xfrm>
            <a:off x="1667950" y="13716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BRANCH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4" name="Google Shape;114;p5"/>
          <p:cNvSpPr txBox="1"/>
          <p:nvPr/>
        </p:nvSpPr>
        <p:spPr>
          <a:xfrm>
            <a:off x="3568700" y="1325550"/>
            <a:ext cx="1857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</a:t>
            </a:r>
            <a:r>
              <a:rPr lang="en"/>
              <a:t>1 op develop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404fcfcce_0_5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6404fcfcce_0_5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g6404fcfcce_0_5"/>
          <p:cNvCxnSpPr>
            <a:stCxn id="119" idx="5"/>
            <a:endCxn id="120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g6404fcfcce_0_5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6404fcfcce_0_5"/>
          <p:cNvSpPr/>
          <p:nvPr/>
        </p:nvSpPr>
        <p:spPr>
          <a:xfrm>
            <a:off x="2852928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6404fcfcce_0_5"/>
          <p:cNvSpPr txBox="1"/>
          <p:nvPr/>
        </p:nvSpPr>
        <p:spPr>
          <a:xfrm>
            <a:off x="2201350" y="18288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i="0" lang="en" sz="900" u="none" cap="none" strike="noStrike">
                <a:solidFill>
                  <a:srgbClr val="000000"/>
                </a:solidFill>
              </a:rPr>
              <a:t>master</a:t>
            </a:r>
            <a:endParaRPr i="0" sz="9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25" name="Google Shape;125;g6404fcfcce_0_5"/>
          <p:cNvCxnSpPr>
            <a:stCxn id="119" idx="4"/>
            <a:endCxn id="123" idx="0"/>
          </p:cNvCxnSpPr>
          <p:nvPr/>
        </p:nvCxnSpPr>
        <p:spPr>
          <a:xfrm>
            <a:off x="2943950" y="1096500"/>
            <a:ext cx="600" cy="7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g6404fcfcce_0_5"/>
          <p:cNvSpPr txBox="1"/>
          <p:nvPr/>
        </p:nvSpPr>
        <p:spPr>
          <a:xfrm>
            <a:off x="1667950" y="13716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</a:rPr>
              <a:t>develop</a:t>
            </a:r>
            <a:endParaRPr b="1" i="0" sz="900" u="none" cap="none" strike="noStrike">
              <a:solidFill>
                <a:srgbClr val="000000"/>
              </a:solidFill>
            </a:endParaRPr>
          </a:p>
        </p:txBody>
      </p:sp>
      <p:sp>
        <p:nvSpPr>
          <p:cNvPr id="127" name="Google Shape;127;g6404fcfcce_0_5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BRANCH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8" name="Google Shape;128;g6404fcfcce_0_5"/>
          <p:cNvSpPr txBox="1"/>
          <p:nvPr/>
        </p:nvSpPr>
        <p:spPr>
          <a:xfrm>
            <a:off x="3568700" y="1325550"/>
            <a:ext cx="1857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</a:t>
            </a:r>
            <a:r>
              <a:rPr lang="en"/>
              <a:t>1 op develop</a:t>
            </a:r>
            <a:endParaRPr/>
          </a:p>
        </p:txBody>
      </p:sp>
      <p:sp>
        <p:nvSpPr>
          <p:cNvPr id="129" name="Google Shape;129;g6404fcfcce_0_5"/>
          <p:cNvSpPr txBox="1"/>
          <p:nvPr/>
        </p:nvSpPr>
        <p:spPr>
          <a:xfrm>
            <a:off x="3568700" y="1782750"/>
            <a:ext cx="1787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</a:t>
            </a:r>
            <a:r>
              <a:rPr lang="en"/>
              <a:t>1 op master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404fcfcce_0_19"/>
          <p:cNvSpPr/>
          <p:nvPr/>
        </p:nvSpPr>
        <p:spPr>
          <a:xfrm>
            <a:off x="2852450" y="9144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6404fcfcce_0_19"/>
          <p:cNvSpPr/>
          <p:nvPr/>
        </p:nvSpPr>
        <p:spPr>
          <a:xfrm>
            <a:off x="3233450" y="13716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g6404fcfcce_0_19"/>
          <p:cNvCxnSpPr>
            <a:stCxn id="134" idx="5"/>
            <a:endCxn id="135" idx="1"/>
          </p:cNvCxnSpPr>
          <p:nvPr/>
        </p:nvCxnSpPr>
        <p:spPr>
          <a:xfrm>
            <a:off x="3008650" y="1069832"/>
            <a:ext cx="251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g6404fcfcce_0_19"/>
          <p:cNvSpPr txBox="1"/>
          <p:nvPr/>
        </p:nvSpPr>
        <p:spPr>
          <a:xfrm>
            <a:off x="3568700" y="8683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6404fcfcce_0_19"/>
          <p:cNvSpPr/>
          <p:nvPr/>
        </p:nvSpPr>
        <p:spPr>
          <a:xfrm>
            <a:off x="2852928" y="18288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6404fcfcce_0_19"/>
          <p:cNvSpPr txBox="1"/>
          <p:nvPr/>
        </p:nvSpPr>
        <p:spPr>
          <a:xfrm>
            <a:off x="2201350" y="1828800"/>
            <a:ext cx="479700" cy="1821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i="0" lang="en" sz="900" u="none" cap="none" strike="noStrike">
                <a:solidFill>
                  <a:srgbClr val="000000"/>
                </a:solidFill>
              </a:rPr>
              <a:t>master</a:t>
            </a:r>
            <a:endParaRPr i="0" sz="9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140" name="Google Shape;140;g6404fcfcce_0_19"/>
          <p:cNvCxnSpPr>
            <a:stCxn id="134" idx="4"/>
            <a:endCxn id="138" idx="0"/>
          </p:cNvCxnSpPr>
          <p:nvPr/>
        </p:nvCxnSpPr>
        <p:spPr>
          <a:xfrm>
            <a:off x="2943950" y="1096500"/>
            <a:ext cx="600" cy="7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g6404fcfcce_0_19"/>
          <p:cNvSpPr txBox="1"/>
          <p:nvPr/>
        </p:nvSpPr>
        <p:spPr>
          <a:xfrm>
            <a:off x="1667950" y="2286000"/>
            <a:ext cx="479700" cy="1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</a:rPr>
              <a:t>develop</a:t>
            </a:r>
            <a:endParaRPr b="1" i="0" sz="900" u="none" cap="none" strike="noStrike">
              <a:solidFill>
                <a:srgbClr val="000000"/>
              </a:solidFill>
            </a:endParaRPr>
          </a:p>
        </p:txBody>
      </p:sp>
      <p:sp>
        <p:nvSpPr>
          <p:cNvPr id="142" name="Google Shape;142;g6404fcfcce_0_19"/>
          <p:cNvSpPr txBox="1"/>
          <p:nvPr/>
        </p:nvSpPr>
        <p:spPr>
          <a:xfrm>
            <a:off x="0" y="0"/>
            <a:ext cx="9144000" cy="47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BRANCH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3" name="Google Shape;143;g6404fcfcce_0_19"/>
          <p:cNvSpPr/>
          <p:nvPr/>
        </p:nvSpPr>
        <p:spPr>
          <a:xfrm>
            <a:off x="3233928" y="2286000"/>
            <a:ext cx="183000" cy="18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g6404fcfcce_0_19"/>
          <p:cNvCxnSpPr>
            <a:stCxn id="135" idx="4"/>
            <a:endCxn id="143" idx="0"/>
          </p:cNvCxnSpPr>
          <p:nvPr/>
        </p:nvCxnSpPr>
        <p:spPr>
          <a:xfrm>
            <a:off x="3324950" y="1553700"/>
            <a:ext cx="600" cy="7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g6404fcfcce_0_19"/>
          <p:cNvSpPr txBox="1"/>
          <p:nvPr/>
        </p:nvSpPr>
        <p:spPr>
          <a:xfrm>
            <a:off x="3568700" y="1325550"/>
            <a:ext cx="1857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</a:t>
            </a:r>
            <a:r>
              <a:rPr lang="en"/>
              <a:t>1 op develop</a:t>
            </a:r>
            <a:endParaRPr/>
          </a:p>
        </p:txBody>
      </p:sp>
      <p:sp>
        <p:nvSpPr>
          <p:cNvPr id="146" name="Google Shape;146;g6404fcfcce_0_19"/>
          <p:cNvSpPr txBox="1"/>
          <p:nvPr/>
        </p:nvSpPr>
        <p:spPr>
          <a:xfrm>
            <a:off x="3568700" y="2239950"/>
            <a:ext cx="1857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</a:t>
            </a:r>
            <a:r>
              <a:rPr lang="en"/>
              <a:t>2</a:t>
            </a:r>
            <a:r>
              <a:rPr lang="en"/>
              <a:t> op develop</a:t>
            </a:r>
            <a:endParaRPr/>
          </a:p>
        </p:txBody>
      </p:sp>
      <p:sp>
        <p:nvSpPr>
          <p:cNvPr id="147" name="Google Shape;147;g6404fcfcce_0_19"/>
          <p:cNvSpPr txBox="1"/>
          <p:nvPr/>
        </p:nvSpPr>
        <p:spPr>
          <a:xfrm>
            <a:off x="3568700" y="1782750"/>
            <a:ext cx="1787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Wijziging </a:t>
            </a:r>
            <a:r>
              <a:rPr lang="en"/>
              <a:t>1 op master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