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4+yvaE9YV0FZdsAE53ddfNef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5185ad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705185ad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0447ed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40447ed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0447ed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640447ed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5185a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05185a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5185ad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05185ad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5185a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05185a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5185adf8_0_5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05185adf8_0_5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705185adf8_0_50"/>
          <p:cNvCxnSpPr>
            <a:stCxn id="179" idx="5"/>
            <a:endCxn id="180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705185adf8_0_5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05185adf8_0_5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05185adf8_0_5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05185adf8_0_5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05185adf8_0_5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05185adf8_0_50"/>
          <p:cNvCxnSpPr>
            <a:stCxn id="180" idx="4"/>
            <a:endCxn id="183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705185adf8_0_5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705185adf8_0_50"/>
          <p:cNvCxnSpPr>
            <a:stCxn id="179" idx="4"/>
            <a:endCxn id="188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705185adf8_0_50"/>
          <p:cNvCxnSpPr>
            <a:stCxn id="183" idx="3"/>
            <a:endCxn id="188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705185adf8_0_50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05185adf8_0_5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0447ed06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40447ed06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640447ed06_0_0"/>
          <p:cNvCxnSpPr>
            <a:stCxn id="197" idx="5"/>
            <a:endCxn id="19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g640447ed06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640447ed06_0_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640447ed06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640447ed06_0_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640447ed06_0_0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640447ed06_0_0"/>
          <p:cNvCxnSpPr>
            <a:stCxn id="198" idx="4"/>
            <a:endCxn id="20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640447ed06_0_0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640447ed06_0_0"/>
          <p:cNvCxnSpPr>
            <a:stCxn id="197" idx="4"/>
            <a:endCxn id="206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640447ed06_0_0"/>
          <p:cNvCxnSpPr>
            <a:stCxn id="201" idx="3"/>
            <a:endCxn id="206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640447ed06_0_0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40447ed06_0_0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40447ed06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0447ed06_0_18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640447ed06_0_18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640447ed06_0_18"/>
          <p:cNvCxnSpPr>
            <a:stCxn id="216" idx="5"/>
            <a:endCxn id="217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640447ed06_0_18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640447ed06_0_18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40447ed06_0_18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640447ed06_0_18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640447ed06_0_18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640447ed06_0_18"/>
          <p:cNvCxnSpPr>
            <a:stCxn id="217" idx="4"/>
            <a:endCxn id="220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640447ed06_0_18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640447ed06_0_18"/>
          <p:cNvCxnSpPr>
            <a:stCxn id="216" idx="4"/>
            <a:endCxn id="225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g640447ed06_0_18"/>
          <p:cNvCxnSpPr>
            <a:stCxn id="220" idx="3"/>
            <a:endCxn id="225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640447ed06_0_18"/>
          <p:cNvSpPr txBox="1"/>
          <p:nvPr/>
        </p:nvSpPr>
        <p:spPr>
          <a:xfrm>
            <a:off x="1667950" y="27432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640447ed06_0_18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640447ed06_0_1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640447ed06_0_18"/>
          <p:cNvSpPr/>
          <p:nvPr/>
        </p:nvSpPr>
        <p:spPr>
          <a:xfrm>
            <a:off x="3233928" y="27432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640447ed06_0_18"/>
          <p:cNvCxnSpPr>
            <a:stCxn id="220" idx="4"/>
            <a:endCxn id="231" idx="0"/>
          </p:cNvCxnSpPr>
          <p:nvPr/>
        </p:nvCxnSpPr>
        <p:spPr>
          <a:xfrm>
            <a:off x="3324950" y="20109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g640447ed06_0_18"/>
          <p:cNvSpPr txBox="1"/>
          <p:nvPr/>
        </p:nvSpPr>
        <p:spPr>
          <a:xfrm>
            <a:off x="3568700" y="26971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>
            <a:stCxn id="93" idx="4"/>
            <a:endCxn id="9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5185adf8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05185adf8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705185adf8_0_0"/>
          <p:cNvCxnSpPr>
            <a:stCxn id="107" idx="5"/>
            <a:endCxn id="108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705185adf8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05185adf8_0_0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05185adf8_0_0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05185adf8_0_0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05185adf8_0_0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705185adf8_0_0"/>
          <p:cNvCxnSpPr>
            <a:stCxn id="108" idx="4"/>
            <a:endCxn id="111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705185adf8_0_0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05185adf8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22" idx="5"/>
            <a:endCxn id="12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6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>
            <a:stCxn id="123" idx="4"/>
            <a:endCxn id="126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6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6"/>
          <p:cNvCxnSpPr>
            <a:stCxn id="122" idx="4"/>
            <a:endCxn id="131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>
            <a:stCxn id="126" idx="3"/>
            <a:endCxn id="131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6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5185adf8_0_1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05185adf8_0_1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705185adf8_0_14"/>
          <p:cNvCxnSpPr>
            <a:stCxn id="141" idx="5"/>
            <a:endCxn id="142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705185adf8_0_1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05185adf8_0_14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05185adf8_0_14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05185adf8_0_14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05185adf8_0_14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705185adf8_0_14"/>
          <p:cNvCxnSpPr>
            <a:stCxn id="142" idx="4"/>
            <a:endCxn id="145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705185adf8_0_14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705185adf8_0_14"/>
          <p:cNvCxnSpPr>
            <a:stCxn id="141" idx="4"/>
            <a:endCxn id="150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705185adf8_0_14"/>
          <p:cNvCxnSpPr>
            <a:stCxn id="145" idx="3"/>
            <a:endCxn id="150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05185adf8_0_14"/>
          <p:cNvSpPr txBox="1"/>
          <p:nvPr/>
        </p:nvSpPr>
        <p:spPr>
          <a:xfrm>
            <a:off x="166795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05185adf8_0_14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05185adf8_0_1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5185adf8_0_3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5185adf8_0_32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705185adf8_0_32"/>
          <p:cNvCxnSpPr>
            <a:stCxn id="160" idx="5"/>
            <a:endCxn id="16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705185adf8_0_3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05185adf8_0_32"/>
          <p:cNvSpPr/>
          <p:nvPr/>
        </p:nvSpPr>
        <p:spPr>
          <a:xfrm>
            <a:off x="32334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05185adf8_0_32"/>
          <p:cNvSpPr txBox="1"/>
          <p:nvPr/>
        </p:nvSpPr>
        <p:spPr>
          <a:xfrm>
            <a:off x="356870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705185adf8_0_32"/>
          <p:cNvSpPr txBox="1"/>
          <p:nvPr/>
        </p:nvSpPr>
        <p:spPr>
          <a:xfrm>
            <a:off x="356870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05185adf8_0_32"/>
          <p:cNvSpPr txBox="1"/>
          <p:nvPr/>
        </p:nvSpPr>
        <p:spPr>
          <a:xfrm>
            <a:off x="220135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705185adf8_0_32"/>
          <p:cNvCxnSpPr>
            <a:stCxn id="161" idx="4"/>
            <a:endCxn id="164" idx="0"/>
          </p:cNvCxnSpPr>
          <p:nvPr/>
        </p:nvCxnSpPr>
        <p:spPr>
          <a:xfrm>
            <a:off x="332495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705185adf8_0_32"/>
          <p:cNvSpPr/>
          <p:nvPr/>
        </p:nvSpPr>
        <p:spPr>
          <a:xfrm>
            <a:off x="2852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05185adf8_0_32"/>
          <p:cNvCxnSpPr>
            <a:stCxn id="160" idx="4"/>
            <a:endCxn id="169" idx="0"/>
          </p:cNvCxnSpPr>
          <p:nvPr/>
        </p:nvCxnSpPr>
        <p:spPr>
          <a:xfrm>
            <a:off x="294395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705185adf8_0_32"/>
          <p:cNvCxnSpPr>
            <a:stCxn id="164" idx="3"/>
            <a:endCxn id="169" idx="7"/>
          </p:cNvCxnSpPr>
          <p:nvPr/>
        </p:nvCxnSpPr>
        <p:spPr>
          <a:xfrm flipH="1">
            <a:off x="3009150" y="1984232"/>
            <a:ext cx="2511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705185adf8_0_32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05185adf8_0_32"/>
          <p:cNvSpPr txBox="1"/>
          <p:nvPr/>
        </p:nvSpPr>
        <p:spPr>
          <a:xfrm>
            <a:off x="356870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05185adf8_0_3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