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3Nuf44vUnFuwPeFTCsb8mfsE1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56357027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5635702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05635702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705635702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05635702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705635702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056357027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7056357027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05635702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705635702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05635702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705635702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5635702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705635702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563570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70563570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563570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0563570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563570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0563570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563570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70563570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5635702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705635702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5635702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05635702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05635702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705635702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56357027_0_49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7056357027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626400"/>
            <a:ext cx="6599519" cy="43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56357027_0_247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056357027_0_247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7056357027_0_247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298" name="Google Shape;298;g7056357027_0_247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299" name="Google Shape;299;g7056357027_0_247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056357027_0_247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g7056357027_0_247"/>
          <p:cNvCxnSpPr>
            <a:stCxn id="295" idx="4"/>
            <a:endCxn id="300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g7056357027_0_247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056357027_0_247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7056357027_0_247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7056357027_0_247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7056357027_0_247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7056357027_0_247"/>
          <p:cNvCxnSpPr>
            <a:stCxn id="303" idx="4"/>
            <a:endCxn id="306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g7056357027_0_247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7056357027_0_247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g7056357027_0_247"/>
          <p:cNvCxnSpPr>
            <a:stCxn id="300" idx="4"/>
            <a:endCxn id="309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g7056357027_0_247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056357027_0_247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7056357027_0_247"/>
          <p:cNvCxnSpPr>
            <a:endCxn id="312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g7056357027_0_247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056357027_0_247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g7056357027_0_247"/>
          <p:cNvCxnSpPr>
            <a:stCxn id="312" idx="4"/>
            <a:endCxn id="315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g7056357027_0_247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7056357027_0_247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g7056357027_0_247"/>
          <p:cNvCxnSpPr>
            <a:stCxn id="309" idx="4"/>
            <a:endCxn id="318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g7056357027_0_247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7056357027_0_247"/>
          <p:cNvSpPr txBox="1"/>
          <p:nvPr/>
        </p:nvSpPr>
        <p:spPr>
          <a:xfrm>
            <a:off x="7651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056357027_0_247"/>
          <p:cNvSpPr/>
          <p:nvPr/>
        </p:nvSpPr>
        <p:spPr>
          <a:xfrm>
            <a:off x="1404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g7056357027_0_247"/>
          <p:cNvCxnSpPr>
            <a:stCxn id="318" idx="4"/>
            <a:endCxn id="322" idx="0"/>
          </p:cNvCxnSpPr>
          <p:nvPr/>
        </p:nvCxnSpPr>
        <p:spPr>
          <a:xfrm>
            <a:off x="14961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g7056357027_0_247"/>
          <p:cNvSpPr txBox="1"/>
          <p:nvPr/>
        </p:nvSpPr>
        <p:spPr>
          <a:xfrm>
            <a:off x="1663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7056357027_0_247"/>
          <p:cNvSpPr txBox="1"/>
          <p:nvPr/>
        </p:nvSpPr>
        <p:spPr>
          <a:xfrm>
            <a:off x="54895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7056357027_0_247"/>
          <p:cNvSpPr/>
          <p:nvPr/>
        </p:nvSpPr>
        <p:spPr>
          <a:xfrm>
            <a:off x="6129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g7056357027_0_247"/>
          <p:cNvCxnSpPr>
            <a:stCxn id="315" idx="4"/>
            <a:endCxn id="326" idx="0"/>
          </p:cNvCxnSpPr>
          <p:nvPr/>
        </p:nvCxnSpPr>
        <p:spPr>
          <a:xfrm>
            <a:off x="62205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g7056357027_0_247"/>
          <p:cNvSpPr txBox="1"/>
          <p:nvPr/>
        </p:nvSpPr>
        <p:spPr>
          <a:xfrm>
            <a:off x="63881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7056357027_0_24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056357027_0_289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7056357027_0_289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7056357027_0_289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337" name="Google Shape;337;g7056357027_0_289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338" name="Google Shape;338;g7056357027_0_289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7056357027_0_289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g7056357027_0_289"/>
          <p:cNvCxnSpPr>
            <a:stCxn id="334" idx="4"/>
            <a:endCxn id="339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g7056357027_0_289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7056357027_0_289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7056357027_0_289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056357027_0_289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7056357027_0_289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g7056357027_0_289"/>
          <p:cNvCxnSpPr>
            <a:stCxn id="342" idx="4"/>
            <a:endCxn id="345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g7056357027_0_289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7056357027_0_289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g7056357027_0_289"/>
          <p:cNvCxnSpPr>
            <a:stCxn id="339" idx="4"/>
            <a:endCxn id="348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g7056357027_0_289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7056357027_0_289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g7056357027_0_289"/>
          <p:cNvCxnSpPr>
            <a:endCxn id="351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g7056357027_0_289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7056357027_0_289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7056357027_0_289"/>
          <p:cNvCxnSpPr>
            <a:stCxn id="351" idx="4"/>
            <a:endCxn id="354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g7056357027_0_289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7056357027_0_289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g7056357027_0_289"/>
          <p:cNvCxnSpPr>
            <a:stCxn id="348" idx="4"/>
            <a:endCxn id="357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g7056357027_0_289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7056357027_0_289"/>
          <p:cNvSpPr txBox="1"/>
          <p:nvPr/>
        </p:nvSpPr>
        <p:spPr>
          <a:xfrm>
            <a:off x="7651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7056357027_0_289"/>
          <p:cNvSpPr/>
          <p:nvPr/>
        </p:nvSpPr>
        <p:spPr>
          <a:xfrm>
            <a:off x="1404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g7056357027_0_289"/>
          <p:cNvCxnSpPr>
            <a:stCxn id="357" idx="4"/>
            <a:endCxn id="361" idx="0"/>
          </p:cNvCxnSpPr>
          <p:nvPr/>
        </p:nvCxnSpPr>
        <p:spPr>
          <a:xfrm>
            <a:off x="14961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g7056357027_0_289"/>
          <p:cNvSpPr txBox="1"/>
          <p:nvPr/>
        </p:nvSpPr>
        <p:spPr>
          <a:xfrm>
            <a:off x="1663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7056357027_0_289"/>
          <p:cNvSpPr txBox="1"/>
          <p:nvPr/>
        </p:nvSpPr>
        <p:spPr>
          <a:xfrm>
            <a:off x="5489525" y="3810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7056357027_0_289"/>
          <p:cNvSpPr/>
          <p:nvPr/>
        </p:nvSpPr>
        <p:spPr>
          <a:xfrm>
            <a:off x="6510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g7056357027_0_289"/>
          <p:cNvCxnSpPr>
            <a:stCxn id="354" idx="5"/>
            <a:endCxn id="365" idx="1"/>
          </p:cNvCxnSpPr>
          <p:nvPr/>
        </p:nvCxnSpPr>
        <p:spPr>
          <a:xfrm>
            <a:off x="6285250" y="26700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g7056357027_0_289"/>
          <p:cNvSpPr txBox="1"/>
          <p:nvPr/>
        </p:nvSpPr>
        <p:spPr>
          <a:xfrm>
            <a:off x="67691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7056357027_0_289"/>
          <p:cNvSpPr/>
          <p:nvPr/>
        </p:nvSpPr>
        <p:spPr>
          <a:xfrm>
            <a:off x="3132000" y="29264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7056357027_0_289"/>
          <p:cNvSpPr txBox="1"/>
          <p:nvPr/>
        </p:nvSpPr>
        <p:spPr>
          <a:xfrm>
            <a:off x="3571125" y="26976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</a:t>
            </a:r>
            <a:endParaRPr b="1"/>
          </a:p>
        </p:txBody>
      </p:sp>
      <p:sp>
        <p:nvSpPr>
          <p:cNvPr id="370" name="Google Shape;370;g7056357027_0_289"/>
          <p:cNvSpPr/>
          <p:nvPr/>
        </p:nvSpPr>
        <p:spPr>
          <a:xfrm>
            <a:off x="6129050" y="3352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7056357027_0_289"/>
          <p:cNvSpPr txBox="1"/>
          <p:nvPr/>
        </p:nvSpPr>
        <p:spPr>
          <a:xfrm>
            <a:off x="6769100" y="3306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g7056357027_0_289"/>
          <p:cNvCxnSpPr>
            <a:stCxn id="354" idx="4"/>
            <a:endCxn id="370" idx="0"/>
          </p:cNvCxnSpPr>
          <p:nvPr/>
        </p:nvCxnSpPr>
        <p:spPr>
          <a:xfrm>
            <a:off x="6220550" y="2696700"/>
            <a:ext cx="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g7056357027_0_289"/>
          <p:cNvSpPr/>
          <p:nvPr/>
        </p:nvSpPr>
        <p:spPr>
          <a:xfrm>
            <a:off x="6129050" y="3810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7056357027_0_289"/>
          <p:cNvSpPr txBox="1"/>
          <p:nvPr/>
        </p:nvSpPr>
        <p:spPr>
          <a:xfrm>
            <a:off x="6769100" y="3763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g7056357027_0_289"/>
          <p:cNvCxnSpPr>
            <a:stCxn id="370" idx="4"/>
            <a:endCxn id="373" idx="0"/>
          </p:cNvCxnSpPr>
          <p:nvPr/>
        </p:nvCxnSpPr>
        <p:spPr>
          <a:xfrm>
            <a:off x="6220550" y="3534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g7056357027_0_289"/>
          <p:cNvCxnSpPr>
            <a:stCxn id="365" idx="3"/>
            <a:endCxn id="373" idx="7"/>
          </p:cNvCxnSpPr>
          <p:nvPr/>
        </p:nvCxnSpPr>
        <p:spPr>
          <a:xfrm flipH="1">
            <a:off x="6285150" y="3127232"/>
            <a:ext cx="2517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g7056357027_0_289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056357027_0_498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7056357027_0_498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7056357027_0_498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385" name="Google Shape;385;g7056357027_0_498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386" name="Google Shape;386;g7056357027_0_498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7056357027_0_498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g7056357027_0_498"/>
          <p:cNvCxnSpPr>
            <a:stCxn id="382" idx="4"/>
            <a:endCxn id="387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g7056357027_0_498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7056357027_0_498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7056357027_0_498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7056357027_0_498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7056357027_0_498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7056357027_0_498"/>
          <p:cNvCxnSpPr>
            <a:stCxn id="390" idx="4"/>
            <a:endCxn id="393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g7056357027_0_498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7056357027_0_498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g7056357027_0_498"/>
          <p:cNvCxnSpPr>
            <a:stCxn id="387" idx="4"/>
            <a:endCxn id="396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g7056357027_0_498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7056357027_0_498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g7056357027_0_498"/>
          <p:cNvCxnSpPr>
            <a:endCxn id="399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g7056357027_0_498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7056357027_0_498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g7056357027_0_498"/>
          <p:cNvCxnSpPr>
            <a:stCxn id="399" idx="4"/>
            <a:endCxn id="402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g7056357027_0_498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7056357027_0_498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g7056357027_0_498"/>
          <p:cNvCxnSpPr>
            <a:stCxn id="396" idx="4"/>
            <a:endCxn id="405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g7056357027_0_498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7056357027_0_498"/>
          <p:cNvSpPr txBox="1"/>
          <p:nvPr/>
        </p:nvSpPr>
        <p:spPr>
          <a:xfrm>
            <a:off x="7651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7056357027_0_498"/>
          <p:cNvSpPr/>
          <p:nvPr/>
        </p:nvSpPr>
        <p:spPr>
          <a:xfrm>
            <a:off x="1404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g7056357027_0_498"/>
          <p:cNvCxnSpPr>
            <a:stCxn id="405" idx="4"/>
            <a:endCxn id="409" idx="0"/>
          </p:cNvCxnSpPr>
          <p:nvPr/>
        </p:nvCxnSpPr>
        <p:spPr>
          <a:xfrm>
            <a:off x="14961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g7056357027_0_498"/>
          <p:cNvSpPr txBox="1"/>
          <p:nvPr/>
        </p:nvSpPr>
        <p:spPr>
          <a:xfrm>
            <a:off x="1663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7056357027_0_498"/>
          <p:cNvSpPr txBox="1"/>
          <p:nvPr/>
        </p:nvSpPr>
        <p:spPr>
          <a:xfrm>
            <a:off x="54895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7056357027_0_498"/>
          <p:cNvSpPr/>
          <p:nvPr/>
        </p:nvSpPr>
        <p:spPr>
          <a:xfrm>
            <a:off x="6129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g7056357027_0_498"/>
          <p:cNvCxnSpPr>
            <a:stCxn id="402" idx="4"/>
            <a:endCxn id="413" idx="0"/>
          </p:cNvCxnSpPr>
          <p:nvPr/>
        </p:nvCxnSpPr>
        <p:spPr>
          <a:xfrm>
            <a:off x="62205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g7056357027_0_498"/>
          <p:cNvSpPr txBox="1"/>
          <p:nvPr/>
        </p:nvSpPr>
        <p:spPr>
          <a:xfrm>
            <a:off x="63881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7056357027_0_49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056357027_0_340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7056357027_0_340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7056357027_0_340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424" name="Google Shape;424;g7056357027_0_340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425" name="Google Shape;425;g7056357027_0_340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7056357027_0_340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g7056357027_0_340"/>
          <p:cNvCxnSpPr>
            <a:stCxn id="421" idx="4"/>
            <a:endCxn id="426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g7056357027_0_340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7056357027_0_340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7056357027_0_340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7056357027_0_340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7056357027_0_340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g7056357027_0_340"/>
          <p:cNvCxnSpPr>
            <a:stCxn id="429" idx="4"/>
            <a:endCxn id="432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g7056357027_0_340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7056357027_0_340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g7056357027_0_340"/>
          <p:cNvCxnSpPr>
            <a:stCxn id="426" idx="4"/>
            <a:endCxn id="435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g7056357027_0_340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7056357027_0_340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g7056357027_0_340"/>
          <p:cNvCxnSpPr>
            <a:endCxn id="438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g7056357027_0_340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7056357027_0_340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g7056357027_0_340"/>
          <p:cNvCxnSpPr>
            <a:stCxn id="438" idx="4"/>
            <a:endCxn id="441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g7056357027_0_340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7056357027_0_340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g7056357027_0_340"/>
          <p:cNvCxnSpPr>
            <a:stCxn id="435" idx="4"/>
            <a:endCxn id="444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g7056357027_0_340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7056357027_0_340"/>
          <p:cNvSpPr txBox="1"/>
          <p:nvPr/>
        </p:nvSpPr>
        <p:spPr>
          <a:xfrm>
            <a:off x="7651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7056357027_0_340"/>
          <p:cNvSpPr/>
          <p:nvPr/>
        </p:nvSpPr>
        <p:spPr>
          <a:xfrm>
            <a:off x="1404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g7056357027_0_340"/>
          <p:cNvCxnSpPr>
            <a:stCxn id="444" idx="4"/>
            <a:endCxn id="448" idx="0"/>
          </p:cNvCxnSpPr>
          <p:nvPr/>
        </p:nvCxnSpPr>
        <p:spPr>
          <a:xfrm>
            <a:off x="14961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g7056357027_0_340"/>
          <p:cNvSpPr txBox="1"/>
          <p:nvPr/>
        </p:nvSpPr>
        <p:spPr>
          <a:xfrm>
            <a:off x="1663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7056357027_0_340"/>
          <p:cNvSpPr txBox="1"/>
          <p:nvPr/>
        </p:nvSpPr>
        <p:spPr>
          <a:xfrm>
            <a:off x="54895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7056357027_0_340"/>
          <p:cNvSpPr/>
          <p:nvPr/>
        </p:nvSpPr>
        <p:spPr>
          <a:xfrm>
            <a:off x="6129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Google Shape;453;g7056357027_0_340"/>
          <p:cNvCxnSpPr>
            <a:stCxn id="441" idx="4"/>
            <a:endCxn id="452" idx="0"/>
          </p:cNvCxnSpPr>
          <p:nvPr/>
        </p:nvCxnSpPr>
        <p:spPr>
          <a:xfrm>
            <a:off x="62205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g7056357027_0_340"/>
          <p:cNvSpPr txBox="1"/>
          <p:nvPr/>
        </p:nvSpPr>
        <p:spPr>
          <a:xfrm>
            <a:off x="63881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7056357027_0_340"/>
          <p:cNvSpPr/>
          <p:nvPr/>
        </p:nvSpPr>
        <p:spPr>
          <a:xfrm flipH="1">
            <a:off x="3132000" y="29264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7056357027_0_340"/>
          <p:cNvSpPr txBox="1"/>
          <p:nvPr/>
        </p:nvSpPr>
        <p:spPr>
          <a:xfrm>
            <a:off x="3571125" y="26976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</a:t>
            </a:r>
            <a:endParaRPr b="1"/>
          </a:p>
        </p:txBody>
      </p:sp>
      <p:cxnSp>
        <p:nvCxnSpPr>
          <p:cNvPr id="457" name="Google Shape;457;g7056357027_0_340"/>
          <p:cNvCxnSpPr/>
          <p:nvPr/>
        </p:nvCxnSpPr>
        <p:spPr>
          <a:xfrm rot="5400000">
            <a:off x="3501600" y="2601425"/>
            <a:ext cx="675600" cy="67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g7056357027_0_340"/>
          <p:cNvCxnSpPr/>
          <p:nvPr/>
        </p:nvCxnSpPr>
        <p:spPr>
          <a:xfrm>
            <a:off x="3539500" y="2593775"/>
            <a:ext cx="675600" cy="67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g7056357027_0_34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056357027_0_382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7056357027_0_382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7056357027_0_382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467" name="Google Shape;467;g7056357027_0_382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468" name="Google Shape;468;g7056357027_0_382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7056357027_0_382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g7056357027_0_382"/>
          <p:cNvCxnSpPr>
            <a:stCxn id="464" idx="4"/>
            <a:endCxn id="469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g7056357027_0_382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7056357027_0_382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7056357027_0_382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7056357027_0_382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7056357027_0_382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g7056357027_0_382"/>
          <p:cNvCxnSpPr>
            <a:stCxn id="472" idx="4"/>
            <a:endCxn id="475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g7056357027_0_382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7056357027_0_382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g7056357027_0_382"/>
          <p:cNvCxnSpPr>
            <a:stCxn id="469" idx="4"/>
            <a:endCxn id="478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g7056357027_0_382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7056357027_0_382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g7056357027_0_382"/>
          <p:cNvCxnSpPr>
            <a:endCxn id="481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g7056357027_0_382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7056357027_0_382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g7056357027_0_382"/>
          <p:cNvCxnSpPr>
            <a:stCxn id="481" idx="4"/>
            <a:endCxn id="484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g7056357027_0_382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7056357027_0_382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g7056357027_0_382"/>
          <p:cNvCxnSpPr>
            <a:stCxn id="478" idx="4"/>
            <a:endCxn id="487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g7056357027_0_382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7056357027_0_382"/>
          <p:cNvSpPr txBox="1"/>
          <p:nvPr/>
        </p:nvSpPr>
        <p:spPr>
          <a:xfrm>
            <a:off x="7651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7056357027_0_382"/>
          <p:cNvSpPr/>
          <p:nvPr/>
        </p:nvSpPr>
        <p:spPr>
          <a:xfrm>
            <a:off x="1404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g7056357027_0_382"/>
          <p:cNvCxnSpPr>
            <a:stCxn id="487" idx="4"/>
            <a:endCxn id="491" idx="0"/>
          </p:cNvCxnSpPr>
          <p:nvPr/>
        </p:nvCxnSpPr>
        <p:spPr>
          <a:xfrm>
            <a:off x="14961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g7056357027_0_382"/>
          <p:cNvSpPr txBox="1"/>
          <p:nvPr/>
        </p:nvSpPr>
        <p:spPr>
          <a:xfrm>
            <a:off x="1663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7056357027_0_382"/>
          <p:cNvSpPr txBox="1"/>
          <p:nvPr/>
        </p:nvSpPr>
        <p:spPr>
          <a:xfrm>
            <a:off x="5489525" y="3810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7056357027_0_382"/>
          <p:cNvSpPr/>
          <p:nvPr/>
        </p:nvSpPr>
        <p:spPr>
          <a:xfrm>
            <a:off x="6510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g7056357027_0_382"/>
          <p:cNvCxnSpPr>
            <a:stCxn id="484" idx="5"/>
            <a:endCxn id="495" idx="1"/>
          </p:cNvCxnSpPr>
          <p:nvPr/>
        </p:nvCxnSpPr>
        <p:spPr>
          <a:xfrm>
            <a:off x="6285250" y="26700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g7056357027_0_382"/>
          <p:cNvSpPr txBox="1"/>
          <p:nvPr/>
        </p:nvSpPr>
        <p:spPr>
          <a:xfrm>
            <a:off x="67691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7056357027_0_382"/>
          <p:cNvSpPr/>
          <p:nvPr/>
        </p:nvSpPr>
        <p:spPr>
          <a:xfrm>
            <a:off x="3132000" y="29264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7056357027_0_382"/>
          <p:cNvSpPr txBox="1"/>
          <p:nvPr/>
        </p:nvSpPr>
        <p:spPr>
          <a:xfrm>
            <a:off x="3571125" y="26976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</a:t>
            </a:r>
            <a:endParaRPr b="1"/>
          </a:p>
        </p:txBody>
      </p:sp>
      <p:sp>
        <p:nvSpPr>
          <p:cNvPr id="500" name="Google Shape;500;g7056357027_0_382"/>
          <p:cNvSpPr/>
          <p:nvPr/>
        </p:nvSpPr>
        <p:spPr>
          <a:xfrm>
            <a:off x="6129050" y="3352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7056357027_0_382"/>
          <p:cNvSpPr txBox="1"/>
          <p:nvPr/>
        </p:nvSpPr>
        <p:spPr>
          <a:xfrm>
            <a:off x="6769100" y="3306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g7056357027_0_382"/>
          <p:cNvCxnSpPr>
            <a:stCxn id="484" idx="4"/>
            <a:endCxn id="500" idx="0"/>
          </p:cNvCxnSpPr>
          <p:nvPr/>
        </p:nvCxnSpPr>
        <p:spPr>
          <a:xfrm>
            <a:off x="6220550" y="2696700"/>
            <a:ext cx="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g7056357027_0_382"/>
          <p:cNvSpPr/>
          <p:nvPr/>
        </p:nvSpPr>
        <p:spPr>
          <a:xfrm>
            <a:off x="6129050" y="3810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7056357027_0_382"/>
          <p:cNvSpPr txBox="1"/>
          <p:nvPr/>
        </p:nvSpPr>
        <p:spPr>
          <a:xfrm>
            <a:off x="6769100" y="3763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g7056357027_0_382"/>
          <p:cNvCxnSpPr>
            <a:stCxn id="500" idx="4"/>
            <a:endCxn id="503" idx="0"/>
          </p:cNvCxnSpPr>
          <p:nvPr/>
        </p:nvCxnSpPr>
        <p:spPr>
          <a:xfrm>
            <a:off x="6220550" y="3534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g7056357027_0_382"/>
          <p:cNvCxnSpPr>
            <a:stCxn id="495" idx="3"/>
            <a:endCxn id="503" idx="7"/>
          </p:cNvCxnSpPr>
          <p:nvPr/>
        </p:nvCxnSpPr>
        <p:spPr>
          <a:xfrm flipH="1">
            <a:off x="6285150" y="3127232"/>
            <a:ext cx="2517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g7056357027_0_38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056357027_0_429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7056357027_0_429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7056357027_0_429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515" name="Google Shape;515;g7056357027_0_429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516" name="Google Shape;516;g7056357027_0_429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7056357027_0_429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g7056357027_0_429"/>
          <p:cNvCxnSpPr>
            <a:stCxn id="512" idx="4"/>
            <a:endCxn id="517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g7056357027_0_429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7056357027_0_429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7056357027_0_429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7056357027_0_429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7056357027_0_429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Google Shape;524;g7056357027_0_429"/>
          <p:cNvCxnSpPr>
            <a:stCxn id="520" idx="4"/>
            <a:endCxn id="523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g7056357027_0_429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7056357027_0_429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g7056357027_0_429"/>
          <p:cNvCxnSpPr>
            <a:stCxn id="517" idx="4"/>
            <a:endCxn id="526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g7056357027_0_429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7056357027_0_429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g7056357027_0_429"/>
          <p:cNvCxnSpPr>
            <a:endCxn id="529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g7056357027_0_429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7056357027_0_429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g7056357027_0_429"/>
          <p:cNvCxnSpPr>
            <a:stCxn id="529" idx="4"/>
            <a:endCxn id="532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g7056357027_0_429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7056357027_0_429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g7056357027_0_429"/>
          <p:cNvCxnSpPr>
            <a:stCxn id="526" idx="4"/>
            <a:endCxn id="535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g7056357027_0_429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7056357027_0_429"/>
          <p:cNvSpPr txBox="1"/>
          <p:nvPr/>
        </p:nvSpPr>
        <p:spPr>
          <a:xfrm>
            <a:off x="5489525" y="3810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7056357027_0_429"/>
          <p:cNvSpPr/>
          <p:nvPr/>
        </p:nvSpPr>
        <p:spPr>
          <a:xfrm>
            <a:off x="6510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g7056357027_0_429"/>
          <p:cNvCxnSpPr>
            <a:stCxn id="532" idx="5"/>
            <a:endCxn id="539" idx="1"/>
          </p:cNvCxnSpPr>
          <p:nvPr/>
        </p:nvCxnSpPr>
        <p:spPr>
          <a:xfrm>
            <a:off x="6285250" y="26700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g7056357027_0_429"/>
          <p:cNvSpPr txBox="1"/>
          <p:nvPr/>
        </p:nvSpPr>
        <p:spPr>
          <a:xfrm>
            <a:off x="67691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7056357027_0_429"/>
          <p:cNvSpPr/>
          <p:nvPr/>
        </p:nvSpPr>
        <p:spPr>
          <a:xfrm>
            <a:off x="6129050" y="3352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7056357027_0_429"/>
          <p:cNvSpPr txBox="1"/>
          <p:nvPr/>
        </p:nvSpPr>
        <p:spPr>
          <a:xfrm>
            <a:off x="6769100" y="3306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g7056357027_0_429"/>
          <p:cNvCxnSpPr>
            <a:stCxn id="532" idx="4"/>
            <a:endCxn id="542" idx="0"/>
          </p:cNvCxnSpPr>
          <p:nvPr/>
        </p:nvCxnSpPr>
        <p:spPr>
          <a:xfrm>
            <a:off x="6220550" y="2696700"/>
            <a:ext cx="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g7056357027_0_429"/>
          <p:cNvSpPr/>
          <p:nvPr/>
        </p:nvSpPr>
        <p:spPr>
          <a:xfrm>
            <a:off x="6129050" y="3810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7056357027_0_429"/>
          <p:cNvSpPr txBox="1"/>
          <p:nvPr/>
        </p:nvSpPr>
        <p:spPr>
          <a:xfrm>
            <a:off x="6769100" y="3763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g7056357027_0_429"/>
          <p:cNvCxnSpPr>
            <a:stCxn id="542" idx="4"/>
            <a:endCxn id="545" idx="0"/>
          </p:cNvCxnSpPr>
          <p:nvPr/>
        </p:nvCxnSpPr>
        <p:spPr>
          <a:xfrm>
            <a:off x="6220550" y="3534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g7056357027_0_429"/>
          <p:cNvCxnSpPr>
            <a:stCxn id="539" idx="3"/>
            <a:endCxn id="545" idx="7"/>
          </p:cNvCxnSpPr>
          <p:nvPr/>
        </p:nvCxnSpPr>
        <p:spPr>
          <a:xfrm flipH="1">
            <a:off x="6285150" y="3127232"/>
            <a:ext cx="2517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g7056357027_0_429"/>
          <p:cNvSpPr txBox="1"/>
          <p:nvPr/>
        </p:nvSpPr>
        <p:spPr>
          <a:xfrm>
            <a:off x="765125" y="3810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7056357027_0_429"/>
          <p:cNvSpPr/>
          <p:nvPr/>
        </p:nvSpPr>
        <p:spPr>
          <a:xfrm>
            <a:off x="1785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g7056357027_0_429"/>
          <p:cNvCxnSpPr>
            <a:stCxn id="535" idx="5"/>
            <a:endCxn id="550" idx="1"/>
          </p:cNvCxnSpPr>
          <p:nvPr/>
        </p:nvCxnSpPr>
        <p:spPr>
          <a:xfrm>
            <a:off x="1560850" y="26700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g7056357027_0_429"/>
          <p:cNvSpPr txBox="1"/>
          <p:nvPr/>
        </p:nvSpPr>
        <p:spPr>
          <a:xfrm>
            <a:off x="2044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7056357027_0_429"/>
          <p:cNvSpPr/>
          <p:nvPr/>
        </p:nvSpPr>
        <p:spPr>
          <a:xfrm>
            <a:off x="1404650" y="3352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7056357027_0_429"/>
          <p:cNvSpPr txBox="1"/>
          <p:nvPr/>
        </p:nvSpPr>
        <p:spPr>
          <a:xfrm>
            <a:off x="2044700" y="3306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g7056357027_0_429"/>
          <p:cNvCxnSpPr>
            <a:stCxn id="535" idx="4"/>
            <a:endCxn id="553" idx="0"/>
          </p:cNvCxnSpPr>
          <p:nvPr/>
        </p:nvCxnSpPr>
        <p:spPr>
          <a:xfrm>
            <a:off x="1496150" y="2696700"/>
            <a:ext cx="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g7056357027_0_429"/>
          <p:cNvSpPr/>
          <p:nvPr/>
        </p:nvSpPr>
        <p:spPr>
          <a:xfrm>
            <a:off x="1404650" y="3810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7056357027_0_429"/>
          <p:cNvSpPr txBox="1"/>
          <p:nvPr/>
        </p:nvSpPr>
        <p:spPr>
          <a:xfrm>
            <a:off x="2044700" y="3763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g7056357027_0_429"/>
          <p:cNvCxnSpPr>
            <a:stCxn id="553" idx="4"/>
            <a:endCxn id="556" idx="0"/>
          </p:cNvCxnSpPr>
          <p:nvPr/>
        </p:nvCxnSpPr>
        <p:spPr>
          <a:xfrm>
            <a:off x="1496150" y="3534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g7056357027_0_429"/>
          <p:cNvCxnSpPr>
            <a:stCxn id="550" idx="3"/>
            <a:endCxn id="556" idx="7"/>
          </p:cNvCxnSpPr>
          <p:nvPr/>
        </p:nvCxnSpPr>
        <p:spPr>
          <a:xfrm flipH="1">
            <a:off x="1560750" y="3127232"/>
            <a:ext cx="2517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g7056357027_0_429"/>
          <p:cNvSpPr/>
          <p:nvPr/>
        </p:nvSpPr>
        <p:spPr>
          <a:xfrm flipH="1">
            <a:off x="3360600" y="31550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7056357027_0_429"/>
          <p:cNvSpPr txBox="1"/>
          <p:nvPr/>
        </p:nvSpPr>
        <p:spPr>
          <a:xfrm>
            <a:off x="3799725" y="29262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</a:t>
            </a:r>
            <a:endParaRPr b="1"/>
          </a:p>
        </p:txBody>
      </p:sp>
      <p:sp>
        <p:nvSpPr>
          <p:cNvPr id="562" name="Google Shape;562;g7056357027_0_429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65125" y="16002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>
            <a:stCxn id="60" idx="4"/>
            <a:endCxn id="66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56357027_0_8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7056357027_0_8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7056357027_0_8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77" name="Google Shape;77;g7056357027_0_8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78" name="Google Shape;78;g7056357027_0_8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7056357027_0_8"/>
          <p:cNvSpPr txBox="1"/>
          <p:nvPr/>
        </p:nvSpPr>
        <p:spPr>
          <a:xfrm>
            <a:off x="765125" y="16002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7056357027_0_8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g7056357027_0_8"/>
          <p:cNvCxnSpPr>
            <a:stCxn id="74" idx="4"/>
            <a:endCxn id="80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g7056357027_0_8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7056357027_0_8"/>
          <p:cNvSpPr/>
          <p:nvPr/>
        </p:nvSpPr>
        <p:spPr>
          <a:xfrm>
            <a:off x="3132000" y="14024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056357027_0_8"/>
          <p:cNvSpPr txBox="1"/>
          <p:nvPr/>
        </p:nvSpPr>
        <p:spPr>
          <a:xfrm>
            <a:off x="3571125" y="11736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CLONE</a:t>
            </a:r>
            <a:endParaRPr b="1"/>
          </a:p>
        </p:txBody>
      </p:sp>
      <p:sp>
        <p:nvSpPr>
          <p:cNvPr id="85" name="Google Shape;85;g7056357027_0_8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7056357027_0_8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7056357027_0_8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7056357027_0_8"/>
          <p:cNvSpPr txBox="1"/>
          <p:nvPr/>
        </p:nvSpPr>
        <p:spPr>
          <a:xfrm>
            <a:off x="5489525" y="16002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7056357027_0_8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7056357027_0_8"/>
          <p:cNvCxnSpPr>
            <a:stCxn id="85" idx="4"/>
            <a:endCxn id="89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g7056357027_0_8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7056357027_0_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56357027_0_30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7056357027_0_30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7056357027_0_30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100" name="Google Shape;100;g7056357027_0_30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101" name="Google Shape;101;g7056357027_0_30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7056357027_0_30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7056357027_0_30"/>
          <p:cNvCxnSpPr>
            <a:stCxn id="97" idx="4"/>
            <a:endCxn id="102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g7056357027_0_30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7056357027_0_30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7056357027_0_30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7056357027_0_30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056357027_0_30"/>
          <p:cNvSpPr txBox="1"/>
          <p:nvPr/>
        </p:nvSpPr>
        <p:spPr>
          <a:xfrm>
            <a:off x="5489525" y="16002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7056357027_0_30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7056357027_0_30"/>
          <p:cNvCxnSpPr>
            <a:stCxn id="105" idx="4"/>
            <a:endCxn id="109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g7056357027_0_30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056357027_0_30"/>
          <p:cNvSpPr txBox="1"/>
          <p:nvPr/>
        </p:nvSpPr>
        <p:spPr>
          <a:xfrm>
            <a:off x="765125" y="2057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056357027_0_30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g7056357027_0_30"/>
          <p:cNvCxnSpPr>
            <a:stCxn id="102" idx="4"/>
            <a:endCxn id="113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g7056357027_0_30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7056357027_0_3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56357027_0_56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056357027_0_56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056357027_0_56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124" name="Google Shape;124;g7056357027_0_56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125" name="Google Shape;125;g7056357027_0_56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056357027_0_56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7056357027_0_56"/>
          <p:cNvCxnSpPr>
            <a:stCxn id="121" idx="4"/>
            <a:endCxn id="126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g7056357027_0_56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056357027_0_56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056357027_0_56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056357027_0_56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056357027_0_56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7056357027_0_56"/>
          <p:cNvCxnSpPr>
            <a:stCxn id="129" idx="4"/>
            <a:endCxn id="132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g7056357027_0_56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056357027_0_56"/>
          <p:cNvSpPr txBox="1"/>
          <p:nvPr/>
        </p:nvSpPr>
        <p:spPr>
          <a:xfrm>
            <a:off x="765125" y="2057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056357027_0_56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g7056357027_0_56"/>
          <p:cNvCxnSpPr>
            <a:stCxn id="126" idx="4"/>
            <a:endCxn id="136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g7056357027_0_56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056357027_0_56"/>
          <p:cNvSpPr txBox="1"/>
          <p:nvPr/>
        </p:nvSpPr>
        <p:spPr>
          <a:xfrm>
            <a:off x="5489525" y="2057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056357027_0_56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7056357027_0_56"/>
          <p:cNvCxnSpPr>
            <a:endCxn id="140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g7056357027_0_56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056357027_0_56"/>
          <p:cNvSpPr/>
          <p:nvPr/>
        </p:nvSpPr>
        <p:spPr>
          <a:xfrm>
            <a:off x="3132000" y="20120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056357027_0_56"/>
          <p:cNvSpPr txBox="1"/>
          <p:nvPr/>
        </p:nvSpPr>
        <p:spPr>
          <a:xfrm>
            <a:off x="3571125" y="17832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</a:t>
            </a:r>
            <a:endParaRPr b="1"/>
          </a:p>
        </p:txBody>
      </p:sp>
      <p:sp>
        <p:nvSpPr>
          <p:cNvPr id="145" name="Google Shape;145;g7056357027_0_5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56357027_0_91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056357027_0_91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7056357027_0_91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153" name="Google Shape;153;g7056357027_0_91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154" name="Google Shape;154;g7056357027_0_91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7056357027_0_91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7056357027_0_91"/>
          <p:cNvCxnSpPr>
            <a:stCxn id="150" idx="4"/>
            <a:endCxn id="155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g7056357027_0_91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056357027_0_91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056357027_0_91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056357027_0_91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056357027_0_91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7056357027_0_91"/>
          <p:cNvCxnSpPr>
            <a:stCxn id="158" idx="4"/>
            <a:endCxn id="161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g7056357027_0_91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056357027_0_91"/>
          <p:cNvSpPr txBox="1"/>
          <p:nvPr/>
        </p:nvSpPr>
        <p:spPr>
          <a:xfrm>
            <a:off x="765125" y="2057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056357027_0_91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7056357027_0_91"/>
          <p:cNvCxnSpPr>
            <a:stCxn id="155" idx="4"/>
            <a:endCxn id="165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g7056357027_0_91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056357027_0_91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7056357027_0_91"/>
          <p:cNvCxnSpPr>
            <a:endCxn id="168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g7056357027_0_91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056357027_0_91"/>
          <p:cNvSpPr txBox="1"/>
          <p:nvPr/>
        </p:nvSpPr>
        <p:spPr>
          <a:xfrm>
            <a:off x="5489525" y="2514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056357027_0_91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7056357027_0_91"/>
          <p:cNvCxnSpPr>
            <a:stCxn id="168" idx="4"/>
            <a:endCxn id="172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g7056357027_0_91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056357027_0_9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56357027_0_123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056357027_0_123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7056357027_0_123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183" name="Google Shape;183;g7056357027_0_123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184" name="Google Shape;184;g7056357027_0_123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056357027_0_123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7056357027_0_123"/>
          <p:cNvCxnSpPr>
            <a:stCxn id="180" idx="4"/>
            <a:endCxn id="185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g7056357027_0_123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056357027_0_123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7056357027_0_123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056357027_0_123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056357027_0_123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7056357027_0_123"/>
          <p:cNvCxnSpPr>
            <a:stCxn id="188" idx="4"/>
            <a:endCxn id="191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g7056357027_0_123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056357027_0_123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7056357027_0_123"/>
          <p:cNvCxnSpPr>
            <a:stCxn id="185" idx="4"/>
            <a:endCxn id="194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g7056357027_0_123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056357027_0_123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7056357027_0_123"/>
          <p:cNvCxnSpPr>
            <a:endCxn id="197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g7056357027_0_123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056357027_0_123"/>
          <p:cNvSpPr txBox="1"/>
          <p:nvPr/>
        </p:nvSpPr>
        <p:spPr>
          <a:xfrm>
            <a:off x="5489525" y="2514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056357027_0_123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g7056357027_0_123"/>
          <p:cNvCxnSpPr>
            <a:stCxn id="197" idx="4"/>
            <a:endCxn id="201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g7056357027_0_123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056357027_0_123"/>
          <p:cNvSpPr/>
          <p:nvPr/>
        </p:nvSpPr>
        <p:spPr>
          <a:xfrm flipH="1">
            <a:off x="3132000" y="24692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056357027_0_123"/>
          <p:cNvSpPr txBox="1"/>
          <p:nvPr/>
        </p:nvSpPr>
        <p:spPr>
          <a:xfrm>
            <a:off x="3571125" y="22404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</a:t>
            </a:r>
            <a:endParaRPr b="1"/>
          </a:p>
        </p:txBody>
      </p:sp>
      <p:sp>
        <p:nvSpPr>
          <p:cNvPr id="206" name="Google Shape;206;g7056357027_0_123"/>
          <p:cNvSpPr txBox="1"/>
          <p:nvPr/>
        </p:nvSpPr>
        <p:spPr>
          <a:xfrm>
            <a:off x="765125" y="2514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056357027_0_123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7056357027_0_123"/>
          <p:cNvCxnSpPr>
            <a:stCxn id="194" idx="4"/>
            <a:endCxn id="207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g7056357027_0_123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7056357027_0_12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56357027_0_160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056357027_0_160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056357027_0_160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218" name="Google Shape;218;g7056357027_0_160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219" name="Google Shape;219;g7056357027_0_160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056357027_0_160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7056357027_0_160"/>
          <p:cNvCxnSpPr>
            <a:stCxn id="215" idx="4"/>
            <a:endCxn id="220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g7056357027_0_160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7056357027_0_160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056357027_0_160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7056357027_0_160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7056357027_0_160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7056357027_0_160"/>
          <p:cNvCxnSpPr>
            <a:stCxn id="223" idx="4"/>
            <a:endCxn id="226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g7056357027_0_160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056357027_0_160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7056357027_0_160"/>
          <p:cNvCxnSpPr>
            <a:stCxn id="220" idx="4"/>
            <a:endCxn id="229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g7056357027_0_160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056357027_0_160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g7056357027_0_160"/>
          <p:cNvCxnSpPr>
            <a:endCxn id="232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g7056357027_0_160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056357027_0_160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7056357027_0_160"/>
          <p:cNvCxnSpPr>
            <a:stCxn id="232" idx="4"/>
            <a:endCxn id="235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g7056357027_0_160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7056357027_0_160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g7056357027_0_160"/>
          <p:cNvCxnSpPr>
            <a:stCxn id="229" idx="4"/>
            <a:endCxn id="238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g7056357027_0_160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056357027_0_160"/>
          <p:cNvSpPr txBox="1"/>
          <p:nvPr/>
        </p:nvSpPr>
        <p:spPr>
          <a:xfrm>
            <a:off x="7651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7056357027_0_160"/>
          <p:cNvSpPr/>
          <p:nvPr/>
        </p:nvSpPr>
        <p:spPr>
          <a:xfrm>
            <a:off x="1404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7056357027_0_160"/>
          <p:cNvCxnSpPr>
            <a:stCxn id="238" idx="4"/>
            <a:endCxn id="242" idx="0"/>
          </p:cNvCxnSpPr>
          <p:nvPr/>
        </p:nvCxnSpPr>
        <p:spPr>
          <a:xfrm>
            <a:off x="14961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g7056357027_0_160"/>
          <p:cNvSpPr txBox="1"/>
          <p:nvPr/>
        </p:nvSpPr>
        <p:spPr>
          <a:xfrm>
            <a:off x="1663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056357027_0_160"/>
          <p:cNvSpPr txBox="1"/>
          <p:nvPr/>
        </p:nvSpPr>
        <p:spPr>
          <a:xfrm>
            <a:off x="54895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056357027_0_160"/>
          <p:cNvSpPr/>
          <p:nvPr/>
        </p:nvSpPr>
        <p:spPr>
          <a:xfrm>
            <a:off x="6129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7056357027_0_160"/>
          <p:cNvCxnSpPr>
            <a:stCxn id="235" idx="4"/>
            <a:endCxn id="246" idx="0"/>
          </p:cNvCxnSpPr>
          <p:nvPr/>
        </p:nvCxnSpPr>
        <p:spPr>
          <a:xfrm>
            <a:off x="62205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g7056357027_0_16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56357027_0_206"/>
          <p:cNvSpPr/>
          <p:nvPr/>
        </p:nvSpPr>
        <p:spPr>
          <a:xfrm>
            <a:off x="14046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7056357027_0_206"/>
          <p:cNvSpPr txBox="1"/>
          <p:nvPr/>
        </p:nvSpPr>
        <p:spPr>
          <a:xfrm>
            <a:off x="16637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7056357027_0_206"/>
          <p:cNvSpPr txBox="1"/>
          <p:nvPr/>
        </p:nvSpPr>
        <p:spPr>
          <a:xfrm>
            <a:off x="1404650" y="547725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256" name="Google Shape;256;g7056357027_0_206"/>
          <p:cNvSpPr txBox="1"/>
          <p:nvPr/>
        </p:nvSpPr>
        <p:spPr>
          <a:xfrm>
            <a:off x="5290850" y="547725"/>
            <a:ext cx="24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Lokaal / PC / Laptop / Mac</a:t>
            </a:r>
            <a:endParaRPr/>
          </a:p>
        </p:txBody>
      </p:sp>
      <p:sp>
        <p:nvSpPr>
          <p:cNvPr id="257" name="Google Shape;257;g7056357027_0_206"/>
          <p:cNvSpPr txBox="1"/>
          <p:nvPr/>
        </p:nvSpPr>
        <p:spPr>
          <a:xfrm>
            <a:off x="7535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7056357027_0_206"/>
          <p:cNvSpPr/>
          <p:nvPr/>
        </p:nvSpPr>
        <p:spPr>
          <a:xfrm>
            <a:off x="14046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7056357027_0_206"/>
          <p:cNvCxnSpPr>
            <a:stCxn id="253" idx="4"/>
            <a:endCxn id="258" idx="0"/>
          </p:cNvCxnSpPr>
          <p:nvPr/>
        </p:nvCxnSpPr>
        <p:spPr>
          <a:xfrm>
            <a:off x="14961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g7056357027_0_206"/>
          <p:cNvSpPr txBox="1"/>
          <p:nvPr/>
        </p:nvSpPr>
        <p:spPr>
          <a:xfrm>
            <a:off x="16637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7056357027_0_206"/>
          <p:cNvSpPr/>
          <p:nvPr/>
        </p:nvSpPr>
        <p:spPr>
          <a:xfrm>
            <a:off x="6129050" y="1143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056357027_0_206"/>
          <p:cNvSpPr txBox="1"/>
          <p:nvPr/>
        </p:nvSpPr>
        <p:spPr>
          <a:xfrm>
            <a:off x="6388100" y="10969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7056357027_0_206"/>
          <p:cNvSpPr txBox="1"/>
          <p:nvPr/>
        </p:nvSpPr>
        <p:spPr>
          <a:xfrm>
            <a:off x="5477950" y="1143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7056357027_0_206"/>
          <p:cNvSpPr/>
          <p:nvPr/>
        </p:nvSpPr>
        <p:spPr>
          <a:xfrm>
            <a:off x="6129050" y="1600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g7056357027_0_206"/>
          <p:cNvCxnSpPr>
            <a:stCxn id="261" idx="4"/>
            <a:endCxn id="264" idx="0"/>
          </p:cNvCxnSpPr>
          <p:nvPr/>
        </p:nvCxnSpPr>
        <p:spPr>
          <a:xfrm>
            <a:off x="6220550" y="13251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g7056357027_0_206"/>
          <p:cNvSpPr txBox="1"/>
          <p:nvPr/>
        </p:nvSpPr>
        <p:spPr>
          <a:xfrm>
            <a:off x="6388100" y="1554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056357027_0_206"/>
          <p:cNvSpPr/>
          <p:nvPr/>
        </p:nvSpPr>
        <p:spPr>
          <a:xfrm>
            <a:off x="14046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7056357027_0_206"/>
          <p:cNvCxnSpPr>
            <a:stCxn id="258" idx="4"/>
            <a:endCxn id="267" idx="0"/>
          </p:cNvCxnSpPr>
          <p:nvPr/>
        </p:nvCxnSpPr>
        <p:spPr>
          <a:xfrm>
            <a:off x="14961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g7056357027_0_206"/>
          <p:cNvSpPr txBox="1"/>
          <p:nvPr/>
        </p:nvSpPr>
        <p:spPr>
          <a:xfrm>
            <a:off x="16637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7056357027_0_206"/>
          <p:cNvSpPr/>
          <p:nvPr/>
        </p:nvSpPr>
        <p:spPr>
          <a:xfrm>
            <a:off x="6129050" y="2057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g7056357027_0_206"/>
          <p:cNvCxnSpPr>
            <a:endCxn id="270" idx="0"/>
          </p:cNvCxnSpPr>
          <p:nvPr/>
        </p:nvCxnSpPr>
        <p:spPr>
          <a:xfrm>
            <a:off x="6220550" y="17823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g7056357027_0_206"/>
          <p:cNvSpPr txBox="1"/>
          <p:nvPr/>
        </p:nvSpPr>
        <p:spPr>
          <a:xfrm>
            <a:off x="6388100" y="2011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056357027_0_206"/>
          <p:cNvSpPr/>
          <p:nvPr/>
        </p:nvSpPr>
        <p:spPr>
          <a:xfrm>
            <a:off x="61290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7056357027_0_206"/>
          <p:cNvCxnSpPr>
            <a:stCxn id="270" idx="4"/>
            <a:endCxn id="273" idx="0"/>
          </p:cNvCxnSpPr>
          <p:nvPr/>
        </p:nvCxnSpPr>
        <p:spPr>
          <a:xfrm>
            <a:off x="62205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g7056357027_0_206"/>
          <p:cNvSpPr txBox="1"/>
          <p:nvPr/>
        </p:nvSpPr>
        <p:spPr>
          <a:xfrm>
            <a:off x="63881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7056357027_0_206"/>
          <p:cNvSpPr/>
          <p:nvPr/>
        </p:nvSpPr>
        <p:spPr>
          <a:xfrm>
            <a:off x="1404650" y="2514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g7056357027_0_206"/>
          <p:cNvCxnSpPr>
            <a:stCxn id="267" idx="4"/>
            <a:endCxn id="276" idx="0"/>
          </p:cNvCxnSpPr>
          <p:nvPr/>
        </p:nvCxnSpPr>
        <p:spPr>
          <a:xfrm>
            <a:off x="1496150" y="2239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g7056357027_0_206"/>
          <p:cNvSpPr txBox="1"/>
          <p:nvPr/>
        </p:nvSpPr>
        <p:spPr>
          <a:xfrm>
            <a:off x="1663700" y="2468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056357027_0_206"/>
          <p:cNvSpPr txBox="1"/>
          <p:nvPr/>
        </p:nvSpPr>
        <p:spPr>
          <a:xfrm>
            <a:off x="7651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056357027_0_206"/>
          <p:cNvSpPr/>
          <p:nvPr/>
        </p:nvSpPr>
        <p:spPr>
          <a:xfrm>
            <a:off x="14046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g7056357027_0_206"/>
          <p:cNvCxnSpPr>
            <a:stCxn id="276" idx="4"/>
            <a:endCxn id="280" idx="0"/>
          </p:cNvCxnSpPr>
          <p:nvPr/>
        </p:nvCxnSpPr>
        <p:spPr>
          <a:xfrm>
            <a:off x="14961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g7056357027_0_206"/>
          <p:cNvSpPr txBox="1"/>
          <p:nvPr/>
        </p:nvSpPr>
        <p:spPr>
          <a:xfrm>
            <a:off x="1663700" y="2925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Wijziging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7056357027_0_206"/>
          <p:cNvSpPr txBox="1"/>
          <p:nvPr/>
        </p:nvSpPr>
        <p:spPr>
          <a:xfrm>
            <a:off x="5489525" y="2971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7056357027_0_206"/>
          <p:cNvSpPr/>
          <p:nvPr/>
        </p:nvSpPr>
        <p:spPr>
          <a:xfrm>
            <a:off x="6129050" y="2971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g7056357027_0_206"/>
          <p:cNvCxnSpPr>
            <a:stCxn id="273" idx="4"/>
            <a:endCxn id="284" idx="0"/>
          </p:cNvCxnSpPr>
          <p:nvPr/>
        </p:nvCxnSpPr>
        <p:spPr>
          <a:xfrm>
            <a:off x="6220550" y="2696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g7056357027_0_206"/>
          <p:cNvSpPr/>
          <p:nvPr/>
        </p:nvSpPr>
        <p:spPr>
          <a:xfrm>
            <a:off x="3132000" y="2926475"/>
            <a:ext cx="1881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7056357027_0_206"/>
          <p:cNvSpPr txBox="1"/>
          <p:nvPr/>
        </p:nvSpPr>
        <p:spPr>
          <a:xfrm>
            <a:off x="3571125" y="2697650"/>
            <a:ext cx="8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</a:t>
            </a:r>
            <a:endParaRPr b="1"/>
          </a:p>
        </p:txBody>
      </p:sp>
      <p:cxnSp>
        <p:nvCxnSpPr>
          <p:cNvPr id="288" name="Google Shape;288;g7056357027_0_206"/>
          <p:cNvCxnSpPr/>
          <p:nvPr/>
        </p:nvCxnSpPr>
        <p:spPr>
          <a:xfrm rot="5400000">
            <a:off x="3501600" y="2601425"/>
            <a:ext cx="675600" cy="67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7056357027_0_206"/>
          <p:cNvCxnSpPr/>
          <p:nvPr/>
        </p:nvCxnSpPr>
        <p:spPr>
          <a:xfrm>
            <a:off x="3539500" y="2593775"/>
            <a:ext cx="675600" cy="67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g7056357027_0_20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