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336b6ec6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336b6ec6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36b6ec6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336b6ec6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336b6ec6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336b6ec6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36b6ec6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36b6ec6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36b6ec6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36b6ec6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336b6ec6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336b6ec6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336b6ec6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336b6ec6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336b6ec6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336b6ec6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336b6ec6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336b6ec6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36b6ec6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336b6ec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336b6ec6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336b6ec6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336b6ec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336b6ec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336b6ec6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336b6ec6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36b6ec6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36b6ec6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36b6ec6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36b6ec6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34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master</a:t>
            </a:r>
            <a:endParaRPr b="1" sz="900"/>
          </a:p>
        </p:txBody>
      </p:sp>
      <p:sp>
        <p:nvSpPr>
          <p:cNvPr id="120" name="Google Shape;120;p22"/>
          <p:cNvSpPr txBox="1"/>
          <p:nvPr/>
        </p:nvSpPr>
        <p:spPr>
          <a:xfrm>
            <a:off x="1667950" y="914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develop</a:t>
            </a:r>
            <a:endParaRPr sz="900"/>
          </a:p>
        </p:txBody>
      </p:sp>
      <p:sp>
        <p:nvSpPr>
          <p:cNvPr id="121" name="Google Shape;121;p22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master</a:t>
            </a:r>
            <a:endParaRPr sz="900"/>
          </a:p>
        </p:txBody>
      </p:sp>
      <p:sp>
        <p:nvSpPr>
          <p:cNvPr id="129" name="Google Shape;129;p23"/>
          <p:cNvSpPr txBox="1"/>
          <p:nvPr/>
        </p:nvSpPr>
        <p:spPr>
          <a:xfrm>
            <a:off x="1667950" y="914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develop</a:t>
            </a:r>
            <a:endParaRPr b="1" sz="900"/>
          </a:p>
        </p:txBody>
      </p:sp>
      <p:sp>
        <p:nvSpPr>
          <p:cNvPr id="130" name="Google Shape;130;p23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24"/>
          <p:cNvCxnSpPr>
            <a:stCxn id="135" idx="5"/>
            <a:endCxn id="136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4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1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master</a:t>
            </a:r>
            <a:endParaRPr sz="900"/>
          </a:p>
        </p:txBody>
      </p:sp>
      <p:sp>
        <p:nvSpPr>
          <p:cNvPr id="141" name="Google Shape;141;p24"/>
          <p:cNvSpPr txBox="1"/>
          <p:nvPr/>
        </p:nvSpPr>
        <p:spPr>
          <a:xfrm>
            <a:off x="1667950" y="1371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develop</a:t>
            </a:r>
            <a:endParaRPr b="1" sz="900"/>
          </a:p>
        </p:txBody>
      </p:sp>
      <p:sp>
        <p:nvSpPr>
          <p:cNvPr id="142" name="Google Shape;142;p24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25"/>
          <p:cNvCxnSpPr>
            <a:stCxn id="147" idx="5"/>
            <a:endCxn id="148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5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1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2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master</a:t>
            </a:r>
            <a:endParaRPr sz="900"/>
          </a:p>
        </p:txBody>
      </p:sp>
      <p:cxnSp>
        <p:nvCxnSpPr>
          <p:cNvPr id="155" name="Google Shape;155;p25"/>
          <p:cNvCxnSpPr>
            <a:stCxn id="148" idx="4"/>
            <a:endCxn id="151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5"/>
          <p:cNvSpPr txBox="1"/>
          <p:nvPr/>
        </p:nvSpPr>
        <p:spPr>
          <a:xfrm>
            <a:off x="166795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develop</a:t>
            </a:r>
            <a:endParaRPr b="1" sz="900"/>
          </a:p>
        </p:txBody>
      </p:sp>
      <p:sp>
        <p:nvSpPr>
          <p:cNvPr id="157" name="Google Shape;157;p25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26"/>
          <p:cNvCxnSpPr>
            <a:stCxn id="162" idx="5"/>
            <a:endCxn id="163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6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1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2</a:t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master</a:t>
            </a:r>
            <a:endParaRPr sz="900"/>
          </a:p>
        </p:txBody>
      </p:sp>
      <p:cxnSp>
        <p:nvCxnSpPr>
          <p:cNvPr id="170" name="Google Shape;170;p26"/>
          <p:cNvCxnSpPr>
            <a:stCxn id="163" idx="4"/>
            <a:endCxn id="166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6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6"/>
          <p:cNvCxnSpPr>
            <a:stCxn id="162" idx="4"/>
            <a:endCxn id="171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6"/>
          <p:cNvCxnSpPr>
            <a:stCxn id="166" idx="3"/>
            <a:endCxn id="171" idx="7"/>
          </p:cNvCxnSpPr>
          <p:nvPr/>
        </p:nvCxnSpPr>
        <p:spPr>
          <a:xfrm flipH="1">
            <a:off x="3009150" y="1984232"/>
            <a:ext cx="251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6"/>
          <p:cNvSpPr txBox="1"/>
          <p:nvPr/>
        </p:nvSpPr>
        <p:spPr>
          <a:xfrm>
            <a:off x="1667950" y="22860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develop</a:t>
            </a:r>
            <a:endParaRPr b="1" sz="900"/>
          </a:p>
        </p:txBody>
      </p:sp>
      <p:sp>
        <p:nvSpPr>
          <p:cNvPr id="175" name="Google Shape;175;p26"/>
          <p:cNvSpPr txBox="1"/>
          <p:nvPr/>
        </p:nvSpPr>
        <p:spPr>
          <a:xfrm>
            <a:off x="356870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27"/>
          <p:cNvCxnSpPr>
            <a:stCxn id="181" idx="5"/>
            <a:endCxn id="182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7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1</a:t>
            </a:r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2</a:t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master</a:t>
            </a:r>
            <a:endParaRPr sz="900"/>
          </a:p>
        </p:txBody>
      </p:sp>
      <p:cxnSp>
        <p:nvCxnSpPr>
          <p:cNvPr id="189" name="Google Shape;189;p27"/>
          <p:cNvCxnSpPr>
            <a:stCxn id="182" idx="4"/>
            <a:endCxn id="185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7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27"/>
          <p:cNvCxnSpPr>
            <a:stCxn id="181" idx="4"/>
            <a:endCxn id="190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7"/>
          <p:cNvSpPr txBox="1"/>
          <p:nvPr/>
        </p:nvSpPr>
        <p:spPr>
          <a:xfrm>
            <a:off x="166795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develop</a:t>
            </a:r>
            <a:endParaRPr b="1" sz="900"/>
          </a:p>
        </p:txBody>
      </p:sp>
      <p:sp>
        <p:nvSpPr>
          <p:cNvPr id="193" name="Google Shape;193;p27"/>
          <p:cNvSpPr txBox="1"/>
          <p:nvPr/>
        </p:nvSpPr>
        <p:spPr>
          <a:xfrm>
            <a:off x="356870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1</a:t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2852450" y="278925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28"/>
          <p:cNvCxnSpPr>
            <a:stCxn id="202" idx="4"/>
            <a:endCxn id="200" idx="0"/>
          </p:cNvCxnSpPr>
          <p:nvPr/>
        </p:nvCxnSpPr>
        <p:spPr>
          <a:xfrm flipH="1">
            <a:off x="2943828" y="2468100"/>
            <a:ext cx="600" cy="3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8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2852450" y="324645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8"/>
          <p:cNvSpPr txBox="1"/>
          <p:nvPr/>
        </p:nvSpPr>
        <p:spPr>
          <a:xfrm>
            <a:off x="3568700" y="274320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1</a:t>
            </a:r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3568700" y="320040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2</a:t>
            </a:r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2201350" y="3200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master</a:t>
            </a:r>
            <a:endParaRPr sz="900"/>
          </a:p>
        </p:txBody>
      </p:sp>
      <p:cxnSp>
        <p:nvCxnSpPr>
          <p:cNvPr id="208" name="Google Shape;208;p28"/>
          <p:cNvCxnSpPr>
            <a:stCxn id="200" idx="4"/>
            <a:endCxn id="204" idx="0"/>
          </p:cNvCxnSpPr>
          <p:nvPr/>
        </p:nvCxnSpPr>
        <p:spPr>
          <a:xfrm>
            <a:off x="2943950" y="297135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8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28"/>
          <p:cNvCxnSpPr>
            <a:stCxn id="199" idx="4"/>
            <a:endCxn id="202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8"/>
          <p:cNvSpPr txBox="1"/>
          <p:nvPr/>
        </p:nvSpPr>
        <p:spPr>
          <a:xfrm>
            <a:off x="1667950" y="3200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develop</a:t>
            </a:r>
            <a:endParaRPr b="1" sz="900"/>
          </a:p>
        </p:txBody>
      </p:sp>
      <p:sp>
        <p:nvSpPr>
          <p:cNvPr id="211" name="Google Shape;211;p28"/>
          <p:cNvSpPr txBox="1"/>
          <p:nvPr/>
        </p:nvSpPr>
        <p:spPr>
          <a:xfrm>
            <a:off x="356870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34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34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34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34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 txBox="1"/>
          <p:nvPr/>
        </p:nvSpPr>
        <p:spPr>
          <a:xfrm>
            <a:off x="31115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81" name="Google Shape;81;p18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master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/>
          <p:nvPr/>
        </p:nvSpPr>
        <p:spPr>
          <a:xfrm>
            <a:off x="2852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9"/>
          <p:cNvCxnSpPr>
            <a:stCxn id="86" idx="4"/>
            <a:endCxn id="87" idx="0"/>
          </p:cNvCxnSpPr>
          <p:nvPr/>
        </p:nvCxnSpPr>
        <p:spPr>
          <a:xfrm>
            <a:off x="2943950" y="1096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9"/>
          <p:cNvSpPr txBox="1"/>
          <p:nvPr/>
        </p:nvSpPr>
        <p:spPr>
          <a:xfrm>
            <a:off x="31115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31115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1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01350" y="13716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master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2852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20"/>
          <p:cNvCxnSpPr>
            <a:stCxn id="96" idx="4"/>
            <a:endCxn id="97" idx="0"/>
          </p:cNvCxnSpPr>
          <p:nvPr/>
        </p:nvCxnSpPr>
        <p:spPr>
          <a:xfrm>
            <a:off x="2943950" y="1096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20"/>
          <p:cNvSpPr txBox="1"/>
          <p:nvPr/>
        </p:nvSpPr>
        <p:spPr>
          <a:xfrm>
            <a:off x="31115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2852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31115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1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31115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2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2201350" y="18288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master</a:t>
            </a:r>
            <a:endParaRPr sz="900"/>
          </a:p>
        </p:txBody>
      </p:sp>
      <p:cxnSp>
        <p:nvCxnSpPr>
          <p:cNvPr id="104" name="Google Shape;104;p20"/>
          <p:cNvCxnSpPr>
            <a:stCxn id="97" idx="4"/>
            <a:endCxn id="100" idx="0"/>
          </p:cNvCxnSpPr>
          <p:nvPr/>
        </p:nvCxnSpPr>
        <p:spPr>
          <a:xfrm>
            <a:off x="2943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master</a:t>
            </a:r>
            <a:endParaRPr b="1" sz="900"/>
          </a:p>
        </p:txBody>
      </p:sp>
      <p:sp>
        <p:nvSpPr>
          <p:cNvPr id="112" name="Google Shape;112;p21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