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C11E-CC0F-4507-A442-5E2629369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FD45F-1FAA-7035-55DA-28870E7A7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A51C0-6F0B-A9C7-1094-1D04C1E3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1F6-D955-4FC1-8ED0-5F64B18ECE6E}" type="datetimeFigureOut">
              <a:rPr lang="en-US" smtClean="0"/>
              <a:t>2025-02-28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730C6-58C4-8F01-C6E0-FFF36558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781A6-9EAD-26F8-C3D9-13D2F8BA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8EF6-4CDA-41AB-BDAD-3551E9E6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8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6BDA-9DE5-E620-F4D8-6DADD7D4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B7662-8E26-B92E-639A-D33BE4700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DC4B-F349-08C1-B6C6-6DE4CBE6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1F6-D955-4FC1-8ED0-5F64B18ECE6E}" type="datetimeFigureOut">
              <a:rPr lang="en-US" smtClean="0"/>
              <a:t>2025-02-28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5CB78-1B9D-1C88-CB21-3DA54DDD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2A39A-3041-BC98-1741-73E356DB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8EF6-4CDA-41AB-BDAD-3551E9E6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2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3EE02-6FC5-AA02-C785-ACB541A86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E36E1-542A-0CC8-38D2-E03110A12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16D90-D31F-2DC5-7D2B-4746F7F7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1F6-D955-4FC1-8ED0-5F64B18ECE6E}" type="datetimeFigureOut">
              <a:rPr lang="en-US" smtClean="0"/>
              <a:t>2025-02-28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77040-81D0-585D-6DBA-5B651155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E9580-050E-0326-1B8C-27B26C3A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8EF6-4CDA-41AB-BDAD-3551E9E6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6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E2CC-D5E9-CCA0-4EC2-B78CF37E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D7D2E-8D8D-113B-D22A-EFD58AE75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57122-75CE-C841-5B4D-4656E0CD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1F6-D955-4FC1-8ED0-5F64B18ECE6E}" type="datetimeFigureOut">
              <a:rPr lang="en-US" smtClean="0"/>
              <a:t>2025-02-28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DFB3-3B3D-57C7-7D80-E61A2889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5B6BF-C33A-F00D-A96E-5FB9C0AA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8EF6-4CDA-41AB-BDAD-3551E9E6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8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3626-E113-60B6-A135-13F694E8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89500-8DF2-4A57-821B-2945DA691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8D6AD-EB86-F724-19F3-361C39A2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1F6-D955-4FC1-8ED0-5F64B18ECE6E}" type="datetimeFigureOut">
              <a:rPr lang="en-US" smtClean="0"/>
              <a:t>2025-02-28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735B5-8608-3772-93C1-B1C8FFF9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3239F-6D89-2222-030F-2AF67194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8EF6-4CDA-41AB-BDAD-3551E9E6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3C58-4D5F-CBE8-E9CD-27263EB7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2373E-B67C-1D8A-CF84-1E6780A23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24281-9E6D-E908-CD4F-A347B6A04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8A90C-E3AB-A4CA-BC11-AA04E29A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1F6-D955-4FC1-8ED0-5F64B18ECE6E}" type="datetimeFigureOut">
              <a:rPr lang="en-US" smtClean="0"/>
              <a:t>2025-02-28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69401-748D-E290-8706-A6E402B2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0AC46-476C-BB66-2980-12D78676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8EF6-4CDA-41AB-BDAD-3551E9E6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8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CEA7-59A7-BF71-E519-D173B28A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B5125-661C-37E4-DFD0-03C6B7BB1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8F9E-4F8A-9898-C1FD-2F89025CD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FC49C-67F6-C905-BFC9-27B0E8A7A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8D247-68E6-B25C-1A37-963D65EB2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31D1F-16C4-F405-64E3-3BA611FB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1F6-D955-4FC1-8ED0-5F64B18ECE6E}" type="datetimeFigureOut">
              <a:rPr lang="en-US" smtClean="0"/>
              <a:t>2025-02-28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F2626-17D4-10B4-50E1-9A1BCA9D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03872-8594-9C8B-B3AC-CCD1D8AD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8EF6-4CDA-41AB-BDAD-3551E9E6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3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8020-78DC-FEAD-43B7-9CF84AA8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A11BB-AF25-A701-DBF5-96498E63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1F6-D955-4FC1-8ED0-5F64B18ECE6E}" type="datetimeFigureOut">
              <a:rPr lang="en-US" smtClean="0"/>
              <a:t>2025-02-28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74FA4-A256-DC84-6B7F-FB3C1552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ABA4D-B72A-7554-6039-8793AE86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8EF6-4CDA-41AB-BDAD-3551E9E6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4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85271-451E-5323-C248-2995BFA6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1F6-D955-4FC1-8ED0-5F64B18ECE6E}" type="datetimeFigureOut">
              <a:rPr lang="en-US" smtClean="0"/>
              <a:t>2025-02-28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6DF91-C985-E370-1EA7-735EFF4A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9FCB0-652D-9965-5E67-39E8888B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8EF6-4CDA-41AB-BDAD-3551E9E6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9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B336-AD45-B1AB-2827-BC77009E4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E4C2B-15E2-20BC-5919-57FC51E91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70281-D4E6-50CD-AA27-6D0F4C0AA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83DAC-A392-243E-B012-3250F153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1F6-D955-4FC1-8ED0-5F64B18ECE6E}" type="datetimeFigureOut">
              <a:rPr lang="en-US" smtClean="0"/>
              <a:t>2025-02-28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9D237-388C-AEC5-3006-07F9F7DA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E2C70-9293-88E2-1CB7-3D76A3A2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8EF6-4CDA-41AB-BDAD-3551E9E6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0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4291-2627-E1FA-97F7-602145EE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F6798-306D-79E2-E2CB-B7ABC68CC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A761D-7FC5-4182-59C9-DE6944CB7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D689C-003E-69CE-41E3-E3D3BFA9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C1F6-D955-4FC1-8ED0-5F64B18ECE6E}" type="datetimeFigureOut">
              <a:rPr lang="en-US" smtClean="0"/>
              <a:t>2025-02-28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5FA65-82DA-B9BF-5AC8-C57281DC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E850B-35EF-2638-3FE4-221E9EC9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8EF6-4CDA-41AB-BDAD-3551E9E6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3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52C42-8DF7-DF9D-4067-A142E0FD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7E747-5D48-8156-083A-9301A7D8B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03D7-0271-CA44-94B9-C92B3B1D4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4C1F6-D955-4FC1-8ED0-5F64B18ECE6E}" type="datetimeFigureOut">
              <a:rPr lang="en-US" smtClean="0"/>
              <a:t>2025-02-28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0B6C-5785-E5F6-BE7E-B88F51C4D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1317D-545F-D6A9-E665-2A3049F07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318EF6-4CDA-41AB-BDAD-3551E9E6D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5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2EBA907-3603-F399-B090-2AFEF79F8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249A13-D405-9970-0363-F45734A2B2C7}"/>
              </a:ext>
            </a:extLst>
          </p:cNvPr>
          <p:cNvSpPr txBox="1"/>
          <p:nvPr/>
        </p:nvSpPr>
        <p:spPr>
          <a:xfrm>
            <a:off x="10071100" y="6332826"/>
            <a:ext cx="194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solidFill>
                  <a:schemeClr val="bg2">
                    <a:lumMod val="90000"/>
                  </a:schemeClr>
                </a:solidFill>
                <a:latin typeface="JetBrainsMono NFM" panose="02000009000000000000" pitchFamily="49" charset="0"/>
                <a:ea typeface="JetBrainsMono NFM" panose="02000009000000000000" pitchFamily="49" charset="0"/>
                <a:cs typeface="JetBrainsMono NFM" panose="02000009000000000000" pitchFamily="49" charset="0"/>
              </a:rPr>
              <a:t>Support By</a:t>
            </a:r>
            <a:r>
              <a:rPr lang="en-US" sz="1000" b="1" dirty="0">
                <a:latin typeface="JetBrainsMono NFM" panose="02000009000000000000" pitchFamily="49" charset="0"/>
                <a:ea typeface="JetBrainsMono NFM" panose="02000009000000000000" pitchFamily="49" charset="0"/>
                <a:cs typeface="JetBrainsMono NFM" panose="02000009000000000000" pitchFamily="49" charset="0"/>
              </a:rPr>
              <a:t> </a:t>
            </a:r>
            <a:r>
              <a:rPr lang="en-US" sz="1000" b="1" dirty="0" err="1">
                <a:solidFill>
                  <a:srgbClr val="C00000"/>
                </a:solidFill>
                <a:latin typeface="JetBrainsMono NFM" panose="02000009000000000000" pitchFamily="49" charset="0"/>
                <a:ea typeface="JetBrainsMono NFM" panose="02000009000000000000" pitchFamily="49" charset="0"/>
                <a:cs typeface="JetBrainsMono NFM" panose="02000009000000000000" pitchFamily="49" charset="0"/>
              </a:rPr>
              <a:t>Lviat</a:t>
            </a:r>
            <a:r>
              <a:rPr lang="en-US" sz="1000" b="1" dirty="0" err="1">
                <a:solidFill>
                  <a:schemeClr val="bg2">
                    <a:lumMod val="90000"/>
                  </a:schemeClr>
                </a:solidFill>
                <a:latin typeface="JetBrainsMono NFM" panose="02000009000000000000" pitchFamily="49" charset="0"/>
                <a:ea typeface="JetBrainsMono NFM" panose="02000009000000000000" pitchFamily="49" charset="0"/>
                <a:cs typeface="JetBrainsMono NFM" panose="02000009000000000000" pitchFamily="49" charset="0"/>
              </a:rPr>
              <a:t>Studio</a:t>
            </a:r>
            <a:endParaRPr lang="en-US" sz="1000" b="1" dirty="0">
              <a:solidFill>
                <a:schemeClr val="bg2">
                  <a:lumMod val="90000"/>
                </a:schemeClr>
              </a:solidFill>
              <a:latin typeface="JetBrainsMono NFM" panose="02000009000000000000" pitchFamily="49" charset="0"/>
              <a:ea typeface="JetBrainsMono NFM" panose="02000009000000000000" pitchFamily="49" charset="0"/>
              <a:cs typeface="JetBrainsMono NFM" panose="02000009000000000000" pitchFamily="49" charset="0"/>
            </a:endParaRPr>
          </a:p>
          <a:p>
            <a:pPr algn="r"/>
            <a:r>
              <a:rPr lang="en-US" sz="1000" b="1" dirty="0">
                <a:solidFill>
                  <a:schemeClr val="bg2">
                    <a:lumMod val="90000"/>
                  </a:schemeClr>
                </a:solidFill>
                <a:latin typeface="JetBrainsMono NFM" panose="02000009000000000000" pitchFamily="49" charset="0"/>
                <a:ea typeface="JetBrainsMono NFM" panose="02000009000000000000" pitchFamily="49" charset="0"/>
                <a:cs typeface="JetBrainsMono NFM" panose="02000009000000000000" pitchFamily="49" charset="0"/>
              </a:rPr>
              <a:t>dev.Lviat.com</a:t>
            </a:r>
          </a:p>
        </p:txBody>
      </p:sp>
      <p:pic>
        <p:nvPicPr>
          <p:cNvPr id="13" name="Picture 1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24418E2-CF3B-81CD-C8DD-001BA94CCCB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00" y="5863804"/>
            <a:ext cx="901700" cy="392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6241A4-0D72-7A18-FB72-BE6B62BA948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i="0" dirty="0">
                <a:solidFill>
                  <a:srgbClr val="BCBEC4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53445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D855F4-CF6A-D132-8C8E-40080D2178EB}"/>
              </a:ext>
            </a:extLst>
          </p:cNvPr>
          <p:cNvSpPr/>
          <p:nvPr/>
        </p:nvSpPr>
        <p:spPr>
          <a:xfrm>
            <a:off x="4835769" y="2497015"/>
            <a:ext cx="812800" cy="812800"/>
          </a:xfrm>
          <a:prstGeom prst="rect">
            <a:avLst/>
          </a:prstGeom>
          <a:solidFill>
            <a:srgbClr val="1E1F2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A15F9-8DF4-3FE1-9616-C9D13A23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769" y="2497015"/>
            <a:ext cx="1178169" cy="7075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90000"/>
                  </a:schemeClr>
                </a:solidFill>
                <a:latin typeface="JetBrainsMono NFM" panose="02000009000000000000" pitchFamily="49" charset="0"/>
                <a:ea typeface="JetBrainsMono NFM" panose="02000009000000000000" pitchFamily="49" charset="0"/>
                <a:cs typeface="JetBrainsMono NFM" panose="02000009000000000000" pitchFamily="49" charset="0"/>
              </a:rPr>
              <a:t>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04E3C9-F872-7ED4-9381-39D191BA6E7E}"/>
              </a:ext>
            </a:extLst>
          </p:cNvPr>
          <p:cNvSpPr/>
          <p:nvPr/>
        </p:nvSpPr>
        <p:spPr>
          <a:xfrm>
            <a:off x="4950073" y="3090986"/>
            <a:ext cx="301866" cy="683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1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Sarasa Mono SC</vt:lpstr>
      <vt:lpstr>Aptos</vt:lpstr>
      <vt:lpstr>Aptos Display</vt:lpstr>
      <vt:lpstr>Arial</vt:lpstr>
      <vt:lpstr>JetBrainsMono NFM</vt:lpstr>
      <vt:lpstr>Office Theme</vt:lpstr>
      <vt:lpstr>PowerPoint Presentation</vt:lpstr>
      <vt:lpstr>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Yi, Jiajun - Contractor</dc:creator>
  <cp:lastModifiedBy>Yi, Jiajun - Contractor</cp:lastModifiedBy>
  <cp:revision>2</cp:revision>
  <dcterms:created xsi:type="dcterms:W3CDTF">2025-02-28T09:25:21Z</dcterms:created>
  <dcterms:modified xsi:type="dcterms:W3CDTF">2025-02-28T10:04:46Z</dcterms:modified>
</cp:coreProperties>
</file>