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46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fritz/absps/imagenet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0A216-5AF8-4B8B-98E0-A60C90C0CDD0}"/>
              </a:ext>
            </a:extLst>
          </p:cNvPr>
          <p:cNvSpPr/>
          <p:nvPr/>
        </p:nvSpPr>
        <p:spPr>
          <a:xfrm>
            <a:off x="461639" y="0"/>
            <a:ext cx="11730361" cy="4800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95873-9F2A-46D2-8537-FC954CAE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96807"/>
            <a:ext cx="9418320" cy="4041648"/>
          </a:xfrm>
        </p:spPr>
        <p:txBody>
          <a:bodyPr/>
          <a:lstStyle/>
          <a:p>
            <a:r>
              <a:rPr lang="en-US" b="1" dirty="0">
                <a:solidFill>
                  <a:srgbClr val="0B2B49"/>
                </a:solidFill>
              </a:rPr>
              <a:t>Galaxy Zoo</a:t>
            </a:r>
            <a:endParaRPr lang="en-US" dirty="0">
              <a:solidFill>
                <a:srgbClr val="0B2B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02BE3-4CBD-45FA-94A4-7C2FE0F4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galaxy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63C96-CD34-4EE8-AB00-07C8E273B56E}"/>
              </a:ext>
            </a:extLst>
          </p:cNvPr>
          <p:cNvSpPr txBox="1"/>
          <p:nvPr/>
        </p:nvSpPr>
        <p:spPr>
          <a:xfrm>
            <a:off x="9402860" y="5845909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Danylo Sahaidak</a:t>
            </a:r>
          </a:p>
          <a:p>
            <a:r>
              <a:rPr lang="en-US" dirty="0" err="1"/>
              <a:t>Vitaliy</a:t>
            </a:r>
            <a:r>
              <a:rPr lang="en-US" dirty="0"/>
              <a:t> </a:t>
            </a:r>
            <a:r>
              <a:rPr lang="en-US" dirty="0" err="1"/>
              <a:t>Papka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73795-6679-4785-A69B-E044FE26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" b="1412"/>
          <a:stretch/>
        </p:blipFill>
        <p:spPr>
          <a:xfrm>
            <a:off x="5982796" y="2611225"/>
            <a:ext cx="4877261" cy="3593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8C23-058D-4E16-9FC8-206EFD65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55" y="738054"/>
            <a:ext cx="5325359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challenge is to:</a:t>
            </a:r>
          </a:p>
          <a:p>
            <a:r>
              <a:rPr lang="en-US" dirty="0"/>
              <a:t>recognize the structure of the galaxy </a:t>
            </a:r>
          </a:p>
          <a:p>
            <a:r>
              <a:rPr lang="en-US" dirty="0"/>
              <a:t>classify galaxies by it’s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82B52-30E7-4B0F-996C-2F4AAB10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48" y="108074"/>
            <a:ext cx="1729432" cy="214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EAC91-80DE-49A6-AB76-BE63E6DE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71" y="255066"/>
            <a:ext cx="1662603" cy="205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2D39F-935D-4BF5-BDAA-AFE812552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528" y="89024"/>
            <a:ext cx="1666235" cy="214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6E42B-6977-4D31-8745-5AF67092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08" y="2677213"/>
            <a:ext cx="5457419" cy="32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D33C8E-78FD-4889-A049-661709F6F51F}"/>
              </a:ext>
            </a:extLst>
          </p:cNvPr>
          <p:cNvSpPr/>
          <p:nvPr/>
        </p:nvSpPr>
        <p:spPr>
          <a:xfrm>
            <a:off x="452762" y="1"/>
            <a:ext cx="10848512" cy="1169634"/>
          </a:xfrm>
          <a:prstGeom prst="rect">
            <a:avLst/>
          </a:prstGeom>
          <a:gradFill>
            <a:gsLst>
              <a:gs pos="0">
                <a:srgbClr val="6F6F74"/>
              </a:gs>
              <a:gs pos="100000">
                <a:srgbClr val="3535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48E4C-D595-48A3-A321-4385169A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4" y="48827"/>
            <a:ext cx="9418320" cy="1169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12613-4F1D-48BC-B7A5-0D0991758800}"/>
              </a:ext>
            </a:extLst>
          </p:cNvPr>
          <p:cNvSpPr txBox="1"/>
          <p:nvPr/>
        </p:nvSpPr>
        <p:spPr>
          <a:xfrm>
            <a:off x="6273553" y="1267285"/>
            <a:ext cx="485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the galaxies from open source dataset of Sloan Digital Sky Survey manually labeled by volunteers in Galaxy Zoo project prepared for Kaggle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98877-5588-4DE5-9634-E079C6263231}"/>
              </a:ext>
            </a:extLst>
          </p:cNvPr>
          <p:cNvSpPr txBox="1"/>
          <p:nvPr/>
        </p:nvSpPr>
        <p:spPr>
          <a:xfrm>
            <a:off x="968643" y="5325160"/>
            <a:ext cx="446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60k galaxies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photo represents new different galaxy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2290-D156-4A24-B85A-246DCE146E81}"/>
              </a:ext>
            </a:extLst>
          </p:cNvPr>
          <p:cNvSpPr txBox="1"/>
          <p:nvPr/>
        </p:nvSpPr>
        <p:spPr>
          <a:xfrm>
            <a:off x="6468862" y="5775109"/>
            <a:ext cx="4465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RBGA jpeg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424 x 424 </a:t>
            </a:r>
            <a:r>
              <a:rPr lang="en-US" sz="1600" dirty="0"/>
              <a:t>pixels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ECB511-BF37-4230-ABA4-031896C8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75" y="152152"/>
            <a:ext cx="2332824" cy="721054"/>
          </a:xfrm>
          <a:prstGeom prst="rect">
            <a:avLst/>
          </a:prstGeom>
        </p:spPr>
      </p:pic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F3255D4-1CBB-4498-9225-ED7BE4A9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11" y="217537"/>
            <a:ext cx="1816764" cy="651007"/>
          </a:xfrm>
          <a:prstGeom prst="rect">
            <a:avLst/>
          </a:prstGeom>
        </p:spPr>
      </p:pic>
      <p:pic>
        <p:nvPicPr>
          <p:cNvPr id="14" name="Picture 13" descr="A star in the night sky&#10;&#10;Description automatically generated">
            <a:extLst>
              <a:ext uri="{FF2B5EF4-FFF2-40B4-BE49-F238E27FC236}">
                <a16:creationId xmlns:a16="http://schemas.microsoft.com/office/drawing/2014/main" id="{F7CB85E6-A358-43EC-ACD0-9E60D01B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9" y="1746892"/>
            <a:ext cx="3049836" cy="304983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8ECB6-9369-444C-A19C-E3E66E70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31" y="332243"/>
            <a:ext cx="1618952" cy="651006"/>
          </a:xfrm>
          <a:prstGeom prst="rect">
            <a:avLst/>
          </a:prstGeom>
        </p:spPr>
      </p:pic>
      <p:pic>
        <p:nvPicPr>
          <p:cNvPr id="20" name="Picture 19" descr="A picture containing night, dark, star, cat&#10;&#10;Description automatically generated">
            <a:extLst>
              <a:ext uri="{FF2B5EF4-FFF2-40B4-BE49-F238E27FC236}">
                <a16:creationId xmlns:a16="http://schemas.microsoft.com/office/drawing/2014/main" id="{48892743-F26D-495A-B0FF-86E169A6D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17" y="2516439"/>
            <a:ext cx="2701566" cy="2701566"/>
          </a:xfrm>
          <a:prstGeom prst="rect">
            <a:avLst/>
          </a:prstGeom>
        </p:spPr>
      </p:pic>
      <p:pic>
        <p:nvPicPr>
          <p:cNvPr id="22" name="Picture 21" descr="A picture containing night, dark, lit, star&#10;&#10;Description automatically generated">
            <a:extLst>
              <a:ext uri="{FF2B5EF4-FFF2-40B4-BE49-F238E27FC236}">
                <a16:creationId xmlns:a16="http://schemas.microsoft.com/office/drawing/2014/main" id="{B56C792A-A291-45C5-ACC9-8FF962598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8" y="2638544"/>
            <a:ext cx="2883036" cy="28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2F0E-EA16-468B-A09C-E86008677A25}"/>
              </a:ext>
            </a:extLst>
          </p:cNvPr>
          <p:cNvSpPr txBox="1">
            <a:spLocks/>
          </p:cNvSpPr>
          <p:nvPr/>
        </p:nvSpPr>
        <p:spPr>
          <a:xfrm>
            <a:off x="598284" y="355105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E909E-EC84-44B5-ACFF-84231897F7D5}"/>
              </a:ext>
            </a:extLst>
          </p:cNvPr>
          <p:cNvSpPr txBox="1"/>
          <p:nvPr/>
        </p:nvSpPr>
        <p:spPr>
          <a:xfrm>
            <a:off x="405034" y="4554883"/>
            <a:ext cx="704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https://benanne.github.io/2014/04/05/galaxy-zoo.html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62A88-F6B4-4A08-9F2A-6235D09C70D7}"/>
              </a:ext>
            </a:extLst>
          </p:cNvPr>
          <p:cNvSpPr/>
          <p:nvPr/>
        </p:nvSpPr>
        <p:spPr>
          <a:xfrm>
            <a:off x="405034" y="1656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ImageNet Classification with Deep Convolutional Neural Networks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49F82-769D-4374-952A-41E02B12458E}"/>
              </a:ext>
            </a:extLst>
          </p:cNvPr>
          <p:cNvSpPr/>
          <p:nvPr/>
        </p:nvSpPr>
        <p:spPr>
          <a:xfrm>
            <a:off x="405034" y="3002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Galaxy Zoo Challenge with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1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944FA-7A0B-4757-B848-EFBA8E90C858}"/>
              </a:ext>
            </a:extLst>
          </p:cNvPr>
          <p:cNvSpPr txBox="1"/>
          <p:nvPr/>
        </p:nvSpPr>
        <p:spPr>
          <a:xfrm>
            <a:off x="906279" y="2335245"/>
            <a:ext cx="547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Generating more data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with Convolutional Neural Networks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results and correcting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Build Lenet from Scratch. Lenet is a classic example of… | by Gary(Chang,  Chih-Chun) | Deep Learning#g | Medium">
            <a:extLst>
              <a:ext uri="{FF2B5EF4-FFF2-40B4-BE49-F238E27FC236}">
                <a16:creationId xmlns:a16="http://schemas.microsoft.com/office/drawing/2014/main" id="{368867BC-6391-4095-B49D-CA1DF8C2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38" y="3992645"/>
            <a:ext cx="80962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7073B-7044-43C4-BF0D-8607717A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3" y="557323"/>
            <a:ext cx="4582407" cy="22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680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515</TotalTime>
  <Words>114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Galaxy Zoo</vt:lpstr>
      <vt:lpstr>PowerPoint Presentation</vt:lpstr>
      <vt:lpstr>The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Zoo</dc:title>
  <dc:creator>Danylo Sahaidak</dc:creator>
  <cp:lastModifiedBy>Danylo Sahaidak</cp:lastModifiedBy>
  <cp:revision>13</cp:revision>
  <dcterms:created xsi:type="dcterms:W3CDTF">2020-09-24T00:10:09Z</dcterms:created>
  <dcterms:modified xsi:type="dcterms:W3CDTF">2020-09-24T08:45:22Z</dcterms:modified>
</cp:coreProperties>
</file>