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57" r:id="rId3"/>
    <p:sldId id="258" r:id="rId4"/>
    <p:sldId id="384" r:id="rId5"/>
    <p:sldId id="259" r:id="rId6"/>
    <p:sldId id="371" r:id="rId7"/>
    <p:sldId id="372" r:id="rId8"/>
    <p:sldId id="373" r:id="rId9"/>
    <p:sldId id="374" r:id="rId10"/>
    <p:sldId id="375" r:id="rId11"/>
    <p:sldId id="376" r:id="rId12"/>
    <p:sldId id="382" r:id="rId13"/>
    <p:sldId id="370" r:id="rId14"/>
    <p:sldId id="266" r:id="rId15"/>
    <p:sldId id="261" r:id="rId16"/>
    <p:sldId id="377" r:id="rId17"/>
    <p:sldId id="378" r:id="rId18"/>
    <p:sldId id="379" r:id="rId19"/>
    <p:sldId id="380" r:id="rId20"/>
    <p:sldId id="383" r:id="rId21"/>
    <p:sldId id="269" r:id="rId22"/>
    <p:sldId id="381" r:id="rId23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5"/>
      <p:bold r:id="rId26"/>
      <p:italic r:id="rId27"/>
      <p:boldItalic r:id="rId28"/>
    </p:embeddedFont>
    <p:embeddedFont>
      <p:font typeface="Fira Sans Medium" panose="020B0603050000020004" pitchFamily="34" charset="0"/>
      <p:regular r:id="rId29"/>
      <p:bold r:id="rId30"/>
      <p:italic r:id="rId31"/>
      <p:boldItalic r:id="rId32"/>
    </p:embeddedFont>
    <p:embeddedFont>
      <p:font typeface="Fira Sans SemiBold" panose="020B06030500000200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A4A3A4"/>
          </p15:clr>
        </p15:guide>
        <p15:guide id="2" pos="288">
          <p15:clr>
            <a:srgbClr val="A4A3A4"/>
          </p15:clr>
        </p15:guide>
        <p15:guide id="3" pos="5472">
          <p15:clr>
            <a:srgbClr val="A4A3A4"/>
          </p15:clr>
        </p15:guide>
        <p15:guide id="4" orient="horz" pos="2984">
          <p15:clr>
            <a:srgbClr val="A4A3A4"/>
          </p15:clr>
        </p15:guide>
        <p15:guide id="5" orient="horz" pos="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D23"/>
    <a:srgbClr val="054F77"/>
    <a:srgbClr val="5544FF"/>
    <a:srgbClr val="526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903B3-F1FD-11B7-11A5-8623552E9F91}" v="692" dt="2022-11-28T20:29:40.319"/>
    <p1510:client id="{36B3C74B-D888-4F4A-E6B7-95E2BFF1AE69}" v="412" dt="2022-11-28T19:10:28.786"/>
    <p1510:client id="{7C99402F-B54A-9E2C-397C-FA8D5B5A566F}" v="374" dt="2022-11-28T03:32:55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69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237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7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731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7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83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5" name="Google Shape;2317;g92929026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96" name="Google Shape;2318;g929290261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Google Shape;1555;g9026751953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15" name="Google Shape;1556;g9026751953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7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992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7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359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7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183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7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624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7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71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0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7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44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7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7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632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7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709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7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37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7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203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7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65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43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52344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52345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53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2354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52355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407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52408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52409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405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2406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81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52382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52383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40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5240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240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240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99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52400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96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2397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2398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92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52393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84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385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52386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2387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52388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49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2350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94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endParaRPr/>
          </a:p>
        </p:txBody>
      </p:sp>
      <p:sp>
        <p:nvSpPr>
          <p:cNvPr id="1052395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89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2390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52391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7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4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965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966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56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52357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2358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2359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60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52361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46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2347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2348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62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52363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64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365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52366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2367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52368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51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endParaRPr/>
          </a:p>
        </p:txBody>
      </p:sp>
      <p:sp>
        <p:nvSpPr>
          <p:cNvPr id="1052352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23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23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odsbrasil.gov.b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1048580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1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2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3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4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5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6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7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8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9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0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1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2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3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4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5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6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7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8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9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0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1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2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3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4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5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6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7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8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9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0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1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2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3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4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5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6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7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8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9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0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1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2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3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4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5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6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7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8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9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0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1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2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3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4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5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6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7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8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9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0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1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2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3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4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5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6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7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8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9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0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1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2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3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4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5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6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7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8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9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0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1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2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3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4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5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6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7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8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9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0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1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2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3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4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5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6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7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8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9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0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1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2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3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4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5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6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7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8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90" name="Google Shape;165;p13"/>
          <p:cNvSpPr txBox="1"/>
          <p:nvPr/>
        </p:nvSpPr>
        <p:spPr>
          <a:xfrm>
            <a:off x="372127" y="2588865"/>
            <a:ext cx="298514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Fira Sans"/>
                <a:ea typeface="Fira Sans"/>
                <a:cs typeface="Fira Sans"/>
                <a:sym typeface="Fira Sans"/>
              </a:rPr>
              <a:t>Grupo 04: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Fira Sans"/>
                <a:ea typeface="Fira Sans"/>
                <a:cs typeface="Fira Sans"/>
                <a:sym typeface="Fira Sans"/>
              </a:rPr>
              <a:t>André Luiz Sales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Fira Sans"/>
                <a:ea typeface="Fira Sans"/>
                <a:cs typeface="Fira Sans"/>
                <a:sym typeface="Fira Sans"/>
              </a:rPr>
              <a:t>Dalvan Cristian de Jesus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Fira Sans"/>
                <a:ea typeface="Fira Sans"/>
                <a:cs typeface="Fira Sans"/>
                <a:sym typeface="Fira Sans"/>
              </a:rPr>
              <a:t>Isaque David Guidotti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Fira Sans"/>
                <a:ea typeface="Fira Sans"/>
                <a:cs typeface="Fira Sans"/>
                <a:sym typeface="Fira Sans"/>
              </a:rPr>
              <a:t>Larissa Volsi dos Santos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Fira Sans"/>
                <a:ea typeface="Fira Sans"/>
                <a:cs typeface="Fira Sans"/>
                <a:sym typeface="Fira Sans"/>
              </a:rPr>
              <a:t>Paulo Alves Gomes Junior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Fira Sans"/>
                <a:ea typeface="Fira Sans"/>
                <a:cs typeface="Fira Sans"/>
                <a:sym typeface="Fira Sans"/>
              </a:rPr>
              <a:t>Thiago dos Santos Rodrigues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Fira Sans"/>
                <a:ea typeface="Fira Sans"/>
                <a:cs typeface="Fira Sans"/>
                <a:sym typeface="Fira Sans"/>
              </a:rPr>
              <a:t>Wagner José Lima dos Santos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AC6ED29-35EE-940A-9ED7-E2D34C37CD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3" name="Picture 1048768" descr="Logo&#10;&#10;Description automatically generated">
            <a:extLst>
              <a:ext uri="{FF2B5EF4-FFF2-40B4-BE49-F238E27FC236}">
                <a16:creationId xmlns:a16="http://schemas.microsoft.com/office/drawing/2014/main" id="{7F0F6720-9456-1E69-F01E-4F94B297B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27" y="809673"/>
            <a:ext cx="3774746" cy="10017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Google Shape;2822;p31"/>
          <p:cNvSpPr txBox="1"/>
          <p:nvPr/>
        </p:nvSpPr>
        <p:spPr>
          <a:xfrm>
            <a:off x="710250" y="15194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4. Logotipo 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3" name="Google Shape;2823;p31"/>
          <p:cNvSpPr txBox="1"/>
          <p:nvPr/>
        </p:nvSpPr>
        <p:spPr>
          <a:xfrm>
            <a:off x="1116377" y="1244006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9" name="Espaço Reservado para Número de Slide 58">
            <a:extLst>
              <a:ext uri="{FF2B5EF4-FFF2-40B4-BE49-F238E27FC236}">
                <a16:creationId xmlns:a16="http://schemas.microsoft.com/office/drawing/2014/main" id="{3B0DA8BF-ABED-E2E8-9B6D-4AE712A24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048771" name="Picture 1048771" descr="Logo&#10;&#10;Description automatically generated">
            <a:extLst>
              <a:ext uri="{FF2B5EF4-FFF2-40B4-BE49-F238E27FC236}">
                <a16:creationId xmlns:a16="http://schemas.microsoft.com/office/drawing/2014/main" id="{07EABF1D-A4F7-A276-2F64-42ADE537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07" y="1685947"/>
            <a:ext cx="7190185" cy="1931848"/>
          </a:xfrm>
          <a:prstGeom prst="rect">
            <a:avLst/>
          </a:prstGeom>
        </p:spPr>
      </p:pic>
      <p:sp>
        <p:nvSpPr>
          <p:cNvPr id="1048768" name="CaixaDeTexto 1048767">
            <a:extLst>
              <a:ext uri="{FF2B5EF4-FFF2-40B4-BE49-F238E27FC236}">
                <a16:creationId xmlns:a16="http://schemas.microsoft.com/office/drawing/2014/main" id="{B61361D2-000A-7738-076A-733482799BB8}"/>
              </a:ext>
            </a:extLst>
          </p:cNvPr>
          <p:cNvSpPr txBox="1"/>
          <p:nvPr/>
        </p:nvSpPr>
        <p:spPr>
          <a:xfrm>
            <a:off x="3398440" y="1431730"/>
            <a:ext cx="234711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000" dirty="0">
                <a:latin typeface="Fira Sans"/>
              </a:rPr>
              <a:t>Figura 2: Logotipo software Dismath. </a:t>
            </a:r>
          </a:p>
        </p:txBody>
      </p:sp>
      <p:sp>
        <p:nvSpPr>
          <p:cNvPr id="1048769" name="CaixaDeTexto 1048768">
            <a:extLst>
              <a:ext uri="{FF2B5EF4-FFF2-40B4-BE49-F238E27FC236}">
                <a16:creationId xmlns:a16="http://schemas.microsoft.com/office/drawing/2014/main" id="{974E7027-41EA-EAD7-CA70-CABDA177EF2A}"/>
              </a:ext>
            </a:extLst>
          </p:cNvPr>
          <p:cNvSpPr txBox="1"/>
          <p:nvPr/>
        </p:nvSpPr>
        <p:spPr>
          <a:xfrm>
            <a:off x="3764725" y="3778036"/>
            <a:ext cx="1614545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000" dirty="0">
                <a:latin typeface="Fira Sans"/>
              </a:rPr>
              <a:t>Fonte: Imagem do autor.</a:t>
            </a:r>
          </a:p>
        </p:txBody>
      </p:sp>
    </p:spTree>
    <p:extLst>
      <p:ext uri="{BB962C8B-B14F-4D97-AF65-F5344CB8AC3E}">
        <p14:creationId xmlns:p14="http://schemas.microsoft.com/office/powerpoint/2010/main" val="17518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Google Shape;2823;p31"/>
          <p:cNvSpPr txBox="1"/>
          <p:nvPr/>
        </p:nvSpPr>
        <p:spPr>
          <a:xfrm>
            <a:off x="1116377" y="1244006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" name="Google Shape;3245;p35">
            <a:extLst>
              <a:ext uri="{FF2B5EF4-FFF2-40B4-BE49-F238E27FC236}">
                <a16:creationId xmlns:a16="http://schemas.microsoft.com/office/drawing/2014/main" id="{C3155CD9-D751-359F-591F-CE7C3FAB1984}"/>
              </a:ext>
            </a:extLst>
          </p:cNvPr>
          <p:cNvGrpSpPr/>
          <p:nvPr/>
        </p:nvGrpSpPr>
        <p:grpSpPr>
          <a:xfrm>
            <a:off x="7767810" y="1600202"/>
            <a:ext cx="1191687" cy="1939055"/>
            <a:chOff x="5708988" y="2432357"/>
            <a:chExt cx="1191687" cy="1939055"/>
          </a:xfrm>
        </p:grpSpPr>
        <p:sp>
          <p:nvSpPr>
            <p:cNvPr id="3" name="Google Shape;3246;p35">
              <a:extLst>
                <a:ext uri="{FF2B5EF4-FFF2-40B4-BE49-F238E27FC236}">
                  <a16:creationId xmlns:a16="http://schemas.microsoft.com/office/drawing/2014/main" id="{4EC6FFA2-BC63-E5B7-7815-F35A55F3E886}"/>
                </a:ext>
              </a:extLst>
            </p:cNvPr>
            <p:cNvSpPr/>
            <p:nvPr/>
          </p:nvSpPr>
          <p:spPr>
            <a:xfrm>
              <a:off x="6562724" y="3191359"/>
              <a:ext cx="337951" cy="184249"/>
            </a:xfrm>
            <a:custGeom>
              <a:avLst/>
              <a:gdLst/>
              <a:ahLst/>
              <a:cxnLst/>
              <a:rect l="l" t="t" r="r" b="b"/>
              <a:pathLst>
                <a:path w="10167" h="5543" extrusionOk="0">
                  <a:moveTo>
                    <a:pt x="0" y="0"/>
                  </a:moveTo>
                  <a:lnTo>
                    <a:pt x="0" y="5542"/>
                  </a:lnTo>
                  <a:lnTo>
                    <a:pt x="317" y="5542"/>
                  </a:lnTo>
                  <a:cubicBezTo>
                    <a:pt x="317" y="5194"/>
                    <a:pt x="602" y="4940"/>
                    <a:pt x="950" y="4940"/>
                  </a:cubicBezTo>
                  <a:cubicBezTo>
                    <a:pt x="1267" y="4940"/>
                    <a:pt x="1552" y="5194"/>
                    <a:pt x="1552" y="5542"/>
                  </a:cubicBezTo>
                  <a:lnTo>
                    <a:pt x="1932" y="5542"/>
                  </a:lnTo>
                  <a:cubicBezTo>
                    <a:pt x="1932" y="5194"/>
                    <a:pt x="2217" y="4940"/>
                    <a:pt x="2534" y="4940"/>
                  </a:cubicBezTo>
                  <a:cubicBezTo>
                    <a:pt x="2882" y="4940"/>
                    <a:pt x="3167" y="5194"/>
                    <a:pt x="3167" y="5542"/>
                  </a:cubicBezTo>
                  <a:lnTo>
                    <a:pt x="3547" y="5542"/>
                  </a:lnTo>
                  <a:cubicBezTo>
                    <a:pt x="3547" y="5194"/>
                    <a:pt x="3832" y="4940"/>
                    <a:pt x="4149" y="4940"/>
                  </a:cubicBezTo>
                  <a:cubicBezTo>
                    <a:pt x="4497" y="4940"/>
                    <a:pt x="4751" y="5194"/>
                    <a:pt x="4751" y="5542"/>
                  </a:cubicBezTo>
                  <a:lnTo>
                    <a:pt x="5162" y="5542"/>
                  </a:lnTo>
                  <a:cubicBezTo>
                    <a:pt x="5162" y="5194"/>
                    <a:pt x="5416" y="4940"/>
                    <a:pt x="5764" y="4940"/>
                  </a:cubicBezTo>
                  <a:cubicBezTo>
                    <a:pt x="6081" y="4940"/>
                    <a:pt x="6366" y="5194"/>
                    <a:pt x="6366" y="5542"/>
                  </a:cubicBezTo>
                  <a:lnTo>
                    <a:pt x="6746" y="5542"/>
                  </a:lnTo>
                  <a:cubicBezTo>
                    <a:pt x="6746" y="5194"/>
                    <a:pt x="7031" y="4940"/>
                    <a:pt x="7379" y="4940"/>
                  </a:cubicBezTo>
                  <a:cubicBezTo>
                    <a:pt x="7696" y="4940"/>
                    <a:pt x="7981" y="5194"/>
                    <a:pt x="7981" y="5542"/>
                  </a:cubicBezTo>
                  <a:lnTo>
                    <a:pt x="8361" y="5542"/>
                  </a:lnTo>
                  <a:cubicBezTo>
                    <a:pt x="8361" y="5194"/>
                    <a:pt x="8646" y="4940"/>
                    <a:pt x="8963" y="4940"/>
                  </a:cubicBezTo>
                  <a:cubicBezTo>
                    <a:pt x="9311" y="4940"/>
                    <a:pt x="9596" y="5194"/>
                    <a:pt x="9596" y="5542"/>
                  </a:cubicBezTo>
                  <a:lnTo>
                    <a:pt x="10166" y="5542"/>
                  </a:lnTo>
                  <a:lnTo>
                    <a:pt x="10166" y="3832"/>
                  </a:lnTo>
                  <a:cubicBezTo>
                    <a:pt x="10134" y="1710"/>
                    <a:pt x="8424" y="0"/>
                    <a:pt x="630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47;p35">
              <a:extLst>
                <a:ext uri="{FF2B5EF4-FFF2-40B4-BE49-F238E27FC236}">
                  <a16:creationId xmlns:a16="http://schemas.microsoft.com/office/drawing/2014/main" id="{A2F914B8-A5BC-9B18-0C90-FD3FD9230DC2}"/>
                </a:ext>
              </a:extLst>
            </p:cNvPr>
            <p:cNvSpPr/>
            <p:nvPr/>
          </p:nvSpPr>
          <p:spPr>
            <a:xfrm>
              <a:off x="6344802" y="3191359"/>
              <a:ext cx="427433" cy="781107"/>
            </a:xfrm>
            <a:custGeom>
              <a:avLst/>
              <a:gdLst/>
              <a:ahLst/>
              <a:cxnLst/>
              <a:rect l="l" t="t" r="r" b="b"/>
              <a:pathLst>
                <a:path w="12859" h="23499" extrusionOk="0">
                  <a:moveTo>
                    <a:pt x="3864" y="0"/>
                  </a:moveTo>
                  <a:cubicBezTo>
                    <a:pt x="1743" y="0"/>
                    <a:pt x="1" y="1710"/>
                    <a:pt x="1" y="3832"/>
                  </a:cubicBezTo>
                  <a:lnTo>
                    <a:pt x="1" y="23498"/>
                  </a:lnTo>
                  <a:lnTo>
                    <a:pt x="10135" y="23498"/>
                  </a:lnTo>
                  <a:lnTo>
                    <a:pt x="10135" y="4244"/>
                  </a:lnTo>
                  <a:cubicBezTo>
                    <a:pt x="10135" y="95"/>
                    <a:pt x="12858" y="0"/>
                    <a:pt x="128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48;p35">
              <a:extLst>
                <a:ext uri="{FF2B5EF4-FFF2-40B4-BE49-F238E27FC236}">
                  <a16:creationId xmlns:a16="http://schemas.microsoft.com/office/drawing/2014/main" id="{BF3126B6-BC44-D84B-F249-D8BD87875579}"/>
                </a:ext>
              </a:extLst>
            </p:cNvPr>
            <p:cNvSpPr/>
            <p:nvPr/>
          </p:nvSpPr>
          <p:spPr>
            <a:xfrm>
              <a:off x="6364813" y="337557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0"/>
                  </a:moveTo>
                  <a:cubicBezTo>
                    <a:pt x="159" y="0"/>
                    <a:pt x="1" y="158"/>
                    <a:pt x="1" y="317"/>
                  </a:cubicBezTo>
                  <a:cubicBezTo>
                    <a:pt x="1" y="507"/>
                    <a:pt x="159" y="665"/>
                    <a:pt x="317" y="665"/>
                  </a:cubicBezTo>
                  <a:lnTo>
                    <a:pt x="8203" y="665"/>
                  </a:lnTo>
                  <a:cubicBezTo>
                    <a:pt x="8393" y="665"/>
                    <a:pt x="8519" y="507"/>
                    <a:pt x="8519" y="317"/>
                  </a:cubicBezTo>
                  <a:cubicBezTo>
                    <a:pt x="8519" y="158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49;p35">
              <a:extLst>
                <a:ext uri="{FF2B5EF4-FFF2-40B4-BE49-F238E27FC236}">
                  <a16:creationId xmlns:a16="http://schemas.microsoft.com/office/drawing/2014/main" id="{DB98C2EF-012E-95EF-AB47-A4BDFA656656}"/>
                </a:ext>
              </a:extLst>
            </p:cNvPr>
            <p:cNvSpPr/>
            <p:nvPr/>
          </p:nvSpPr>
          <p:spPr>
            <a:xfrm>
              <a:off x="6364813" y="341240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07"/>
                    <a:pt x="159" y="666"/>
                    <a:pt x="317" y="666"/>
                  </a:cubicBezTo>
                  <a:lnTo>
                    <a:pt x="8203" y="666"/>
                  </a:lnTo>
                  <a:cubicBezTo>
                    <a:pt x="8393" y="666"/>
                    <a:pt x="8519" y="507"/>
                    <a:pt x="8519" y="349"/>
                  </a:cubicBezTo>
                  <a:cubicBezTo>
                    <a:pt x="8519" y="159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50;p35">
              <a:extLst>
                <a:ext uri="{FF2B5EF4-FFF2-40B4-BE49-F238E27FC236}">
                  <a16:creationId xmlns:a16="http://schemas.microsoft.com/office/drawing/2014/main" id="{D634D6AB-FE45-CCFF-E10E-C600E6507A74}"/>
                </a:ext>
              </a:extLst>
            </p:cNvPr>
            <p:cNvSpPr/>
            <p:nvPr/>
          </p:nvSpPr>
          <p:spPr>
            <a:xfrm>
              <a:off x="6364813" y="3450299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34"/>
                    <a:pt x="317" y="634"/>
                  </a:cubicBezTo>
                  <a:lnTo>
                    <a:pt x="8203" y="634"/>
                  </a:lnTo>
                  <a:cubicBezTo>
                    <a:pt x="8393" y="634"/>
                    <a:pt x="8519" y="476"/>
                    <a:pt x="8519" y="317"/>
                  </a:cubicBezTo>
                  <a:cubicBezTo>
                    <a:pt x="8519" y="127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1;p35">
              <a:extLst>
                <a:ext uri="{FF2B5EF4-FFF2-40B4-BE49-F238E27FC236}">
                  <a16:creationId xmlns:a16="http://schemas.microsoft.com/office/drawing/2014/main" id="{60B89563-28F6-01AA-B76E-5C97E0AC5A7E}"/>
                </a:ext>
              </a:extLst>
            </p:cNvPr>
            <p:cNvSpPr/>
            <p:nvPr/>
          </p:nvSpPr>
          <p:spPr>
            <a:xfrm>
              <a:off x="6364813" y="3487162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3"/>
                    <a:pt x="317" y="633"/>
                  </a:cubicBezTo>
                  <a:lnTo>
                    <a:pt x="8203" y="633"/>
                  </a:lnTo>
                  <a:cubicBezTo>
                    <a:pt x="8393" y="633"/>
                    <a:pt x="8519" y="475"/>
                    <a:pt x="8519" y="317"/>
                  </a:cubicBezTo>
                  <a:cubicBezTo>
                    <a:pt x="8519" y="127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52;p35">
              <a:extLst>
                <a:ext uri="{FF2B5EF4-FFF2-40B4-BE49-F238E27FC236}">
                  <a16:creationId xmlns:a16="http://schemas.microsoft.com/office/drawing/2014/main" id="{1FEFC890-8D3B-D465-39FD-0BC9F4ECFDDF}"/>
                </a:ext>
              </a:extLst>
            </p:cNvPr>
            <p:cNvSpPr/>
            <p:nvPr/>
          </p:nvSpPr>
          <p:spPr>
            <a:xfrm>
              <a:off x="6364813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3"/>
                    <a:pt x="317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53;p35">
              <a:extLst>
                <a:ext uri="{FF2B5EF4-FFF2-40B4-BE49-F238E27FC236}">
                  <a16:creationId xmlns:a16="http://schemas.microsoft.com/office/drawing/2014/main" id="{850EA5AB-4F95-6315-51BC-322F23CBDE2B}"/>
                </a:ext>
              </a:extLst>
            </p:cNvPr>
            <p:cNvSpPr/>
            <p:nvPr/>
          </p:nvSpPr>
          <p:spPr>
            <a:xfrm>
              <a:off x="6463768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49" y="0"/>
                  </a:moveTo>
                  <a:cubicBezTo>
                    <a:pt x="159" y="0"/>
                    <a:pt x="0" y="127"/>
                    <a:pt x="0" y="317"/>
                  </a:cubicBezTo>
                  <a:cubicBezTo>
                    <a:pt x="0" y="507"/>
                    <a:pt x="159" y="633"/>
                    <a:pt x="349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54;p35">
              <a:extLst>
                <a:ext uri="{FF2B5EF4-FFF2-40B4-BE49-F238E27FC236}">
                  <a16:creationId xmlns:a16="http://schemas.microsoft.com/office/drawing/2014/main" id="{B2491884-F469-DDE3-5F05-BCE6DB127355}"/>
                </a:ext>
              </a:extLst>
            </p:cNvPr>
            <p:cNvSpPr/>
            <p:nvPr/>
          </p:nvSpPr>
          <p:spPr>
            <a:xfrm>
              <a:off x="6562724" y="3340840"/>
              <a:ext cx="85294" cy="21074"/>
            </a:xfrm>
            <a:custGeom>
              <a:avLst/>
              <a:gdLst/>
              <a:ahLst/>
              <a:cxnLst/>
              <a:rect l="l" t="t" r="r" b="b"/>
              <a:pathLst>
                <a:path w="256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3"/>
                    <a:pt x="317" y="633"/>
                  </a:cubicBezTo>
                  <a:lnTo>
                    <a:pt x="2249" y="633"/>
                  </a:lnTo>
                  <a:cubicBezTo>
                    <a:pt x="2439" y="633"/>
                    <a:pt x="2565" y="507"/>
                    <a:pt x="2565" y="317"/>
                  </a:cubicBezTo>
                  <a:cubicBezTo>
                    <a:pt x="2565" y="127"/>
                    <a:pt x="2439" y="0"/>
                    <a:pt x="22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55;p35">
              <a:extLst>
                <a:ext uri="{FF2B5EF4-FFF2-40B4-BE49-F238E27FC236}">
                  <a16:creationId xmlns:a16="http://schemas.microsoft.com/office/drawing/2014/main" id="{E96C37CC-BFDC-519F-38CF-AD0829BF9407}"/>
                </a:ext>
              </a:extLst>
            </p:cNvPr>
            <p:cNvSpPr/>
            <p:nvPr/>
          </p:nvSpPr>
          <p:spPr>
            <a:xfrm>
              <a:off x="6364813" y="3523992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59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59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56;p35">
              <a:extLst>
                <a:ext uri="{FF2B5EF4-FFF2-40B4-BE49-F238E27FC236}">
                  <a16:creationId xmlns:a16="http://schemas.microsoft.com/office/drawing/2014/main" id="{81FD8C4A-7909-C56B-6BC6-A97151B3EF64}"/>
                </a:ext>
              </a:extLst>
            </p:cNvPr>
            <p:cNvSpPr/>
            <p:nvPr/>
          </p:nvSpPr>
          <p:spPr>
            <a:xfrm>
              <a:off x="6419559" y="3523992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59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57;p35">
              <a:extLst>
                <a:ext uri="{FF2B5EF4-FFF2-40B4-BE49-F238E27FC236}">
                  <a16:creationId xmlns:a16="http://schemas.microsoft.com/office/drawing/2014/main" id="{167EA2CB-11DC-B41A-B6EE-6D85E82C71E2}"/>
                </a:ext>
              </a:extLst>
            </p:cNvPr>
            <p:cNvSpPr/>
            <p:nvPr/>
          </p:nvSpPr>
          <p:spPr>
            <a:xfrm>
              <a:off x="6599554" y="3523992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59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59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58;p35">
              <a:extLst>
                <a:ext uri="{FF2B5EF4-FFF2-40B4-BE49-F238E27FC236}">
                  <a16:creationId xmlns:a16="http://schemas.microsoft.com/office/drawing/2014/main" id="{2572AC53-8052-5319-DC51-BD3F0E9FC205}"/>
                </a:ext>
              </a:extLst>
            </p:cNvPr>
            <p:cNvSpPr/>
            <p:nvPr/>
          </p:nvSpPr>
          <p:spPr>
            <a:xfrm>
              <a:off x="6364813" y="3557664"/>
              <a:ext cx="167397" cy="22138"/>
            </a:xfrm>
            <a:custGeom>
              <a:avLst/>
              <a:gdLst/>
              <a:ahLst/>
              <a:cxnLst/>
              <a:rect l="l" t="t" r="r" b="b"/>
              <a:pathLst>
                <a:path w="5036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66"/>
                    <a:pt x="317" y="666"/>
                  </a:cubicBezTo>
                  <a:lnTo>
                    <a:pt x="4719" y="666"/>
                  </a:lnTo>
                  <a:cubicBezTo>
                    <a:pt x="4878" y="666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59;p35">
              <a:extLst>
                <a:ext uri="{FF2B5EF4-FFF2-40B4-BE49-F238E27FC236}">
                  <a16:creationId xmlns:a16="http://schemas.microsoft.com/office/drawing/2014/main" id="{F9E6B53E-B4B5-A1E1-3675-E7BF00E63F0E}"/>
                </a:ext>
              </a:extLst>
            </p:cNvPr>
            <p:cNvSpPr/>
            <p:nvPr/>
          </p:nvSpPr>
          <p:spPr>
            <a:xfrm>
              <a:off x="6545871" y="3557664"/>
              <a:ext cx="41085" cy="22138"/>
            </a:xfrm>
            <a:custGeom>
              <a:avLst/>
              <a:gdLst/>
              <a:ahLst/>
              <a:cxnLst/>
              <a:rect l="l" t="t" r="r" b="b"/>
              <a:pathLst>
                <a:path w="1236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887" y="666"/>
                  </a:lnTo>
                  <a:cubicBezTo>
                    <a:pt x="1077" y="666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60;p35">
              <a:extLst>
                <a:ext uri="{FF2B5EF4-FFF2-40B4-BE49-F238E27FC236}">
                  <a16:creationId xmlns:a16="http://schemas.microsoft.com/office/drawing/2014/main" id="{B2350B8C-EFBF-D7DA-5FEA-9A7CA103B4F6}"/>
                </a:ext>
              </a:extLst>
            </p:cNvPr>
            <p:cNvSpPr/>
            <p:nvPr/>
          </p:nvSpPr>
          <p:spPr>
            <a:xfrm>
              <a:off x="6599554" y="3557664"/>
              <a:ext cx="48464" cy="22138"/>
            </a:xfrm>
            <a:custGeom>
              <a:avLst/>
              <a:gdLst/>
              <a:ahLst/>
              <a:cxnLst/>
              <a:rect l="l" t="t" r="r" b="b"/>
              <a:pathLst>
                <a:path w="1458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1141" y="666"/>
                  </a:lnTo>
                  <a:cubicBezTo>
                    <a:pt x="1331" y="666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1;p35">
              <a:extLst>
                <a:ext uri="{FF2B5EF4-FFF2-40B4-BE49-F238E27FC236}">
                  <a16:creationId xmlns:a16="http://schemas.microsoft.com/office/drawing/2014/main" id="{9F782490-4B65-AA65-523A-F22BB4AFD28A}"/>
                </a:ext>
              </a:extLst>
            </p:cNvPr>
            <p:cNvSpPr/>
            <p:nvPr/>
          </p:nvSpPr>
          <p:spPr>
            <a:xfrm>
              <a:off x="6364813" y="3594527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2;p35">
              <a:extLst>
                <a:ext uri="{FF2B5EF4-FFF2-40B4-BE49-F238E27FC236}">
                  <a16:creationId xmlns:a16="http://schemas.microsoft.com/office/drawing/2014/main" id="{718735A1-6942-28B5-6803-7EB3960BE90E}"/>
                </a:ext>
              </a:extLst>
            </p:cNvPr>
            <p:cNvSpPr/>
            <p:nvPr/>
          </p:nvSpPr>
          <p:spPr>
            <a:xfrm>
              <a:off x="6500598" y="3594527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63;p35">
              <a:extLst>
                <a:ext uri="{FF2B5EF4-FFF2-40B4-BE49-F238E27FC236}">
                  <a16:creationId xmlns:a16="http://schemas.microsoft.com/office/drawing/2014/main" id="{737DFA45-E0E2-29F1-FEFA-9CB300D76355}"/>
                </a:ext>
              </a:extLst>
            </p:cNvPr>
            <p:cNvSpPr/>
            <p:nvPr/>
          </p:nvSpPr>
          <p:spPr>
            <a:xfrm>
              <a:off x="6554281" y="3594527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4;p35">
              <a:extLst>
                <a:ext uri="{FF2B5EF4-FFF2-40B4-BE49-F238E27FC236}">
                  <a16:creationId xmlns:a16="http://schemas.microsoft.com/office/drawing/2014/main" id="{39E66E4F-A39C-09EA-E39C-9A5980BB0DB4}"/>
                </a:ext>
              </a:extLst>
            </p:cNvPr>
            <p:cNvSpPr/>
            <p:nvPr/>
          </p:nvSpPr>
          <p:spPr>
            <a:xfrm>
              <a:off x="6364813" y="3835584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65;p35">
              <a:extLst>
                <a:ext uri="{FF2B5EF4-FFF2-40B4-BE49-F238E27FC236}">
                  <a16:creationId xmlns:a16="http://schemas.microsoft.com/office/drawing/2014/main" id="{ACCF8544-2E80-3F26-ECA5-A0F308990308}"/>
                </a:ext>
              </a:extLst>
            </p:cNvPr>
            <p:cNvSpPr/>
            <p:nvPr/>
          </p:nvSpPr>
          <p:spPr>
            <a:xfrm>
              <a:off x="6419559" y="3835584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27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66;p35">
              <a:extLst>
                <a:ext uri="{FF2B5EF4-FFF2-40B4-BE49-F238E27FC236}">
                  <a16:creationId xmlns:a16="http://schemas.microsoft.com/office/drawing/2014/main" id="{4080F06D-AA04-FC05-D218-FFF9FA87B1CC}"/>
                </a:ext>
              </a:extLst>
            </p:cNvPr>
            <p:cNvSpPr/>
            <p:nvPr/>
          </p:nvSpPr>
          <p:spPr>
            <a:xfrm>
              <a:off x="6599554" y="3835584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27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27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7;p35">
              <a:extLst>
                <a:ext uri="{FF2B5EF4-FFF2-40B4-BE49-F238E27FC236}">
                  <a16:creationId xmlns:a16="http://schemas.microsoft.com/office/drawing/2014/main" id="{F08E8C50-A139-9DAE-A603-0FEE59A6B674}"/>
                </a:ext>
              </a:extLst>
            </p:cNvPr>
            <p:cNvSpPr/>
            <p:nvPr/>
          </p:nvSpPr>
          <p:spPr>
            <a:xfrm>
              <a:off x="6364813" y="3869256"/>
              <a:ext cx="167397" cy="21107"/>
            </a:xfrm>
            <a:custGeom>
              <a:avLst/>
              <a:gdLst/>
              <a:ahLst/>
              <a:cxnLst/>
              <a:rect l="l" t="t" r="r" b="b"/>
              <a:pathLst>
                <a:path w="5036" h="635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34"/>
                    <a:pt x="317" y="634"/>
                  </a:cubicBezTo>
                  <a:lnTo>
                    <a:pt x="4719" y="634"/>
                  </a:lnTo>
                  <a:cubicBezTo>
                    <a:pt x="4878" y="634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8;p35">
              <a:extLst>
                <a:ext uri="{FF2B5EF4-FFF2-40B4-BE49-F238E27FC236}">
                  <a16:creationId xmlns:a16="http://schemas.microsoft.com/office/drawing/2014/main" id="{732E820B-7EC8-1AC8-275F-B7A12C130D5A}"/>
                </a:ext>
              </a:extLst>
            </p:cNvPr>
            <p:cNvSpPr/>
            <p:nvPr/>
          </p:nvSpPr>
          <p:spPr>
            <a:xfrm>
              <a:off x="6545871" y="3869256"/>
              <a:ext cx="41085" cy="21107"/>
            </a:xfrm>
            <a:custGeom>
              <a:avLst/>
              <a:gdLst/>
              <a:ahLst/>
              <a:cxnLst/>
              <a:rect l="l" t="t" r="r" b="b"/>
              <a:pathLst>
                <a:path w="1236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887" y="634"/>
                  </a:lnTo>
                  <a:cubicBezTo>
                    <a:pt x="1077" y="634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69;p35">
              <a:extLst>
                <a:ext uri="{FF2B5EF4-FFF2-40B4-BE49-F238E27FC236}">
                  <a16:creationId xmlns:a16="http://schemas.microsoft.com/office/drawing/2014/main" id="{31FE2165-EE65-523F-EB0E-44538F3EFAC6}"/>
                </a:ext>
              </a:extLst>
            </p:cNvPr>
            <p:cNvSpPr/>
            <p:nvPr/>
          </p:nvSpPr>
          <p:spPr>
            <a:xfrm>
              <a:off x="6599554" y="3869256"/>
              <a:ext cx="48464" cy="21107"/>
            </a:xfrm>
            <a:custGeom>
              <a:avLst/>
              <a:gdLst/>
              <a:ahLst/>
              <a:cxnLst/>
              <a:rect l="l" t="t" r="r" b="b"/>
              <a:pathLst>
                <a:path w="1458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70;p35">
              <a:extLst>
                <a:ext uri="{FF2B5EF4-FFF2-40B4-BE49-F238E27FC236}">
                  <a16:creationId xmlns:a16="http://schemas.microsoft.com/office/drawing/2014/main" id="{AC8885B2-0635-FCBE-4689-FD2FFCEB0F7A}"/>
                </a:ext>
              </a:extLst>
            </p:cNvPr>
            <p:cNvSpPr/>
            <p:nvPr/>
          </p:nvSpPr>
          <p:spPr>
            <a:xfrm>
              <a:off x="6364813" y="3906119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71;p35">
              <a:extLst>
                <a:ext uri="{FF2B5EF4-FFF2-40B4-BE49-F238E27FC236}">
                  <a16:creationId xmlns:a16="http://schemas.microsoft.com/office/drawing/2014/main" id="{A46DB9EE-8A23-C4F5-E83F-6677EB4B3BF6}"/>
                </a:ext>
              </a:extLst>
            </p:cNvPr>
            <p:cNvSpPr/>
            <p:nvPr/>
          </p:nvSpPr>
          <p:spPr>
            <a:xfrm>
              <a:off x="6500598" y="3906119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72;p35">
              <a:extLst>
                <a:ext uri="{FF2B5EF4-FFF2-40B4-BE49-F238E27FC236}">
                  <a16:creationId xmlns:a16="http://schemas.microsoft.com/office/drawing/2014/main" id="{B6645CFF-DE9C-565D-FDAD-C1733FDF4C30}"/>
                </a:ext>
              </a:extLst>
            </p:cNvPr>
            <p:cNvSpPr/>
            <p:nvPr/>
          </p:nvSpPr>
          <p:spPr>
            <a:xfrm>
              <a:off x="6554281" y="3906119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73;p35">
              <a:extLst>
                <a:ext uri="{FF2B5EF4-FFF2-40B4-BE49-F238E27FC236}">
                  <a16:creationId xmlns:a16="http://schemas.microsoft.com/office/drawing/2014/main" id="{D64952D0-35E1-79DA-9889-DEE77525B5B2}"/>
                </a:ext>
              </a:extLst>
            </p:cNvPr>
            <p:cNvSpPr/>
            <p:nvPr/>
          </p:nvSpPr>
          <p:spPr>
            <a:xfrm>
              <a:off x="6364813" y="3805069"/>
              <a:ext cx="283205" cy="8443"/>
            </a:xfrm>
            <a:custGeom>
              <a:avLst/>
              <a:gdLst/>
              <a:ahLst/>
              <a:cxnLst/>
              <a:rect l="l" t="t" r="r" b="b"/>
              <a:pathLst>
                <a:path w="8520" h="254" extrusionOk="0">
                  <a:moveTo>
                    <a:pt x="1" y="0"/>
                  </a:moveTo>
                  <a:lnTo>
                    <a:pt x="1" y="253"/>
                  </a:lnTo>
                  <a:lnTo>
                    <a:pt x="8519" y="253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74;p35">
              <a:extLst>
                <a:ext uri="{FF2B5EF4-FFF2-40B4-BE49-F238E27FC236}">
                  <a16:creationId xmlns:a16="http://schemas.microsoft.com/office/drawing/2014/main" id="{C5DB7682-2AE6-22A2-C579-FDF4EDE8AD7F}"/>
                </a:ext>
              </a:extLst>
            </p:cNvPr>
            <p:cNvSpPr/>
            <p:nvPr/>
          </p:nvSpPr>
          <p:spPr>
            <a:xfrm>
              <a:off x="5800564" y="4286119"/>
              <a:ext cx="955883" cy="80042"/>
            </a:xfrm>
            <a:custGeom>
              <a:avLst/>
              <a:gdLst/>
              <a:ahLst/>
              <a:cxnLst/>
              <a:rect l="l" t="t" r="r" b="b"/>
              <a:pathLst>
                <a:path w="28757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lnTo>
                    <a:pt x="27553" y="2408"/>
                  </a:lnTo>
                  <a:cubicBezTo>
                    <a:pt x="28218" y="2408"/>
                    <a:pt x="28756" y="1869"/>
                    <a:pt x="28756" y="1204"/>
                  </a:cubicBezTo>
                  <a:cubicBezTo>
                    <a:pt x="28756" y="539"/>
                    <a:pt x="28218" y="1"/>
                    <a:pt x="27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75;p35">
              <a:extLst>
                <a:ext uri="{FF2B5EF4-FFF2-40B4-BE49-F238E27FC236}">
                  <a16:creationId xmlns:a16="http://schemas.microsoft.com/office/drawing/2014/main" id="{368FF634-8225-2560-6137-80D6FFB36FD8}"/>
                </a:ext>
              </a:extLst>
            </p:cNvPr>
            <p:cNvSpPr/>
            <p:nvPr/>
          </p:nvSpPr>
          <p:spPr>
            <a:xfrm>
              <a:off x="5825826" y="3747165"/>
              <a:ext cx="903231" cy="579008"/>
            </a:xfrm>
            <a:custGeom>
              <a:avLst/>
              <a:gdLst/>
              <a:ahLst/>
              <a:cxnLst/>
              <a:rect l="l" t="t" r="r" b="b"/>
              <a:pathLst>
                <a:path w="27173" h="17419" extrusionOk="0">
                  <a:moveTo>
                    <a:pt x="1964" y="0"/>
                  </a:moveTo>
                  <a:cubicBezTo>
                    <a:pt x="888" y="0"/>
                    <a:pt x="1" y="887"/>
                    <a:pt x="1" y="1995"/>
                  </a:cubicBezTo>
                  <a:lnTo>
                    <a:pt x="1" y="15423"/>
                  </a:lnTo>
                  <a:cubicBezTo>
                    <a:pt x="1" y="16500"/>
                    <a:pt x="888" y="17418"/>
                    <a:pt x="1964" y="17418"/>
                  </a:cubicBezTo>
                  <a:lnTo>
                    <a:pt x="25178" y="17418"/>
                  </a:lnTo>
                  <a:cubicBezTo>
                    <a:pt x="26286" y="17418"/>
                    <a:pt x="27173" y="16531"/>
                    <a:pt x="27173" y="15423"/>
                  </a:cubicBezTo>
                  <a:lnTo>
                    <a:pt x="27173" y="1995"/>
                  </a:lnTo>
                  <a:cubicBezTo>
                    <a:pt x="27173" y="887"/>
                    <a:pt x="26286" y="0"/>
                    <a:pt x="2517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76;p35">
              <a:extLst>
                <a:ext uri="{FF2B5EF4-FFF2-40B4-BE49-F238E27FC236}">
                  <a16:creationId xmlns:a16="http://schemas.microsoft.com/office/drawing/2014/main" id="{99E45DB2-DDA7-6DB2-4DAD-908D8B96A48B}"/>
                </a:ext>
              </a:extLst>
            </p:cNvPr>
            <p:cNvSpPr/>
            <p:nvPr/>
          </p:nvSpPr>
          <p:spPr>
            <a:xfrm>
              <a:off x="5915308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824" y="1"/>
                  </a:moveTo>
                  <a:cubicBezTo>
                    <a:pt x="381" y="1"/>
                    <a:pt x="1" y="381"/>
                    <a:pt x="1" y="793"/>
                  </a:cubicBezTo>
                  <a:cubicBezTo>
                    <a:pt x="1" y="1236"/>
                    <a:pt x="381" y="1616"/>
                    <a:pt x="824" y="1616"/>
                  </a:cubicBezTo>
                  <a:lnTo>
                    <a:pt x="4023" y="1616"/>
                  </a:lnTo>
                  <a:cubicBezTo>
                    <a:pt x="4466" y="1616"/>
                    <a:pt x="4815" y="1236"/>
                    <a:pt x="4815" y="793"/>
                  </a:cubicBezTo>
                  <a:cubicBezTo>
                    <a:pt x="4815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77;p35">
              <a:extLst>
                <a:ext uri="{FF2B5EF4-FFF2-40B4-BE49-F238E27FC236}">
                  <a16:creationId xmlns:a16="http://schemas.microsoft.com/office/drawing/2014/main" id="{65E6B746-B453-A4A5-7814-8458DA939267}"/>
                </a:ext>
              </a:extLst>
            </p:cNvPr>
            <p:cNvSpPr/>
            <p:nvPr/>
          </p:nvSpPr>
          <p:spPr>
            <a:xfrm>
              <a:off x="6106904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1" y="381"/>
                    <a:pt x="1" y="793"/>
                  </a:cubicBezTo>
                  <a:cubicBezTo>
                    <a:pt x="1" y="1236"/>
                    <a:pt x="349" y="1616"/>
                    <a:pt x="792" y="1616"/>
                  </a:cubicBezTo>
                  <a:lnTo>
                    <a:pt x="4023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78;p35">
              <a:extLst>
                <a:ext uri="{FF2B5EF4-FFF2-40B4-BE49-F238E27FC236}">
                  <a16:creationId xmlns:a16="http://schemas.microsoft.com/office/drawing/2014/main" id="{045EB489-F739-EF42-BC3C-76D5599A57C0}"/>
                </a:ext>
              </a:extLst>
            </p:cNvPr>
            <p:cNvSpPr/>
            <p:nvPr/>
          </p:nvSpPr>
          <p:spPr>
            <a:xfrm>
              <a:off x="6293247" y="4081892"/>
              <a:ext cx="160017" cy="53749"/>
            </a:xfrm>
            <a:custGeom>
              <a:avLst/>
              <a:gdLst/>
              <a:ahLst/>
              <a:cxnLst/>
              <a:rect l="l" t="t" r="r" b="b"/>
              <a:pathLst>
                <a:path w="4814" h="1617" extrusionOk="0">
                  <a:moveTo>
                    <a:pt x="792" y="1"/>
                  </a:moveTo>
                  <a:cubicBezTo>
                    <a:pt x="348" y="1"/>
                    <a:pt x="0" y="381"/>
                    <a:pt x="0" y="793"/>
                  </a:cubicBezTo>
                  <a:cubicBezTo>
                    <a:pt x="0" y="1236"/>
                    <a:pt x="348" y="1616"/>
                    <a:pt x="792" y="1616"/>
                  </a:cubicBezTo>
                  <a:lnTo>
                    <a:pt x="4022" y="1616"/>
                  </a:lnTo>
                  <a:cubicBezTo>
                    <a:pt x="4465" y="1616"/>
                    <a:pt x="4814" y="1236"/>
                    <a:pt x="4814" y="793"/>
                  </a:cubicBezTo>
                  <a:cubicBezTo>
                    <a:pt x="4814" y="381"/>
                    <a:pt x="4465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79;p35">
              <a:extLst>
                <a:ext uri="{FF2B5EF4-FFF2-40B4-BE49-F238E27FC236}">
                  <a16:creationId xmlns:a16="http://schemas.microsoft.com/office/drawing/2014/main" id="{D676C399-3103-82CC-84BE-9EE91FFA64EE}"/>
                </a:ext>
              </a:extLst>
            </p:cNvPr>
            <p:cNvSpPr/>
            <p:nvPr/>
          </p:nvSpPr>
          <p:spPr>
            <a:xfrm>
              <a:off x="6479557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0" y="381"/>
                    <a:pt x="0" y="793"/>
                  </a:cubicBezTo>
                  <a:cubicBezTo>
                    <a:pt x="0" y="1236"/>
                    <a:pt x="349" y="1616"/>
                    <a:pt x="792" y="1616"/>
                  </a:cubicBezTo>
                  <a:lnTo>
                    <a:pt x="4022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80;p35">
              <a:extLst>
                <a:ext uri="{FF2B5EF4-FFF2-40B4-BE49-F238E27FC236}">
                  <a16:creationId xmlns:a16="http://schemas.microsoft.com/office/drawing/2014/main" id="{539CB8C2-A5CD-067C-6BAB-51446416AABB}"/>
                </a:ext>
              </a:extLst>
            </p:cNvPr>
            <p:cNvSpPr/>
            <p:nvPr/>
          </p:nvSpPr>
          <p:spPr>
            <a:xfrm>
              <a:off x="5907962" y="4170344"/>
              <a:ext cx="737961" cy="53716"/>
            </a:xfrm>
            <a:custGeom>
              <a:avLst/>
              <a:gdLst/>
              <a:ahLst/>
              <a:cxnLst/>
              <a:rect l="l" t="t" r="r" b="b"/>
              <a:pathLst>
                <a:path w="22201" h="1616" extrusionOk="0">
                  <a:moveTo>
                    <a:pt x="824" y="0"/>
                  </a:moveTo>
                  <a:cubicBezTo>
                    <a:pt x="380" y="0"/>
                    <a:pt x="0" y="380"/>
                    <a:pt x="0" y="824"/>
                  </a:cubicBezTo>
                  <a:cubicBezTo>
                    <a:pt x="0" y="1267"/>
                    <a:pt x="380" y="1615"/>
                    <a:pt x="824" y="1615"/>
                  </a:cubicBezTo>
                  <a:lnTo>
                    <a:pt x="21408" y="1615"/>
                  </a:lnTo>
                  <a:cubicBezTo>
                    <a:pt x="21852" y="1615"/>
                    <a:pt x="22200" y="1267"/>
                    <a:pt x="22200" y="824"/>
                  </a:cubicBezTo>
                  <a:cubicBezTo>
                    <a:pt x="22200" y="380"/>
                    <a:pt x="21852" y="0"/>
                    <a:pt x="214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81;p35">
              <a:extLst>
                <a:ext uri="{FF2B5EF4-FFF2-40B4-BE49-F238E27FC236}">
                  <a16:creationId xmlns:a16="http://schemas.microsoft.com/office/drawing/2014/main" id="{77DC8694-E8A5-513E-1673-D3D969014AC8}"/>
                </a:ext>
              </a:extLst>
            </p:cNvPr>
            <p:cNvSpPr/>
            <p:nvPr/>
          </p:nvSpPr>
          <p:spPr>
            <a:xfrm>
              <a:off x="5889016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0"/>
                  </a:moveTo>
                  <a:cubicBezTo>
                    <a:pt x="982" y="0"/>
                    <a:pt x="0" y="982"/>
                    <a:pt x="0" y="2185"/>
                  </a:cubicBezTo>
                  <a:cubicBezTo>
                    <a:pt x="0" y="3389"/>
                    <a:pt x="982" y="4370"/>
                    <a:pt x="2217" y="4370"/>
                  </a:cubicBezTo>
                  <a:cubicBezTo>
                    <a:pt x="3420" y="4370"/>
                    <a:pt x="4402" y="3389"/>
                    <a:pt x="4402" y="2185"/>
                  </a:cubicBezTo>
                  <a:cubicBezTo>
                    <a:pt x="4402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82;p35">
              <a:extLst>
                <a:ext uri="{FF2B5EF4-FFF2-40B4-BE49-F238E27FC236}">
                  <a16:creationId xmlns:a16="http://schemas.microsoft.com/office/drawing/2014/main" id="{DAE29195-DE31-DFC1-FE5B-0D3DDE83D2D9}"/>
                </a:ext>
              </a:extLst>
            </p:cNvPr>
            <p:cNvSpPr/>
            <p:nvPr/>
          </p:nvSpPr>
          <p:spPr>
            <a:xfrm>
              <a:off x="5995317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186" y="0"/>
                  </a:moveTo>
                  <a:cubicBezTo>
                    <a:pt x="982" y="0"/>
                    <a:pt x="1" y="982"/>
                    <a:pt x="1" y="2185"/>
                  </a:cubicBezTo>
                  <a:cubicBezTo>
                    <a:pt x="1" y="3389"/>
                    <a:pt x="982" y="4370"/>
                    <a:pt x="2186" y="4370"/>
                  </a:cubicBezTo>
                  <a:cubicBezTo>
                    <a:pt x="3421" y="4370"/>
                    <a:pt x="4403" y="3389"/>
                    <a:pt x="4403" y="2185"/>
                  </a:cubicBezTo>
                  <a:cubicBezTo>
                    <a:pt x="4403" y="982"/>
                    <a:pt x="3421" y="0"/>
                    <a:pt x="21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83;p35">
              <a:extLst>
                <a:ext uri="{FF2B5EF4-FFF2-40B4-BE49-F238E27FC236}">
                  <a16:creationId xmlns:a16="http://schemas.microsoft.com/office/drawing/2014/main" id="{CA639181-7184-160E-218C-7D7ECAF567FA}"/>
                </a:ext>
              </a:extLst>
            </p:cNvPr>
            <p:cNvSpPr/>
            <p:nvPr/>
          </p:nvSpPr>
          <p:spPr>
            <a:xfrm>
              <a:off x="6449043" y="3826110"/>
              <a:ext cx="196881" cy="142134"/>
            </a:xfrm>
            <a:custGeom>
              <a:avLst/>
              <a:gdLst/>
              <a:ahLst/>
              <a:cxnLst/>
              <a:rect l="l" t="t" r="r" b="b"/>
              <a:pathLst>
                <a:path w="5923" h="4276" extrusionOk="0">
                  <a:moveTo>
                    <a:pt x="1045" y="0"/>
                  </a:moveTo>
                  <a:cubicBezTo>
                    <a:pt x="443" y="0"/>
                    <a:pt x="0" y="444"/>
                    <a:pt x="0" y="1045"/>
                  </a:cubicBezTo>
                  <a:lnTo>
                    <a:pt x="0" y="3231"/>
                  </a:lnTo>
                  <a:cubicBezTo>
                    <a:pt x="0" y="3801"/>
                    <a:pt x="443" y="4276"/>
                    <a:pt x="1045" y="4276"/>
                  </a:cubicBezTo>
                  <a:lnTo>
                    <a:pt x="4877" y="4276"/>
                  </a:lnTo>
                  <a:cubicBezTo>
                    <a:pt x="5447" y="4276"/>
                    <a:pt x="5922" y="3801"/>
                    <a:pt x="5922" y="3231"/>
                  </a:cubicBezTo>
                  <a:lnTo>
                    <a:pt x="5922" y="1045"/>
                  </a:lnTo>
                  <a:cubicBezTo>
                    <a:pt x="5922" y="444"/>
                    <a:pt x="5447" y="0"/>
                    <a:pt x="48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84;p35">
              <a:extLst>
                <a:ext uri="{FF2B5EF4-FFF2-40B4-BE49-F238E27FC236}">
                  <a16:creationId xmlns:a16="http://schemas.microsoft.com/office/drawing/2014/main" id="{39809C01-63E9-17E7-D0A9-2AB825BF923C}"/>
                </a:ext>
              </a:extLst>
            </p:cNvPr>
            <p:cNvSpPr/>
            <p:nvPr/>
          </p:nvSpPr>
          <p:spPr>
            <a:xfrm>
              <a:off x="6449043" y="3825047"/>
              <a:ext cx="196881" cy="143198"/>
            </a:xfrm>
            <a:custGeom>
              <a:avLst/>
              <a:gdLst/>
              <a:ahLst/>
              <a:cxnLst/>
              <a:rect l="l" t="t" r="r" b="b"/>
              <a:pathLst>
                <a:path w="5923" h="4308" extrusionOk="0">
                  <a:moveTo>
                    <a:pt x="1298" y="1299"/>
                  </a:moveTo>
                  <a:lnTo>
                    <a:pt x="1298" y="2091"/>
                  </a:lnTo>
                  <a:lnTo>
                    <a:pt x="982" y="2091"/>
                  </a:lnTo>
                  <a:lnTo>
                    <a:pt x="982" y="1299"/>
                  </a:lnTo>
                  <a:close/>
                  <a:moveTo>
                    <a:pt x="4909" y="1299"/>
                  </a:moveTo>
                  <a:lnTo>
                    <a:pt x="4909" y="2091"/>
                  </a:lnTo>
                  <a:lnTo>
                    <a:pt x="4465" y="2091"/>
                  </a:lnTo>
                  <a:lnTo>
                    <a:pt x="4465" y="1299"/>
                  </a:lnTo>
                  <a:close/>
                  <a:moveTo>
                    <a:pt x="1298" y="2249"/>
                  </a:moveTo>
                  <a:lnTo>
                    <a:pt x="1298" y="3041"/>
                  </a:lnTo>
                  <a:lnTo>
                    <a:pt x="982" y="3041"/>
                  </a:lnTo>
                  <a:lnTo>
                    <a:pt x="982" y="2249"/>
                  </a:lnTo>
                  <a:close/>
                  <a:moveTo>
                    <a:pt x="4909" y="2249"/>
                  </a:moveTo>
                  <a:lnTo>
                    <a:pt x="4909" y="3041"/>
                  </a:lnTo>
                  <a:lnTo>
                    <a:pt x="4465" y="3041"/>
                  </a:lnTo>
                  <a:lnTo>
                    <a:pt x="4465" y="2249"/>
                  </a:lnTo>
                  <a:close/>
                  <a:moveTo>
                    <a:pt x="4275" y="666"/>
                  </a:moveTo>
                  <a:lnTo>
                    <a:pt x="4275" y="3674"/>
                  </a:lnTo>
                  <a:lnTo>
                    <a:pt x="1488" y="3674"/>
                  </a:lnTo>
                  <a:lnTo>
                    <a:pt x="1488" y="666"/>
                  </a:lnTo>
                  <a:close/>
                  <a:moveTo>
                    <a:pt x="1298" y="1"/>
                  </a:moveTo>
                  <a:lnTo>
                    <a:pt x="1298" y="1109"/>
                  </a:lnTo>
                  <a:lnTo>
                    <a:pt x="982" y="1109"/>
                  </a:lnTo>
                  <a:lnTo>
                    <a:pt x="982" y="32"/>
                  </a:lnTo>
                  <a:lnTo>
                    <a:pt x="792" y="32"/>
                  </a:lnTo>
                  <a:lnTo>
                    <a:pt x="792" y="1109"/>
                  </a:lnTo>
                  <a:lnTo>
                    <a:pt x="0" y="1109"/>
                  </a:lnTo>
                  <a:lnTo>
                    <a:pt x="0" y="1299"/>
                  </a:lnTo>
                  <a:lnTo>
                    <a:pt x="792" y="1299"/>
                  </a:lnTo>
                  <a:lnTo>
                    <a:pt x="792" y="2059"/>
                  </a:lnTo>
                  <a:lnTo>
                    <a:pt x="0" y="2059"/>
                  </a:lnTo>
                  <a:lnTo>
                    <a:pt x="0" y="2249"/>
                  </a:lnTo>
                  <a:lnTo>
                    <a:pt x="792" y="2249"/>
                  </a:lnTo>
                  <a:lnTo>
                    <a:pt x="792" y="3041"/>
                  </a:lnTo>
                  <a:lnTo>
                    <a:pt x="0" y="3041"/>
                  </a:lnTo>
                  <a:lnTo>
                    <a:pt x="0" y="3199"/>
                  </a:lnTo>
                  <a:lnTo>
                    <a:pt x="792" y="3199"/>
                  </a:lnTo>
                  <a:lnTo>
                    <a:pt x="792" y="4276"/>
                  </a:lnTo>
                  <a:lnTo>
                    <a:pt x="982" y="4276"/>
                  </a:lnTo>
                  <a:lnTo>
                    <a:pt x="982" y="3199"/>
                  </a:lnTo>
                  <a:lnTo>
                    <a:pt x="1298" y="3199"/>
                  </a:lnTo>
                  <a:lnTo>
                    <a:pt x="1298" y="4308"/>
                  </a:lnTo>
                  <a:lnTo>
                    <a:pt x="1488" y="4308"/>
                  </a:lnTo>
                  <a:lnTo>
                    <a:pt x="1488" y="3864"/>
                  </a:lnTo>
                  <a:lnTo>
                    <a:pt x="4275" y="3864"/>
                  </a:lnTo>
                  <a:lnTo>
                    <a:pt x="4275" y="4308"/>
                  </a:lnTo>
                  <a:lnTo>
                    <a:pt x="4465" y="4308"/>
                  </a:lnTo>
                  <a:lnTo>
                    <a:pt x="4465" y="3199"/>
                  </a:lnTo>
                  <a:lnTo>
                    <a:pt x="4909" y="3199"/>
                  </a:lnTo>
                  <a:lnTo>
                    <a:pt x="4909" y="4276"/>
                  </a:lnTo>
                  <a:lnTo>
                    <a:pt x="5099" y="4276"/>
                  </a:lnTo>
                  <a:lnTo>
                    <a:pt x="5099" y="3199"/>
                  </a:lnTo>
                  <a:lnTo>
                    <a:pt x="5922" y="3199"/>
                  </a:lnTo>
                  <a:lnTo>
                    <a:pt x="5922" y="3041"/>
                  </a:lnTo>
                  <a:lnTo>
                    <a:pt x="5099" y="3041"/>
                  </a:lnTo>
                  <a:lnTo>
                    <a:pt x="5099" y="2249"/>
                  </a:lnTo>
                  <a:lnTo>
                    <a:pt x="5922" y="2249"/>
                  </a:lnTo>
                  <a:lnTo>
                    <a:pt x="5922" y="2091"/>
                  </a:lnTo>
                  <a:lnTo>
                    <a:pt x="5099" y="2091"/>
                  </a:lnTo>
                  <a:lnTo>
                    <a:pt x="5099" y="1299"/>
                  </a:lnTo>
                  <a:lnTo>
                    <a:pt x="5922" y="1299"/>
                  </a:lnTo>
                  <a:lnTo>
                    <a:pt x="5922" y="1109"/>
                  </a:lnTo>
                  <a:lnTo>
                    <a:pt x="5099" y="1109"/>
                  </a:lnTo>
                  <a:lnTo>
                    <a:pt x="5099" y="32"/>
                  </a:lnTo>
                  <a:lnTo>
                    <a:pt x="4909" y="32"/>
                  </a:lnTo>
                  <a:lnTo>
                    <a:pt x="4909" y="1109"/>
                  </a:lnTo>
                  <a:lnTo>
                    <a:pt x="4465" y="1109"/>
                  </a:lnTo>
                  <a:lnTo>
                    <a:pt x="4465" y="1"/>
                  </a:lnTo>
                  <a:lnTo>
                    <a:pt x="4275" y="1"/>
                  </a:lnTo>
                  <a:lnTo>
                    <a:pt x="4275" y="476"/>
                  </a:lnTo>
                  <a:lnTo>
                    <a:pt x="1488" y="47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85;p35">
              <a:extLst>
                <a:ext uri="{FF2B5EF4-FFF2-40B4-BE49-F238E27FC236}">
                  <a16:creationId xmlns:a16="http://schemas.microsoft.com/office/drawing/2014/main" id="{CA8FB1F4-6CDD-86D8-2D0B-291779016B74}"/>
                </a:ext>
              </a:extLst>
            </p:cNvPr>
            <p:cNvSpPr/>
            <p:nvPr/>
          </p:nvSpPr>
          <p:spPr>
            <a:xfrm>
              <a:off x="5838457" y="2528155"/>
              <a:ext cx="269543" cy="385318"/>
            </a:xfrm>
            <a:custGeom>
              <a:avLst/>
              <a:gdLst/>
              <a:ahLst/>
              <a:cxnLst/>
              <a:rect l="l" t="t" r="r" b="b"/>
              <a:pathLst>
                <a:path w="8109" h="11592" extrusionOk="0">
                  <a:moveTo>
                    <a:pt x="7570" y="349"/>
                  </a:moveTo>
                  <a:cubicBezTo>
                    <a:pt x="7665" y="349"/>
                    <a:pt x="7760" y="412"/>
                    <a:pt x="7760" y="539"/>
                  </a:cubicBezTo>
                  <a:lnTo>
                    <a:pt x="7760" y="11211"/>
                  </a:lnTo>
                  <a:lnTo>
                    <a:pt x="349" y="11211"/>
                  </a:lnTo>
                  <a:lnTo>
                    <a:pt x="349" y="539"/>
                  </a:lnTo>
                  <a:cubicBezTo>
                    <a:pt x="349" y="412"/>
                    <a:pt x="444" y="349"/>
                    <a:pt x="571" y="349"/>
                  </a:cubicBezTo>
                  <a:close/>
                  <a:moveTo>
                    <a:pt x="571" y="1"/>
                  </a:moveTo>
                  <a:cubicBezTo>
                    <a:pt x="254" y="1"/>
                    <a:pt x="1" y="222"/>
                    <a:pt x="1" y="539"/>
                  </a:cubicBezTo>
                  <a:lnTo>
                    <a:pt x="1" y="11591"/>
                  </a:lnTo>
                  <a:lnTo>
                    <a:pt x="8108" y="11591"/>
                  </a:lnTo>
                  <a:lnTo>
                    <a:pt x="8108" y="539"/>
                  </a:lnTo>
                  <a:cubicBezTo>
                    <a:pt x="8108" y="222"/>
                    <a:pt x="7855" y="1"/>
                    <a:pt x="7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86;p35">
              <a:extLst>
                <a:ext uri="{FF2B5EF4-FFF2-40B4-BE49-F238E27FC236}">
                  <a16:creationId xmlns:a16="http://schemas.microsoft.com/office/drawing/2014/main" id="{FCAB9973-519B-A85A-CD5B-0A05E8CB47D8}"/>
                </a:ext>
              </a:extLst>
            </p:cNvPr>
            <p:cNvSpPr/>
            <p:nvPr/>
          </p:nvSpPr>
          <p:spPr>
            <a:xfrm>
              <a:off x="5863753" y="2560797"/>
              <a:ext cx="216858" cy="66347"/>
            </a:xfrm>
            <a:custGeom>
              <a:avLst/>
              <a:gdLst/>
              <a:ahLst/>
              <a:cxnLst/>
              <a:rect l="l" t="t" r="r" b="b"/>
              <a:pathLst>
                <a:path w="6524" h="1996" extrusionOk="0">
                  <a:moveTo>
                    <a:pt x="6176" y="380"/>
                  </a:moveTo>
                  <a:lnTo>
                    <a:pt x="6176" y="1647"/>
                  </a:lnTo>
                  <a:lnTo>
                    <a:pt x="348" y="1647"/>
                  </a:lnTo>
                  <a:lnTo>
                    <a:pt x="348" y="380"/>
                  </a:lnTo>
                  <a:close/>
                  <a:moveTo>
                    <a:pt x="0" y="0"/>
                  </a:moveTo>
                  <a:lnTo>
                    <a:pt x="0" y="1996"/>
                  </a:lnTo>
                  <a:lnTo>
                    <a:pt x="6524" y="199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87;p35">
              <a:extLst>
                <a:ext uri="{FF2B5EF4-FFF2-40B4-BE49-F238E27FC236}">
                  <a16:creationId xmlns:a16="http://schemas.microsoft.com/office/drawing/2014/main" id="{D395E67B-00F3-4689-609B-1598B07CC350}"/>
                </a:ext>
              </a:extLst>
            </p:cNvPr>
            <p:cNvSpPr/>
            <p:nvPr/>
          </p:nvSpPr>
          <p:spPr>
            <a:xfrm>
              <a:off x="5863753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425" y="381"/>
                  </a:moveTo>
                  <a:lnTo>
                    <a:pt x="1425" y="1426"/>
                  </a:lnTo>
                  <a:lnTo>
                    <a:pt x="348" y="1426"/>
                  </a:lnTo>
                  <a:lnTo>
                    <a:pt x="348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88;p35">
              <a:extLst>
                <a:ext uri="{FF2B5EF4-FFF2-40B4-BE49-F238E27FC236}">
                  <a16:creationId xmlns:a16="http://schemas.microsoft.com/office/drawing/2014/main" id="{0D75F1BE-A5F3-1055-BE37-120FE25ED2EA}"/>
                </a:ext>
              </a:extLst>
            </p:cNvPr>
            <p:cNvSpPr/>
            <p:nvPr/>
          </p:nvSpPr>
          <p:spPr>
            <a:xfrm>
              <a:off x="5942698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89;p35">
              <a:extLst>
                <a:ext uri="{FF2B5EF4-FFF2-40B4-BE49-F238E27FC236}">
                  <a16:creationId xmlns:a16="http://schemas.microsoft.com/office/drawing/2014/main" id="{559ECAF7-AFEB-9F88-3464-7E140A79EFD6}"/>
                </a:ext>
              </a:extLst>
            </p:cNvPr>
            <p:cNvSpPr/>
            <p:nvPr/>
          </p:nvSpPr>
          <p:spPr>
            <a:xfrm>
              <a:off x="6021643" y="2679729"/>
              <a:ext cx="57937" cy="59001"/>
            </a:xfrm>
            <a:custGeom>
              <a:avLst/>
              <a:gdLst/>
              <a:ahLst/>
              <a:cxnLst/>
              <a:rect l="l" t="t" r="r" b="b"/>
              <a:pathLst>
                <a:path w="1743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90;p35">
              <a:extLst>
                <a:ext uri="{FF2B5EF4-FFF2-40B4-BE49-F238E27FC236}">
                  <a16:creationId xmlns:a16="http://schemas.microsoft.com/office/drawing/2014/main" id="{E3000870-F020-7247-A8E1-5C64FF448243}"/>
                </a:ext>
              </a:extLst>
            </p:cNvPr>
            <p:cNvSpPr/>
            <p:nvPr/>
          </p:nvSpPr>
          <p:spPr>
            <a:xfrm>
              <a:off x="5863753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91;p35">
              <a:extLst>
                <a:ext uri="{FF2B5EF4-FFF2-40B4-BE49-F238E27FC236}">
                  <a16:creationId xmlns:a16="http://schemas.microsoft.com/office/drawing/2014/main" id="{553FB12A-6530-F864-D7B8-96EB522D067E}"/>
                </a:ext>
              </a:extLst>
            </p:cNvPr>
            <p:cNvSpPr/>
            <p:nvPr/>
          </p:nvSpPr>
          <p:spPr>
            <a:xfrm>
              <a:off x="5942698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92;p35">
              <a:extLst>
                <a:ext uri="{FF2B5EF4-FFF2-40B4-BE49-F238E27FC236}">
                  <a16:creationId xmlns:a16="http://schemas.microsoft.com/office/drawing/2014/main" id="{981C4017-1883-584B-5331-BDC224DD6F5D}"/>
                </a:ext>
              </a:extLst>
            </p:cNvPr>
            <p:cNvSpPr/>
            <p:nvPr/>
          </p:nvSpPr>
          <p:spPr>
            <a:xfrm>
              <a:off x="6021643" y="2754486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93;p35">
              <a:extLst>
                <a:ext uri="{FF2B5EF4-FFF2-40B4-BE49-F238E27FC236}">
                  <a16:creationId xmlns:a16="http://schemas.microsoft.com/office/drawing/2014/main" id="{45D1B118-56A7-F9E3-3CCF-3A55A119E593}"/>
                </a:ext>
              </a:extLst>
            </p:cNvPr>
            <p:cNvSpPr/>
            <p:nvPr/>
          </p:nvSpPr>
          <p:spPr>
            <a:xfrm>
              <a:off x="5863753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94;p35">
              <a:extLst>
                <a:ext uri="{FF2B5EF4-FFF2-40B4-BE49-F238E27FC236}">
                  <a16:creationId xmlns:a16="http://schemas.microsoft.com/office/drawing/2014/main" id="{5BE11D8B-1E87-2E8C-31E4-5291EE24CCB2}"/>
                </a:ext>
              </a:extLst>
            </p:cNvPr>
            <p:cNvSpPr/>
            <p:nvPr/>
          </p:nvSpPr>
          <p:spPr>
            <a:xfrm>
              <a:off x="5942698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95;p35">
              <a:extLst>
                <a:ext uri="{FF2B5EF4-FFF2-40B4-BE49-F238E27FC236}">
                  <a16:creationId xmlns:a16="http://schemas.microsoft.com/office/drawing/2014/main" id="{1AB2D460-E5F4-7354-C3EB-9684ECCCCCA2}"/>
                </a:ext>
              </a:extLst>
            </p:cNvPr>
            <p:cNvSpPr/>
            <p:nvPr/>
          </p:nvSpPr>
          <p:spPr>
            <a:xfrm>
              <a:off x="6021643" y="2828179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96;p35">
              <a:extLst>
                <a:ext uri="{FF2B5EF4-FFF2-40B4-BE49-F238E27FC236}">
                  <a16:creationId xmlns:a16="http://schemas.microsoft.com/office/drawing/2014/main" id="{BE38CA54-F81D-F4D0-15DF-3957429615E8}"/>
                </a:ext>
              </a:extLst>
            </p:cNvPr>
            <p:cNvSpPr/>
            <p:nvPr/>
          </p:nvSpPr>
          <p:spPr>
            <a:xfrm>
              <a:off x="5863753" y="2647121"/>
              <a:ext cx="145292" cy="11601"/>
            </a:xfrm>
            <a:custGeom>
              <a:avLst/>
              <a:gdLst/>
              <a:ahLst/>
              <a:cxnLst/>
              <a:rect l="l" t="t" r="r" b="b"/>
              <a:pathLst>
                <a:path w="4371" h="349" extrusionOk="0">
                  <a:moveTo>
                    <a:pt x="0" y="0"/>
                  </a:moveTo>
                  <a:lnTo>
                    <a:pt x="0" y="349"/>
                  </a:lnTo>
                  <a:lnTo>
                    <a:pt x="4370" y="34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97;p35">
              <a:extLst>
                <a:ext uri="{FF2B5EF4-FFF2-40B4-BE49-F238E27FC236}">
                  <a16:creationId xmlns:a16="http://schemas.microsoft.com/office/drawing/2014/main" id="{6A11482B-C2D5-E42F-E6DB-317C62B8B2D3}"/>
                </a:ext>
              </a:extLst>
            </p:cNvPr>
            <p:cNvSpPr/>
            <p:nvPr/>
          </p:nvSpPr>
          <p:spPr>
            <a:xfrm>
              <a:off x="6022707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8" y="697"/>
                  </a:cubicBezTo>
                  <a:cubicBezTo>
                    <a:pt x="538" y="697"/>
                    <a:pt x="697" y="539"/>
                    <a:pt x="697" y="349"/>
                  </a:cubicBezTo>
                  <a:cubicBezTo>
                    <a:pt x="697" y="159"/>
                    <a:pt x="538" y="1"/>
                    <a:pt x="34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98;p35">
              <a:extLst>
                <a:ext uri="{FF2B5EF4-FFF2-40B4-BE49-F238E27FC236}">
                  <a16:creationId xmlns:a16="http://schemas.microsoft.com/office/drawing/2014/main" id="{E8CCB366-731B-ED7C-6879-C79C786D0C37}"/>
                </a:ext>
              </a:extLst>
            </p:cNvPr>
            <p:cNvSpPr/>
            <p:nvPr/>
          </p:nvSpPr>
          <p:spPr>
            <a:xfrm>
              <a:off x="6057443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99;p35">
              <a:extLst>
                <a:ext uri="{FF2B5EF4-FFF2-40B4-BE49-F238E27FC236}">
                  <a16:creationId xmlns:a16="http://schemas.microsoft.com/office/drawing/2014/main" id="{29E22CE5-B1BA-F6D6-9C40-43A7EE1267FC}"/>
                </a:ext>
              </a:extLst>
            </p:cNvPr>
            <p:cNvSpPr/>
            <p:nvPr/>
          </p:nvSpPr>
          <p:spPr>
            <a:xfrm>
              <a:off x="5738472" y="3003952"/>
              <a:ext cx="360056" cy="222176"/>
            </a:xfrm>
            <a:custGeom>
              <a:avLst/>
              <a:gdLst/>
              <a:ahLst/>
              <a:cxnLst/>
              <a:rect l="l" t="t" r="r" b="b"/>
              <a:pathLst>
                <a:path w="10832" h="6684" extrusionOk="0">
                  <a:moveTo>
                    <a:pt x="1647" y="286"/>
                  </a:moveTo>
                  <a:cubicBezTo>
                    <a:pt x="1584" y="983"/>
                    <a:pt x="982" y="1553"/>
                    <a:pt x="254" y="1553"/>
                  </a:cubicBezTo>
                  <a:lnTo>
                    <a:pt x="254" y="286"/>
                  </a:lnTo>
                  <a:close/>
                  <a:moveTo>
                    <a:pt x="10546" y="286"/>
                  </a:moveTo>
                  <a:lnTo>
                    <a:pt x="10546" y="1553"/>
                  </a:lnTo>
                  <a:cubicBezTo>
                    <a:pt x="9818" y="1553"/>
                    <a:pt x="9216" y="983"/>
                    <a:pt x="9184" y="286"/>
                  </a:cubicBezTo>
                  <a:close/>
                  <a:moveTo>
                    <a:pt x="5226" y="2440"/>
                  </a:moveTo>
                  <a:cubicBezTo>
                    <a:pt x="5036" y="2471"/>
                    <a:pt x="4941" y="2566"/>
                    <a:pt x="4941" y="2725"/>
                  </a:cubicBezTo>
                  <a:cubicBezTo>
                    <a:pt x="4941" y="2820"/>
                    <a:pt x="5036" y="2883"/>
                    <a:pt x="5226" y="2946"/>
                  </a:cubicBezTo>
                  <a:lnTo>
                    <a:pt x="5226" y="2440"/>
                  </a:lnTo>
                  <a:close/>
                  <a:moveTo>
                    <a:pt x="5606" y="3706"/>
                  </a:moveTo>
                  <a:lnTo>
                    <a:pt x="5606" y="4245"/>
                  </a:lnTo>
                  <a:cubicBezTo>
                    <a:pt x="5828" y="4213"/>
                    <a:pt x="5923" y="4086"/>
                    <a:pt x="5923" y="3960"/>
                  </a:cubicBezTo>
                  <a:cubicBezTo>
                    <a:pt x="5923" y="3833"/>
                    <a:pt x="5796" y="3770"/>
                    <a:pt x="5606" y="3706"/>
                  </a:cubicBezTo>
                  <a:close/>
                  <a:moveTo>
                    <a:pt x="5416" y="1521"/>
                  </a:moveTo>
                  <a:cubicBezTo>
                    <a:pt x="5543" y="1521"/>
                    <a:pt x="5606" y="1616"/>
                    <a:pt x="5606" y="1711"/>
                  </a:cubicBezTo>
                  <a:lnTo>
                    <a:pt x="5606" y="1933"/>
                  </a:lnTo>
                  <a:cubicBezTo>
                    <a:pt x="5859" y="1964"/>
                    <a:pt x="6208" y="2059"/>
                    <a:pt x="6334" y="2249"/>
                  </a:cubicBezTo>
                  <a:cubicBezTo>
                    <a:pt x="6366" y="2281"/>
                    <a:pt x="6366" y="2313"/>
                    <a:pt x="6366" y="2376"/>
                  </a:cubicBezTo>
                  <a:cubicBezTo>
                    <a:pt x="6366" y="2535"/>
                    <a:pt x="6239" y="2630"/>
                    <a:pt x="6081" y="2630"/>
                  </a:cubicBezTo>
                  <a:lnTo>
                    <a:pt x="6018" y="2630"/>
                  </a:lnTo>
                  <a:cubicBezTo>
                    <a:pt x="5891" y="2598"/>
                    <a:pt x="5733" y="2503"/>
                    <a:pt x="5606" y="2471"/>
                  </a:cubicBezTo>
                  <a:lnTo>
                    <a:pt x="5606" y="3041"/>
                  </a:lnTo>
                  <a:cubicBezTo>
                    <a:pt x="6049" y="3168"/>
                    <a:pt x="6524" y="3326"/>
                    <a:pt x="6524" y="3896"/>
                  </a:cubicBezTo>
                  <a:cubicBezTo>
                    <a:pt x="6524" y="4371"/>
                    <a:pt x="6208" y="4720"/>
                    <a:pt x="5606" y="4783"/>
                  </a:cubicBezTo>
                  <a:lnTo>
                    <a:pt x="5606" y="5005"/>
                  </a:lnTo>
                  <a:cubicBezTo>
                    <a:pt x="5606" y="5100"/>
                    <a:pt x="5543" y="5195"/>
                    <a:pt x="5416" y="5195"/>
                  </a:cubicBezTo>
                  <a:cubicBezTo>
                    <a:pt x="5321" y="5195"/>
                    <a:pt x="5226" y="5100"/>
                    <a:pt x="5226" y="5005"/>
                  </a:cubicBezTo>
                  <a:lnTo>
                    <a:pt x="5226" y="4783"/>
                  </a:lnTo>
                  <a:cubicBezTo>
                    <a:pt x="4877" y="4751"/>
                    <a:pt x="4466" y="4625"/>
                    <a:pt x="4339" y="4435"/>
                  </a:cubicBezTo>
                  <a:cubicBezTo>
                    <a:pt x="4339" y="4371"/>
                    <a:pt x="4307" y="4340"/>
                    <a:pt x="4307" y="4276"/>
                  </a:cubicBezTo>
                  <a:cubicBezTo>
                    <a:pt x="4307" y="4118"/>
                    <a:pt x="4434" y="4023"/>
                    <a:pt x="4592" y="4023"/>
                  </a:cubicBezTo>
                  <a:cubicBezTo>
                    <a:pt x="4624" y="4023"/>
                    <a:pt x="4687" y="4023"/>
                    <a:pt x="4751" y="4055"/>
                  </a:cubicBezTo>
                  <a:cubicBezTo>
                    <a:pt x="4877" y="4150"/>
                    <a:pt x="5036" y="4213"/>
                    <a:pt x="5226" y="4245"/>
                  </a:cubicBezTo>
                  <a:lnTo>
                    <a:pt x="5226" y="3580"/>
                  </a:lnTo>
                  <a:cubicBezTo>
                    <a:pt x="4782" y="3485"/>
                    <a:pt x="4339" y="3326"/>
                    <a:pt x="4339" y="2756"/>
                  </a:cubicBezTo>
                  <a:cubicBezTo>
                    <a:pt x="4339" y="2344"/>
                    <a:pt x="4656" y="1996"/>
                    <a:pt x="5226" y="1933"/>
                  </a:cubicBezTo>
                  <a:lnTo>
                    <a:pt x="5226" y="1711"/>
                  </a:lnTo>
                  <a:cubicBezTo>
                    <a:pt x="5226" y="1616"/>
                    <a:pt x="5321" y="1521"/>
                    <a:pt x="5416" y="1521"/>
                  </a:cubicBezTo>
                  <a:close/>
                  <a:moveTo>
                    <a:pt x="5416" y="1141"/>
                  </a:moveTo>
                  <a:cubicBezTo>
                    <a:pt x="5131" y="1173"/>
                    <a:pt x="4909" y="1363"/>
                    <a:pt x="4877" y="1648"/>
                  </a:cubicBezTo>
                  <a:cubicBezTo>
                    <a:pt x="4339" y="1806"/>
                    <a:pt x="3959" y="2218"/>
                    <a:pt x="3959" y="2756"/>
                  </a:cubicBezTo>
                  <a:cubicBezTo>
                    <a:pt x="3959" y="3231"/>
                    <a:pt x="4181" y="3485"/>
                    <a:pt x="4434" y="3675"/>
                  </a:cubicBezTo>
                  <a:cubicBezTo>
                    <a:pt x="4181" y="3738"/>
                    <a:pt x="3959" y="3991"/>
                    <a:pt x="3959" y="4276"/>
                  </a:cubicBezTo>
                  <a:cubicBezTo>
                    <a:pt x="3959" y="4403"/>
                    <a:pt x="3991" y="4498"/>
                    <a:pt x="4054" y="4593"/>
                  </a:cubicBezTo>
                  <a:cubicBezTo>
                    <a:pt x="4212" y="4878"/>
                    <a:pt x="4592" y="5005"/>
                    <a:pt x="4877" y="5068"/>
                  </a:cubicBezTo>
                  <a:cubicBezTo>
                    <a:pt x="4909" y="5321"/>
                    <a:pt x="5131" y="5543"/>
                    <a:pt x="5416" y="5543"/>
                  </a:cubicBezTo>
                  <a:cubicBezTo>
                    <a:pt x="5701" y="5543"/>
                    <a:pt x="5923" y="5321"/>
                    <a:pt x="5954" y="5068"/>
                  </a:cubicBezTo>
                  <a:cubicBezTo>
                    <a:pt x="6524" y="4910"/>
                    <a:pt x="6873" y="4466"/>
                    <a:pt x="6873" y="3896"/>
                  </a:cubicBezTo>
                  <a:cubicBezTo>
                    <a:pt x="6873" y="3390"/>
                    <a:pt x="6619" y="3105"/>
                    <a:pt x="6334" y="2946"/>
                  </a:cubicBezTo>
                  <a:cubicBezTo>
                    <a:pt x="6556" y="2851"/>
                    <a:pt x="6746" y="2630"/>
                    <a:pt x="6746" y="2376"/>
                  </a:cubicBezTo>
                  <a:cubicBezTo>
                    <a:pt x="6746" y="2249"/>
                    <a:pt x="6683" y="2154"/>
                    <a:pt x="6619" y="2028"/>
                  </a:cubicBezTo>
                  <a:cubicBezTo>
                    <a:pt x="6493" y="1806"/>
                    <a:pt x="6208" y="1711"/>
                    <a:pt x="5954" y="1648"/>
                  </a:cubicBezTo>
                  <a:cubicBezTo>
                    <a:pt x="5923" y="1363"/>
                    <a:pt x="5701" y="1141"/>
                    <a:pt x="5416" y="1141"/>
                  </a:cubicBezTo>
                  <a:close/>
                  <a:moveTo>
                    <a:pt x="8836" y="381"/>
                  </a:moveTo>
                  <a:cubicBezTo>
                    <a:pt x="8931" y="1204"/>
                    <a:pt x="9628" y="1869"/>
                    <a:pt x="10451" y="1901"/>
                  </a:cubicBezTo>
                  <a:lnTo>
                    <a:pt x="10451" y="4688"/>
                  </a:lnTo>
                  <a:cubicBezTo>
                    <a:pt x="9564" y="4720"/>
                    <a:pt x="8868" y="5448"/>
                    <a:pt x="8804" y="6303"/>
                  </a:cubicBezTo>
                  <a:lnTo>
                    <a:pt x="1996" y="6303"/>
                  </a:lnTo>
                  <a:cubicBezTo>
                    <a:pt x="1964" y="5448"/>
                    <a:pt x="1236" y="4720"/>
                    <a:pt x="380" y="4688"/>
                  </a:cubicBezTo>
                  <a:lnTo>
                    <a:pt x="380" y="1901"/>
                  </a:lnTo>
                  <a:cubicBezTo>
                    <a:pt x="1204" y="1838"/>
                    <a:pt x="1901" y="1204"/>
                    <a:pt x="1996" y="381"/>
                  </a:cubicBezTo>
                  <a:close/>
                  <a:moveTo>
                    <a:pt x="254" y="5036"/>
                  </a:moveTo>
                  <a:cubicBezTo>
                    <a:pt x="1045" y="5036"/>
                    <a:pt x="1647" y="5670"/>
                    <a:pt x="1647" y="6430"/>
                  </a:cubicBezTo>
                  <a:lnTo>
                    <a:pt x="254" y="6430"/>
                  </a:lnTo>
                  <a:lnTo>
                    <a:pt x="254" y="5036"/>
                  </a:lnTo>
                  <a:close/>
                  <a:moveTo>
                    <a:pt x="10546" y="5036"/>
                  </a:moveTo>
                  <a:lnTo>
                    <a:pt x="10546" y="6430"/>
                  </a:lnTo>
                  <a:lnTo>
                    <a:pt x="9153" y="6430"/>
                  </a:lnTo>
                  <a:cubicBezTo>
                    <a:pt x="9153" y="5670"/>
                    <a:pt x="9786" y="5036"/>
                    <a:pt x="10546" y="5036"/>
                  </a:cubicBezTo>
                  <a:close/>
                  <a:moveTo>
                    <a:pt x="0" y="1"/>
                  </a:moveTo>
                  <a:lnTo>
                    <a:pt x="0" y="6683"/>
                  </a:lnTo>
                  <a:lnTo>
                    <a:pt x="10831" y="6683"/>
                  </a:lnTo>
                  <a:lnTo>
                    <a:pt x="108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00;p35">
              <a:extLst>
                <a:ext uri="{FF2B5EF4-FFF2-40B4-BE49-F238E27FC236}">
                  <a16:creationId xmlns:a16="http://schemas.microsoft.com/office/drawing/2014/main" id="{7002B784-77DF-20A0-7066-15BD5A4DC005}"/>
                </a:ext>
              </a:extLst>
            </p:cNvPr>
            <p:cNvSpPr/>
            <p:nvPr/>
          </p:nvSpPr>
          <p:spPr>
            <a:xfrm>
              <a:off x="6209017" y="2851347"/>
              <a:ext cx="415832" cy="256879"/>
            </a:xfrm>
            <a:custGeom>
              <a:avLst/>
              <a:gdLst/>
              <a:ahLst/>
              <a:cxnLst/>
              <a:rect l="l" t="t" r="r" b="b"/>
              <a:pathLst>
                <a:path w="12510" h="7728" extrusionOk="0">
                  <a:moveTo>
                    <a:pt x="0" y="0"/>
                  </a:moveTo>
                  <a:lnTo>
                    <a:pt x="0" y="7727"/>
                  </a:lnTo>
                  <a:lnTo>
                    <a:pt x="1077" y="7727"/>
                  </a:lnTo>
                  <a:lnTo>
                    <a:pt x="1077" y="0"/>
                  </a:lnTo>
                  <a:close/>
                  <a:moveTo>
                    <a:pt x="1172" y="0"/>
                  </a:moveTo>
                  <a:lnTo>
                    <a:pt x="1172" y="7727"/>
                  </a:lnTo>
                  <a:lnTo>
                    <a:pt x="1299" y="7727"/>
                  </a:lnTo>
                  <a:lnTo>
                    <a:pt x="1299" y="0"/>
                  </a:lnTo>
                  <a:close/>
                  <a:moveTo>
                    <a:pt x="1489" y="0"/>
                  </a:moveTo>
                  <a:lnTo>
                    <a:pt x="1489" y="7727"/>
                  </a:lnTo>
                  <a:lnTo>
                    <a:pt x="2566" y="7727"/>
                  </a:lnTo>
                  <a:lnTo>
                    <a:pt x="2566" y="0"/>
                  </a:lnTo>
                  <a:close/>
                  <a:moveTo>
                    <a:pt x="3104" y="0"/>
                  </a:moveTo>
                  <a:lnTo>
                    <a:pt x="3104" y="7727"/>
                  </a:lnTo>
                  <a:lnTo>
                    <a:pt x="3199" y="7727"/>
                  </a:lnTo>
                  <a:lnTo>
                    <a:pt x="3199" y="0"/>
                  </a:lnTo>
                  <a:close/>
                  <a:moveTo>
                    <a:pt x="3357" y="0"/>
                  </a:moveTo>
                  <a:lnTo>
                    <a:pt x="3357" y="7727"/>
                  </a:lnTo>
                  <a:lnTo>
                    <a:pt x="3579" y="7727"/>
                  </a:lnTo>
                  <a:lnTo>
                    <a:pt x="3579" y="0"/>
                  </a:lnTo>
                  <a:close/>
                  <a:moveTo>
                    <a:pt x="4117" y="0"/>
                  </a:moveTo>
                  <a:lnTo>
                    <a:pt x="4117" y="7727"/>
                  </a:lnTo>
                  <a:lnTo>
                    <a:pt x="4307" y="7727"/>
                  </a:lnTo>
                  <a:lnTo>
                    <a:pt x="4307" y="0"/>
                  </a:lnTo>
                  <a:close/>
                  <a:moveTo>
                    <a:pt x="4593" y="0"/>
                  </a:moveTo>
                  <a:lnTo>
                    <a:pt x="4593" y="7727"/>
                  </a:lnTo>
                  <a:lnTo>
                    <a:pt x="5669" y="7727"/>
                  </a:lnTo>
                  <a:lnTo>
                    <a:pt x="5669" y="0"/>
                  </a:lnTo>
                  <a:close/>
                  <a:moveTo>
                    <a:pt x="6144" y="0"/>
                  </a:moveTo>
                  <a:lnTo>
                    <a:pt x="6144" y="7727"/>
                  </a:lnTo>
                  <a:lnTo>
                    <a:pt x="6334" y="7727"/>
                  </a:lnTo>
                  <a:lnTo>
                    <a:pt x="6334" y="0"/>
                  </a:lnTo>
                  <a:close/>
                  <a:moveTo>
                    <a:pt x="6651" y="0"/>
                  </a:moveTo>
                  <a:lnTo>
                    <a:pt x="6651" y="7727"/>
                  </a:lnTo>
                  <a:lnTo>
                    <a:pt x="6746" y="7727"/>
                  </a:lnTo>
                  <a:lnTo>
                    <a:pt x="6746" y="0"/>
                  </a:lnTo>
                  <a:close/>
                  <a:moveTo>
                    <a:pt x="6999" y="0"/>
                  </a:moveTo>
                  <a:lnTo>
                    <a:pt x="6999" y="7727"/>
                  </a:lnTo>
                  <a:lnTo>
                    <a:pt x="7189" y="7727"/>
                  </a:lnTo>
                  <a:lnTo>
                    <a:pt x="7189" y="0"/>
                  </a:lnTo>
                  <a:close/>
                  <a:moveTo>
                    <a:pt x="7664" y="0"/>
                  </a:moveTo>
                  <a:lnTo>
                    <a:pt x="7664" y="7727"/>
                  </a:lnTo>
                  <a:lnTo>
                    <a:pt x="9121" y="7727"/>
                  </a:lnTo>
                  <a:lnTo>
                    <a:pt x="9121" y="0"/>
                  </a:lnTo>
                  <a:close/>
                  <a:moveTo>
                    <a:pt x="9596" y="0"/>
                  </a:moveTo>
                  <a:lnTo>
                    <a:pt x="9596" y="7727"/>
                  </a:lnTo>
                  <a:lnTo>
                    <a:pt x="9691" y="7727"/>
                  </a:lnTo>
                  <a:lnTo>
                    <a:pt x="9691" y="0"/>
                  </a:lnTo>
                  <a:close/>
                  <a:moveTo>
                    <a:pt x="9786" y="0"/>
                  </a:moveTo>
                  <a:lnTo>
                    <a:pt x="9786" y="7727"/>
                  </a:lnTo>
                  <a:lnTo>
                    <a:pt x="10008" y="7727"/>
                  </a:lnTo>
                  <a:lnTo>
                    <a:pt x="10008" y="0"/>
                  </a:lnTo>
                  <a:close/>
                  <a:moveTo>
                    <a:pt x="10325" y="0"/>
                  </a:moveTo>
                  <a:lnTo>
                    <a:pt x="10325" y="7727"/>
                  </a:lnTo>
                  <a:lnTo>
                    <a:pt x="11940" y="7727"/>
                  </a:lnTo>
                  <a:lnTo>
                    <a:pt x="11940" y="0"/>
                  </a:lnTo>
                  <a:close/>
                  <a:moveTo>
                    <a:pt x="12288" y="0"/>
                  </a:moveTo>
                  <a:lnTo>
                    <a:pt x="12288" y="7727"/>
                  </a:lnTo>
                  <a:lnTo>
                    <a:pt x="12510" y="7727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01;p35">
              <a:extLst>
                <a:ext uri="{FF2B5EF4-FFF2-40B4-BE49-F238E27FC236}">
                  <a16:creationId xmlns:a16="http://schemas.microsoft.com/office/drawing/2014/main" id="{ACA378D5-09E4-82D1-CE69-68D0F6D275EC}"/>
                </a:ext>
              </a:extLst>
            </p:cNvPr>
            <p:cNvSpPr/>
            <p:nvPr/>
          </p:nvSpPr>
          <p:spPr>
            <a:xfrm>
              <a:off x="6197449" y="3555570"/>
              <a:ext cx="49494" cy="64253"/>
            </a:xfrm>
            <a:custGeom>
              <a:avLst/>
              <a:gdLst/>
              <a:ahLst/>
              <a:cxnLst/>
              <a:rect l="l" t="t" r="r" b="b"/>
              <a:pathLst>
                <a:path w="1489" h="1933" extrusionOk="0">
                  <a:moveTo>
                    <a:pt x="1172" y="0"/>
                  </a:moveTo>
                  <a:cubicBezTo>
                    <a:pt x="919" y="634"/>
                    <a:pt x="507" y="1204"/>
                    <a:pt x="0" y="1679"/>
                  </a:cubicBezTo>
                  <a:lnTo>
                    <a:pt x="253" y="1932"/>
                  </a:lnTo>
                  <a:cubicBezTo>
                    <a:pt x="792" y="1457"/>
                    <a:pt x="1204" y="824"/>
                    <a:pt x="1489" y="159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02;p35">
              <a:extLst>
                <a:ext uri="{FF2B5EF4-FFF2-40B4-BE49-F238E27FC236}">
                  <a16:creationId xmlns:a16="http://schemas.microsoft.com/office/drawing/2014/main" id="{09139EAE-4ED1-04FF-81D3-74F05EB4B20F}"/>
                </a:ext>
              </a:extLst>
            </p:cNvPr>
            <p:cNvSpPr/>
            <p:nvPr/>
          </p:nvSpPr>
          <p:spPr>
            <a:xfrm>
              <a:off x="6237437" y="3439762"/>
              <a:ext cx="22138" cy="63222"/>
            </a:xfrm>
            <a:custGeom>
              <a:avLst/>
              <a:gdLst/>
              <a:ahLst/>
              <a:cxnLst/>
              <a:rect l="l" t="t" r="r" b="b"/>
              <a:pathLst>
                <a:path w="666" h="1902" extrusionOk="0">
                  <a:moveTo>
                    <a:pt x="349" y="1"/>
                  </a:moveTo>
                  <a:lnTo>
                    <a:pt x="1" y="128"/>
                  </a:lnTo>
                  <a:cubicBezTo>
                    <a:pt x="222" y="634"/>
                    <a:pt x="317" y="1173"/>
                    <a:pt x="317" y="1743"/>
                  </a:cubicBezTo>
                  <a:cubicBezTo>
                    <a:pt x="317" y="1806"/>
                    <a:pt x="317" y="1838"/>
                    <a:pt x="317" y="1869"/>
                  </a:cubicBezTo>
                  <a:lnTo>
                    <a:pt x="666" y="1901"/>
                  </a:lnTo>
                  <a:cubicBezTo>
                    <a:pt x="666" y="1838"/>
                    <a:pt x="666" y="1806"/>
                    <a:pt x="666" y="1743"/>
                  </a:cubicBezTo>
                  <a:cubicBezTo>
                    <a:pt x="666" y="1141"/>
                    <a:pt x="571" y="539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03;p35">
              <a:extLst>
                <a:ext uri="{FF2B5EF4-FFF2-40B4-BE49-F238E27FC236}">
                  <a16:creationId xmlns:a16="http://schemas.microsoft.com/office/drawing/2014/main" id="{A9C5ADA7-65B1-E8CA-0297-4217E5EDC2DE}"/>
                </a:ext>
              </a:extLst>
            </p:cNvPr>
            <p:cNvSpPr/>
            <p:nvPr/>
          </p:nvSpPr>
          <p:spPr>
            <a:xfrm>
              <a:off x="6222712" y="3408184"/>
              <a:ext cx="15822" cy="14792"/>
            </a:xfrm>
            <a:custGeom>
              <a:avLst/>
              <a:gdLst/>
              <a:ahLst/>
              <a:cxnLst/>
              <a:rect l="l" t="t" r="r" b="b"/>
              <a:pathLst>
                <a:path w="476" h="445" extrusionOk="0">
                  <a:moveTo>
                    <a:pt x="317" y="1"/>
                  </a:moveTo>
                  <a:lnTo>
                    <a:pt x="0" y="191"/>
                  </a:lnTo>
                  <a:cubicBezTo>
                    <a:pt x="64" y="286"/>
                    <a:pt x="95" y="349"/>
                    <a:pt x="159" y="444"/>
                  </a:cubicBezTo>
                  <a:lnTo>
                    <a:pt x="475" y="254"/>
                  </a:lnTo>
                  <a:cubicBezTo>
                    <a:pt x="412" y="191"/>
                    <a:pt x="349" y="96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04;p35">
              <a:extLst>
                <a:ext uri="{FF2B5EF4-FFF2-40B4-BE49-F238E27FC236}">
                  <a16:creationId xmlns:a16="http://schemas.microsoft.com/office/drawing/2014/main" id="{CB10BC22-0A98-D229-91DA-7D119E2076B0}"/>
                </a:ext>
              </a:extLst>
            </p:cNvPr>
            <p:cNvSpPr/>
            <p:nvPr/>
          </p:nvSpPr>
          <p:spPr>
            <a:xfrm>
              <a:off x="6164808" y="3351343"/>
              <a:ext cx="68441" cy="63189"/>
            </a:xfrm>
            <a:custGeom>
              <a:avLst/>
              <a:gdLst/>
              <a:ahLst/>
              <a:cxnLst/>
              <a:rect l="l" t="t" r="r" b="b"/>
              <a:pathLst>
                <a:path w="2059" h="1901" extrusionOk="0">
                  <a:moveTo>
                    <a:pt x="159" y="1"/>
                  </a:moveTo>
                  <a:lnTo>
                    <a:pt x="0" y="317"/>
                  </a:lnTo>
                  <a:cubicBezTo>
                    <a:pt x="697" y="666"/>
                    <a:pt x="1299" y="1236"/>
                    <a:pt x="1742" y="1901"/>
                  </a:cubicBezTo>
                  <a:lnTo>
                    <a:pt x="2059" y="1711"/>
                  </a:lnTo>
                  <a:cubicBezTo>
                    <a:pt x="1584" y="982"/>
                    <a:pt x="919" y="38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05;p35">
              <a:extLst>
                <a:ext uri="{FF2B5EF4-FFF2-40B4-BE49-F238E27FC236}">
                  <a16:creationId xmlns:a16="http://schemas.microsoft.com/office/drawing/2014/main" id="{C5572D47-E667-FE8A-C2F7-4341DF4DCF54}"/>
                </a:ext>
              </a:extLst>
            </p:cNvPr>
            <p:cNvSpPr/>
            <p:nvPr/>
          </p:nvSpPr>
          <p:spPr>
            <a:xfrm>
              <a:off x="5995317" y="3340840"/>
              <a:ext cx="49528" cy="33705"/>
            </a:xfrm>
            <a:custGeom>
              <a:avLst/>
              <a:gdLst/>
              <a:ahLst/>
              <a:cxnLst/>
              <a:rect l="l" t="t" r="r" b="b"/>
              <a:pathLst>
                <a:path w="1490" h="1014" extrusionOk="0">
                  <a:moveTo>
                    <a:pt x="1394" y="0"/>
                  </a:moveTo>
                  <a:cubicBezTo>
                    <a:pt x="887" y="190"/>
                    <a:pt x="412" y="412"/>
                    <a:pt x="1" y="728"/>
                  </a:cubicBezTo>
                  <a:lnTo>
                    <a:pt x="222" y="1013"/>
                  </a:lnTo>
                  <a:cubicBezTo>
                    <a:pt x="602" y="728"/>
                    <a:pt x="1046" y="507"/>
                    <a:pt x="1489" y="348"/>
                  </a:cubicBezTo>
                  <a:lnTo>
                    <a:pt x="139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6" name="Google Shape;3306;p35">
              <a:extLst>
                <a:ext uri="{FF2B5EF4-FFF2-40B4-BE49-F238E27FC236}">
                  <a16:creationId xmlns:a16="http://schemas.microsoft.com/office/drawing/2014/main" id="{E4164C13-FE30-2CEA-208C-8DCA2E4C9280}"/>
                </a:ext>
              </a:extLst>
            </p:cNvPr>
            <p:cNvSpPr/>
            <p:nvPr/>
          </p:nvSpPr>
          <p:spPr>
            <a:xfrm>
              <a:off x="5953202" y="3365038"/>
              <a:ext cx="49528" cy="53716"/>
            </a:xfrm>
            <a:custGeom>
              <a:avLst/>
              <a:gdLst/>
              <a:ahLst/>
              <a:cxnLst/>
              <a:rect l="l" t="t" r="r" b="b"/>
              <a:pathLst>
                <a:path w="1490" h="1616" extrusionOk="0">
                  <a:moveTo>
                    <a:pt x="1268" y="0"/>
                  </a:moveTo>
                  <a:cubicBezTo>
                    <a:pt x="761" y="380"/>
                    <a:pt x="318" y="855"/>
                    <a:pt x="1" y="1426"/>
                  </a:cubicBezTo>
                  <a:lnTo>
                    <a:pt x="286" y="1616"/>
                  </a:lnTo>
                  <a:cubicBezTo>
                    <a:pt x="603" y="1077"/>
                    <a:pt x="1014" y="634"/>
                    <a:pt x="1489" y="285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7" name="Google Shape;3307;p35">
              <a:extLst>
                <a:ext uri="{FF2B5EF4-FFF2-40B4-BE49-F238E27FC236}">
                  <a16:creationId xmlns:a16="http://schemas.microsoft.com/office/drawing/2014/main" id="{B00468F2-5248-B840-601F-338CE52193B6}"/>
                </a:ext>
              </a:extLst>
            </p:cNvPr>
            <p:cNvSpPr/>
            <p:nvPr/>
          </p:nvSpPr>
          <p:spPr>
            <a:xfrm>
              <a:off x="5947950" y="3412405"/>
              <a:ext cx="14759" cy="12664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127" y="1"/>
                  </a:moveTo>
                  <a:cubicBezTo>
                    <a:pt x="96" y="64"/>
                    <a:pt x="64" y="127"/>
                    <a:pt x="1" y="222"/>
                  </a:cubicBezTo>
                  <a:lnTo>
                    <a:pt x="317" y="381"/>
                  </a:lnTo>
                  <a:cubicBezTo>
                    <a:pt x="381" y="317"/>
                    <a:pt x="412" y="254"/>
                    <a:pt x="444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8" name="Google Shape;3308;p35">
              <a:extLst>
                <a:ext uri="{FF2B5EF4-FFF2-40B4-BE49-F238E27FC236}">
                  <a16:creationId xmlns:a16="http://schemas.microsoft.com/office/drawing/2014/main" id="{63489F93-60D0-92E1-9359-A118B507CB6A}"/>
                </a:ext>
              </a:extLst>
            </p:cNvPr>
            <p:cNvSpPr/>
            <p:nvPr/>
          </p:nvSpPr>
          <p:spPr>
            <a:xfrm>
              <a:off x="5929003" y="3450299"/>
              <a:ext cx="17916" cy="61095"/>
            </a:xfrm>
            <a:custGeom>
              <a:avLst/>
              <a:gdLst/>
              <a:ahLst/>
              <a:cxnLst/>
              <a:rect l="l" t="t" r="r" b="b"/>
              <a:pathLst>
                <a:path w="539" h="1838" extrusionOk="0">
                  <a:moveTo>
                    <a:pt x="191" y="1"/>
                  </a:moveTo>
                  <a:cubicBezTo>
                    <a:pt x="64" y="476"/>
                    <a:pt x="1" y="951"/>
                    <a:pt x="1" y="1426"/>
                  </a:cubicBezTo>
                  <a:cubicBezTo>
                    <a:pt x="1" y="1584"/>
                    <a:pt x="1" y="1711"/>
                    <a:pt x="1" y="1837"/>
                  </a:cubicBezTo>
                  <a:lnTo>
                    <a:pt x="381" y="1806"/>
                  </a:lnTo>
                  <a:cubicBezTo>
                    <a:pt x="349" y="1679"/>
                    <a:pt x="349" y="1552"/>
                    <a:pt x="349" y="1426"/>
                  </a:cubicBezTo>
                  <a:cubicBezTo>
                    <a:pt x="349" y="982"/>
                    <a:pt x="412" y="539"/>
                    <a:pt x="539" y="9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9" name="Google Shape;3309;p35">
              <a:extLst>
                <a:ext uri="{FF2B5EF4-FFF2-40B4-BE49-F238E27FC236}">
                  <a16:creationId xmlns:a16="http://schemas.microsoft.com/office/drawing/2014/main" id="{20D6796C-80D8-4923-FDF2-F75C38618DEE}"/>
                </a:ext>
              </a:extLst>
            </p:cNvPr>
            <p:cNvSpPr/>
            <p:nvPr/>
          </p:nvSpPr>
          <p:spPr>
            <a:xfrm>
              <a:off x="5933225" y="3532402"/>
              <a:ext cx="34769" cy="60031"/>
            </a:xfrm>
            <a:custGeom>
              <a:avLst/>
              <a:gdLst/>
              <a:ahLst/>
              <a:cxnLst/>
              <a:rect l="l" t="t" r="r" b="b"/>
              <a:pathLst>
                <a:path w="1046" h="1806" extrusionOk="0">
                  <a:moveTo>
                    <a:pt x="349" y="1"/>
                  </a:moveTo>
                  <a:lnTo>
                    <a:pt x="0" y="64"/>
                  </a:lnTo>
                  <a:cubicBezTo>
                    <a:pt x="127" y="697"/>
                    <a:pt x="380" y="1268"/>
                    <a:pt x="760" y="1806"/>
                  </a:cubicBezTo>
                  <a:lnTo>
                    <a:pt x="1045" y="1584"/>
                  </a:lnTo>
                  <a:cubicBezTo>
                    <a:pt x="697" y="1109"/>
                    <a:pt x="475" y="57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0" name="Google Shape;3310;p35">
              <a:extLst>
                <a:ext uri="{FF2B5EF4-FFF2-40B4-BE49-F238E27FC236}">
                  <a16:creationId xmlns:a16="http://schemas.microsoft.com/office/drawing/2014/main" id="{863218BD-2AFE-EDC2-1153-B713EE35B1D2}"/>
                </a:ext>
              </a:extLst>
            </p:cNvPr>
            <p:cNvSpPr/>
            <p:nvPr/>
          </p:nvSpPr>
          <p:spPr>
            <a:xfrm>
              <a:off x="6154271" y="3397680"/>
              <a:ext cx="60031" cy="170554"/>
            </a:xfrm>
            <a:custGeom>
              <a:avLst/>
              <a:gdLst/>
              <a:ahLst/>
              <a:cxnLst/>
              <a:rect l="l" t="t" r="r" b="b"/>
              <a:pathLst>
                <a:path w="1806" h="5131" extrusionOk="0">
                  <a:moveTo>
                    <a:pt x="222" y="0"/>
                  </a:moveTo>
                  <a:lnTo>
                    <a:pt x="1" y="317"/>
                  </a:lnTo>
                  <a:cubicBezTo>
                    <a:pt x="919" y="919"/>
                    <a:pt x="1457" y="1932"/>
                    <a:pt x="1457" y="3009"/>
                  </a:cubicBezTo>
                  <a:cubicBezTo>
                    <a:pt x="1457" y="3705"/>
                    <a:pt x="1236" y="4370"/>
                    <a:pt x="824" y="4941"/>
                  </a:cubicBezTo>
                  <a:lnTo>
                    <a:pt x="1141" y="5131"/>
                  </a:lnTo>
                  <a:cubicBezTo>
                    <a:pt x="1584" y="4529"/>
                    <a:pt x="1806" y="3800"/>
                    <a:pt x="1806" y="3009"/>
                  </a:cubicBezTo>
                  <a:cubicBezTo>
                    <a:pt x="1806" y="1805"/>
                    <a:pt x="1204" y="697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1" name="Google Shape;3311;p35">
              <a:extLst>
                <a:ext uri="{FF2B5EF4-FFF2-40B4-BE49-F238E27FC236}">
                  <a16:creationId xmlns:a16="http://schemas.microsoft.com/office/drawing/2014/main" id="{804F772A-F8F5-ED8B-6786-C1C8EDC45F22}"/>
                </a:ext>
              </a:extLst>
            </p:cNvPr>
            <p:cNvSpPr/>
            <p:nvPr/>
          </p:nvSpPr>
          <p:spPr>
            <a:xfrm>
              <a:off x="6070074" y="3377670"/>
              <a:ext cx="91609" cy="30548"/>
            </a:xfrm>
            <a:custGeom>
              <a:avLst/>
              <a:gdLst/>
              <a:ahLst/>
              <a:cxnLst/>
              <a:rect l="l" t="t" r="r" b="b"/>
              <a:pathLst>
                <a:path w="2756" h="919" extrusionOk="0">
                  <a:moveTo>
                    <a:pt x="729" y="0"/>
                  </a:moveTo>
                  <a:cubicBezTo>
                    <a:pt x="475" y="0"/>
                    <a:pt x="222" y="32"/>
                    <a:pt x="0" y="64"/>
                  </a:cubicBezTo>
                  <a:lnTo>
                    <a:pt x="64" y="412"/>
                  </a:lnTo>
                  <a:cubicBezTo>
                    <a:pt x="285" y="380"/>
                    <a:pt x="507" y="349"/>
                    <a:pt x="729" y="349"/>
                  </a:cubicBezTo>
                  <a:cubicBezTo>
                    <a:pt x="1362" y="349"/>
                    <a:pt x="1995" y="539"/>
                    <a:pt x="2565" y="919"/>
                  </a:cubicBezTo>
                  <a:lnTo>
                    <a:pt x="2755" y="602"/>
                  </a:lnTo>
                  <a:cubicBezTo>
                    <a:pt x="2154" y="190"/>
                    <a:pt x="1457" y="0"/>
                    <a:pt x="7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2" name="Google Shape;3312;p35">
              <a:extLst>
                <a:ext uri="{FF2B5EF4-FFF2-40B4-BE49-F238E27FC236}">
                  <a16:creationId xmlns:a16="http://schemas.microsoft.com/office/drawing/2014/main" id="{BA985E37-E55B-AC9E-F1ED-6CE888493A3B}"/>
                </a:ext>
              </a:extLst>
            </p:cNvPr>
            <p:cNvSpPr/>
            <p:nvPr/>
          </p:nvSpPr>
          <p:spPr>
            <a:xfrm>
              <a:off x="6034274" y="3379764"/>
              <a:ext cx="37927" cy="23202"/>
            </a:xfrm>
            <a:custGeom>
              <a:avLst/>
              <a:gdLst/>
              <a:ahLst/>
              <a:cxnLst/>
              <a:rect l="l" t="t" r="r" b="b"/>
              <a:pathLst>
                <a:path w="1141" h="698" extrusionOk="0">
                  <a:moveTo>
                    <a:pt x="1077" y="1"/>
                  </a:moveTo>
                  <a:cubicBezTo>
                    <a:pt x="697" y="64"/>
                    <a:pt x="349" y="222"/>
                    <a:pt x="0" y="412"/>
                  </a:cubicBezTo>
                  <a:lnTo>
                    <a:pt x="190" y="698"/>
                  </a:lnTo>
                  <a:cubicBezTo>
                    <a:pt x="475" y="539"/>
                    <a:pt x="792" y="412"/>
                    <a:pt x="1141" y="349"/>
                  </a:cubicBezTo>
                  <a:lnTo>
                    <a:pt x="107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3" name="Google Shape;3313;p35">
              <a:extLst>
                <a:ext uri="{FF2B5EF4-FFF2-40B4-BE49-F238E27FC236}">
                  <a16:creationId xmlns:a16="http://schemas.microsoft.com/office/drawing/2014/main" id="{030C7F05-2A68-8016-E1D2-4305ECE4561E}"/>
                </a:ext>
              </a:extLst>
            </p:cNvPr>
            <p:cNvSpPr/>
            <p:nvPr/>
          </p:nvSpPr>
          <p:spPr>
            <a:xfrm>
              <a:off x="5973212" y="3416627"/>
              <a:ext cx="40054" cy="128439"/>
            </a:xfrm>
            <a:custGeom>
              <a:avLst/>
              <a:gdLst/>
              <a:ahLst/>
              <a:cxnLst/>
              <a:rect l="l" t="t" r="r" b="b"/>
              <a:pathLst>
                <a:path w="1205" h="3864" extrusionOk="0">
                  <a:moveTo>
                    <a:pt x="951" y="0"/>
                  </a:moveTo>
                  <a:cubicBezTo>
                    <a:pt x="349" y="665"/>
                    <a:pt x="1" y="1552"/>
                    <a:pt x="1" y="2439"/>
                  </a:cubicBezTo>
                  <a:cubicBezTo>
                    <a:pt x="1" y="2945"/>
                    <a:pt x="96" y="3420"/>
                    <a:pt x="286" y="3864"/>
                  </a:cubicBezTo>
                  <a:lnTo>
                    <a:pt x="634" y="3737"/>
                  </a:lnTo>
                  <a:cubicBezTo>
                    <a:pt x="444" y="3325"/>
                    <a:pt x="349" y="2882"/>
                    <a:pt x="349" y="2439"/>
                  </a:cubicBezTo>
                  <a:cubicBezTo>
                    <a:pt x="349" y="1615"/>
                    <a:pt x="666" y="855"/>
                    <a:pt x="1204" y="254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4" name="Google Shape;3314;p35">
              <a:extLst>
                <a:ext uri="{FF2B5EF4-FFF2-40B4-BE49-F238E27FC236}">
                  <a16:creationId xmlns:a16="http://schemas.microsoft.com/office/drawing/2014/main" id="{43A21B67-8C15-A061-F3B0-775692B685A6}"/>
                </a:ext>
              </a:extLst>
            </p:cNvPr>
            <p:cNvSpPr/>
            <p:nvPr/>
          </p:nvSpPr>
          <p:spPr>
            <a:xfrm>
              <a:off x="6138482" y="3446077"/>
              <a:ext cx="29517" cy="51622"/>
            </a:xfrm>
            <a:custGeom>
              <a:avLst/>
              <a:gdLst/>
              <a:ahLst/>
              <a:cxnLst/>
              <a:rect l="l" t="t" r="r" b="b"/>
              <a:pathLst>
                <a:path w="888" h="1553" extrusionOk="0">
                  <a:moveTo>
                    <a:pt x="222" y="1"/>
                  </a:moveTo>
                  <a:lnTo>
                    <a:pt x="1" y="254"/>
                  </a:lnTo>
                  <a:cubicBezTo>
                    <a:pt x="349" y="603"/>
                    <a:pt x="539" y="1078"/>
                    <a:pt x="539" y="1553"/>
                  </a:cubicBezTo>
                  <a:lnTo>
                    <a:pt x="887" y="1553"/>
                  </a:lnTo>
                  <a:cubicBezTo>
                    <a:pt x="887" y="983"/>
                    <a:pt x="666" y="413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5" name="Google Shape;3315;p35">
              <a:extLst>
                <a:ext uri="{FF2B5EF4-FFF2-40B4-BE49-F238E27FC236}">
                  <a16:creationId xmlns:a16="http://schemas.microsoft.com/office/drawing/2014/main" id="{20338CCC-8F31-63F3-3B7D-B720DA3C53BF}"/>
                </a:ext>
              </a:extLst>
            </p:cNvPr>
            <p:cNvSpPr/>
            <p:nvPr/>
          </p:nvSpPr>
          <p:spPr>
            <a:xfrm>
              <a:off x="6020579" y="3423973"/>
              <a:ext cx="69505" cy="107432"/>
            </a:xfrm>
            <a:custGeom>
              <a:avLst/>
              <a:gdLst/>
              <a:ahLst/>
              <a:cxnLst/>
              <a:rect l="l" t="t" r="r" b="b"/>
              <a:pathLst>
                <a:path w="2091" h="3232" extrusionOk="0">
                  <a:moveTo>
                    <a:pt x="2091" y="1"/>
                  </a:moveTo>
                  <a:cubicBezTo>
                    <a:pt x="919" y="64"/>
                    <a:pt x="1" y="1046"/>
                    <a:pt x="1" y="2218"/>
                  </a:cubicBezTo>
                  <a:cubicBezTo>
                    <a:pt x="1" y="2566"/>
                    <a:pt x="64" y="2946"/>
                    <a:pt x="222" y="3231"/>
                  </a:cubicBezTo>
                  <a:lnTo>
                    <a:pt x="539" y="3073"/>
                  </a:lnTo>
                  <a:cubicBezTo>
                    <a:pt x="412" y="2819"/>
                    <a:pt x="349" y="2534"/>
                    <a:pt x="349" y="2218"/>
                  </a:cubicBezTo>
                  <a:cubicBezTo>
                    <a:pt x="349" y="1236"/>
                    <a:pt x="1109" y="413"/>
                    <a:pt x="2091" y="349"/>
                  </a:cubicBezTo>
                  <a:lnTo>
                    <a:pt x="20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6" name="Google Shape;3316;p35">
              <a:extLst>
                <a:ext uri="{FF2B5EF4-FFF2-40B4-BE49-F238E27FC236}">
                  <a16:creationId xmlns:a16="http://schemas.microsoft.com/office/drawing/2014/main" id="{5312410C-53D2-4AA3-AD9C-0BD00A580639}"/>
                </a:ext>
              </a:extLst>
            </p:cNvPr>
            <p:cNvSpPr/>
            <p:nvPr/>
          </p:nvSpPr>
          <p:spPr>
            <a:xfrm>
              <a:off x="6060600" y="3591369"/>
              <a:ext cx="48431" cy="64253"/>
            </a:xfrm>
            <a:custGeom>
              <a:avLst/>
              <a:gdLst/>
              <a:ahLst/>
              <a:cxnLst/>
              <a:rect l="l" t="t" r="r" b="b"/>
              <a:pathLst>
                <a:path w="1457" h="1933" extrusionOk="0">
                  <a:moveTo>
                    <a:pt x="1140" y="0"/>
                  </a:moveTo>
                  <a:cubicBezTo>
                    <a:pt x="824" y="634"/>
                    <a:pt x="444" y="1172"/>
                    <a:pt x="0" y="1679"/>
                  </a:cubicBezTo>
                  <a:lnTo>
                    <a:pt x="254" y="1932"/>
                  </a:lnTo>
                  <a:cubicBezTo>
                    <a:pt x="729" y="1394"/>
                    <a:pt x="1140" y="824"/>
                    <a:pt x="1457" y="159"/>
                  </a:cubicBezTo>
                  <a:lnTo>
                    <a:pt x="11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7" name="Google Shape;3317;p35">
              <a:extLst>
                <a:ext uri="{FF2B5EF4-FFF2-40B4-BE49-F238E27FC236}">
                  <a16:creationId xmlns:a16="http://schemas.microsoft.com/office/drawing/2014/main" id="{724F1885-9C51-FA25-2D57-E3A9EFCCE62C}"/>
                </a:ext>
              </a:extLst>
            </p:cNvPr>
            <p:cNvSpPr/>
            <p:nvPr/>
          </p:nvSpPr>
          <p:spPr>
            <a:xfrm>
              <a:off x="5979528" y="3461866"/>
              <a:ext cx="151608" cy="163208"/>
            </a:xfrm>
            <a:custGeom>
              <a:avLst/>
              <a:gdLst/>
              <a:ahLst/>
              <a:cxnLst/>
              <a:rect l="l" t="t" r="r" b="b"/>
              <a:pathLst>
                <a:path w="4561" h="4910" extrusionOk="0">
                  <a:moveTo>
                    <a:pt x="3453" y="1"/>
                  </a:moveTo>
                  <a:cubicBezTo>
                    <a:pt x="2819" y="1"/>
                    <a:pt x="2344" y="476"/>
                    <a:pt x="2344" y="1109"/>
                  </a:cubicBezTo>
                  <a:cubicBezTo>
                    <a:pt x="2344" y="1204"/>
                    <a:pt x="2534" y="3516"/>
                    <a:pt x="1" y="4593"/>
                  </a:cubicBezTo>
                  <a:lnTo>
                    <a:pt x="127" y="4910"/>
                  </a:lnTo>
                  <a:cubicBezTo>
                    <a:pt x="2914" y="3738"/>
                    <a:pt x="2693" y="1109"/>
                    <a:pt x="2693" y="1078"/>
                  </a:cubicBezTo>
                  <a:cubicBezTo>
                    <a:pt x="2693" y="666"/>
                    <a:pt x="3009" y="349"/>
                    <a:pt x="3421" y="349"/>
                  </a:cubicBezTo>
                  <a:cubicBezTo>
                    <a:pt x="3833" y="349"/>
                    <a:pt x="4181" y="666"/>
                    <a:pt x="4181" y="1109"/>
                  </a:cubicBezTo>
                  <a:cubicBezTo>
                    <a:pt x="4181" y="1109"/>
                    <a:pt x="4213" y="1806"/>
                    <a:pt x="3959" y="2756"/>
                  </a:cubicBezTo>
                  <a:lnTo>
                    <a:pt x="4308" y="2819"/>
                  </a:lnTo>
                  <a:cubicBezTo>
                    <a:pt x="4561" y="1838"/>
                    <a:pt x="4529" y="1109"/>
                    <a:pt x="4529" y="1078"/>
                  </a:cubicBezTo>
                  <a:cubicBezTo>
                    <a:pt x="4529" y="476"/>
                    <a:pt x="4054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8" name="Google Shape;3318;p35">
              <a:extLst>
                <a:ext uri="{FF2B5EF4-FFF2-40B4-BE49-F238E27FC236}">
                  <a16:creationId xmlns:a16="http://schemas.microsoft.com/office/drawing/2014/main" id="{4976EE18-DE7C-6C49-EE04-66493C0F2616}"/>
                </a:ext>
              </a:extLst>
            </p:cNvPr>
            <p:cNvSpPr/>
            <p:nvPr/>
          </p:nvSpPr>
          <p:spPr>
            <a:xfrm>
              <a:off x="6108998" y="3589242"/>
              <a:ext cx="62159" cy="59001"/>
            </a:xfrm>
            <a:custGeom>
              <a:avLst/>
              <a:gdLst/>
              <a:ahLst/>
              <a:cxnLst/>
              <a:rect l="l" t="t" r="r" b="b"/>
              <a:pathLst>
                <a:path w="1870" h="1775" extrusionOk="0">
                  <a:moveTo>
                    <a:pt x="1553" y="1"/>
                  </a:moveTo>
                  <a:cubicBezTo>
                    <a:pt x="1553" y="1"/>
                    <a:pt x="919" y="1078"/>
                    <a:pt x="1" y="1458"/>
                  </a:cubicBezTo>
                  <a:lnTo>
                    <a:pt x="159" y="1774"/>
                  </a:lnTo>
                  <a:cubicBezTo>
                    <a:pt x="1173" y="1363"/>
                    <a:pt x="1838" y="223"/>
                    <a:pt x="1869" y="159"/>
                  </a:cubicBezTo>
                  <a:lnTo>
                    <a:pt x="155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9" name="Google Shape;3319;p35">
              <a:extLst>
                <a:ext uri="{FF2B5EF4-FFF2-40B4-BE49-F238E27FC236}">
                  <a16:creationId xmlns:a16="http://schemas.microsoft.com/office/drawing/2014/main" id="{1311332A-6383-0731-DCDC-6FD75DFBF613}"/>
                </a:ext>
              </a:extLst>
            </p:cNvPr>
            <p:cNvSpPr/>
            <p:nvPr/>
          </p:nvSpPr>
          <p:spPr>
            <a:xfrm>
              <a:off x="6157429" y="3623978"/>
              <a:ext cx="26359" cy="20044"/>
            </a:xfrm>
            <a:custGeom>
              <a:avLst/>
              <a:gdLst/>
              <a:ahLst/>
              <a:cxnLst/>
              <a:rect l="l" t="t" r="r" b="b"/>
              <a:pathLst>
                <a:path w="793" h="603" extrusionOk="0">
                  <a:moveTo>
                    <a:pt x="602" y="1"/>
                  </a:moveTo>
                  <a:cubicBezTo>
                    <a:pt x="602" y="1"/>
                    <a:pt x="381" y="159"/>
                    <a:pt x="1" y="286"/>
                  </a:cubicBezTo>
                  <a:lnTo>
                    <a:pt x="96" y="603"/>
                  </a:lnTo>
                  <a:cubicBezTo>
                    <a:pt x="539" y="476"/>
                    <a:pt x="792" y="318"/>
                    <a:pt x="792" y="28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0" name="Google Shape;3320;p35">
              <a:extLst>
                <a:ext uri="{FF2B5EF4-FFF2-40B4-BE49-F238E27FC236}">
                  <a16:creationId xmlns:a16="http://schemas.microsoft.com/office/drawing/2014/main" id="{66334DEA-D37B-1CF8-485F-249D213794C0}"/>
                </a:ext>
              </a:extLst>
            </p:cNvPr>
            <p:cNvSpPr/>
            <p:nvPr/>
          </p:nvSpPr>
          <p:spPr>
            <a:xfrm>
              <a:off x="5990065" y="3561886"/>
              <a:ext cx="18980" cy="21074"/>
            </a:xfrm>
            <a:custGeom>
              <a:avLst/>
              <a:gdLst/>
              <a:ahLst/>
              <a:cxnLst/>
              <a:rect l="l" t="t" r="r" b="b"/>
              <a:pathLst>
                <a:path w="571" h="634" extrusionOk="0">
                  <a:moveTo>
                    <a:pt x="317" y="1"/>
                  </a:moveTo>
                  <a:lnTo>
                    <a:pt x="0" y="159"/>
                  </a:lnTo>
                  <a:lnTo>
                    <a:pt x="254" y="634"/>
                  </a:lnTo>
                  <a:lnTo>
                    <a:pt x="570" y="47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1" name="Google Shape;3321;p35">
              <a:extLst>
                <a:ext uri="{FF2B5EF4-FFF2-40B4-BE49-F238E27FC236}">
                  <a16:creationId xmlns:a16="http://schemas.microsoft.com/office/drawing/2014/main" id="{CF46D085-A4D1-FFED-E806-4E4E06E80427}"/>
                </a:ext>
              </a:extLst>
            </p:cNvPr>
            <p:cNvSpPr/>
            <p:nvPr/>
          </p:nvSpPr>
          <p:spPr>
            <a:xfrm>
              <a:off x="6071104" y="3332264"/>
              <a:ext cx="71632" cy="21240"/>
            </a:xfrm>
            <a:custGeom>
              <a:avLst/>
              <a:gdLst/>
              <a:ahLst/>
              <a:cxnLst/>
              <a:rect l="l" t="t" r="r" b="b"/>
              <a:pathLst>
                <a:path w="2155" h="639" extrusionOk="0">
                  <a:moveTo>
                    <a:pt x="646" y="1"/>
                  </a:moveTo>
                  <a:cubicBezTo>
                    <a:pt x="276" y="1"/>
                    <a:pt x="31" y="53"/>
                    <a:pt x="1" y="68"/>
                  </a:cubicBezTo>
                  <a:lnTo>
                    <a:pt x="64" y="416"/>
                  </a:lnTo>
                  <a:cubicBezTo>
                    <a:pt x="79" y="416"/>
                    <a:pt x="299" y="373"/>
                    <a:pt x="632" y="373"/>
                  </a:cubicBezTo>
                  <a:cubicBezTo>
                    <a:pt x="992" y="373"/>
                    <a:pt x="1485" y="424"/>
                    <a:pt x="1996" y="638"/>
                  </a:cubicBezTo>
                  <a:lnTo>
                    <a:pt x="2154" y="290"/>
                  </a:lnTo>
                  <a:cubicBezTo>
                    <a:pt x="1581" y="60"/>
                    <a:pt x="1042" y="1"/>
                    <a:pt x="6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2" name="Google Shape;3322;p35">
              <a:extLst>
                <a:ext uri="{FF2B5EF4-FFF2-40B4-BE49-F238E27FC236}">
                  <a16:creationId xmlns:a16="http://schemas.microsoft.com/office/drawing/2014/main" id="{0A7A605C-ABBD-C31A-BC7B-D689B57496E5}"/>
                </a:ext>
              </a:extLst>
            </p:cNvPr>
            <p:cNvSpPr/>
            <p:nvPr/>
          </p:nvSpPr>
          <p:spPr>
            <a:xfrm>
              <a:off x="6054285" y="3538717"/>
              <a:ext cx="41085" cy="65317"/>
            </a:xfrm>
            <a:custGeom>
              <a:avLst/>
              <a:gdLst/>
              <a:ahLst/>
              <a:cxnLst/>
              <a:rect l="l" t="t" r="r" b="b"/>
              <a:pathLst>
                <a:path w="1236" h="1965" extrusionOk="0">
                  <a:moveTo>
                    <a:pt x="887" y="1"/>
                  </a:moveTo>
                  <a:cubicBezTo>
                    <a:pt x="887" y="32"/>
                    <a:pt x="602" y="1268"/>
                    <a:pt x="0" y="1679"/>
                  </a:cubicBezTo>
                  <a:lnTo>
                    <a:pt x="190" y="1964"/>
                  </a:lnTo>
                  <a:cubicBezTo>
                    <a:pt x="919" y="1489"/>
                    <a:pt x="1235" y="159"/>
                    <a:pt x="1235" y="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3" name="Google Shape;3323;p35">
              <a:extLst>
                <a:ext uri="{FF2B5EF4-FFF2-40B4-BE49-F238E27FC236}">
                  <a16:creationId xmlns:a16="http://schemas.microsoft.com/office/drawing/2014/main" id="{D61EE5EC-4FFD-CD41-AFA9-C8BF76D6A9F2}"/>
                </a:ext>
              </a:extLst>
            </p:cNvPr>
            <p:cNvSpPr/>
            <p:nvPr/>
          </p:nvSpPr>
          <p:spPr>
            <a:xfrm>
              <a:off x="6011106" y="3613474"/>
              <a:ext cx="32675" cy="28453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761" y="0"/>
                  </a:moveTo>
                  <a:lnTo>
                    <a:pt x="1" y="570"/>
                  </a:lnTo>
                  <a:lnTo>
                    <a:pt x="222" y="855"/>
                  </a:lnTo>
                  <a:lnTo>
                    <a:pt x="982" y="28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4" name="Google Shape;3324;p35">
              <a:extLst>
                <a:ext uri="{FF2B5EF4-FFF2-40B4-BE49-F238E27FC236}">
                  <a16:creationId xmlns:a16="http://schemas.microsoft.com/office/drawing/2014/main" id="{855300B1-473B-94BE-AC30-73901FE4BB42}"/>
                </a:ext>
              </a:extLst>
            </p:cNvPr>
            <p:cNvSpPr/>
            <p:nvPr/>
          </p:nvSpPr>
          <p:spPr>
            <a:xfrm>
              <a:off x="6131102" y="3525056"/>
              <a:ext cx="34802" cy="57904"/>
            </a:xfrm>
            <a:custGeom>
              <a:avLst/>
              <a:gdLst/>
              <a:ahLst/>
              <a:cxnLst/>
              <a:rect l="l" t="t" r="r" b="b"/>
              <a:pathLst>
                <a:path w="1047" h="1742" extrusionOk="0">
                  <a:moveTo>
                    <a:pt x="698" y="0"/>
                  </a:moveTo>
                  <a:cubicBezTo>
                    <a:pt x="698" y="0"/>
                    <a:pt x="634" y="887"/>
                    <a:pt x="1" y="1489"/>
                  </a:cubicBezTo>
                  <a:lnTo>
                    <a:pt x="254" y="1742"/>
                  </a:lnTo>
                  <a:cubicBezTo>
                    <a:pt x="983" y="1045"/>
                    <a:pt x="1046" y="63"/>
                    <a:pt x="104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5" name="Google Shape;3325;p35">
              <a:extLst>
                <a:ext uri="{FF2B5EF4-FFF2-40B4-BE49-F238E27FC236}">
                  <a16:creationId xmlns:a16="http://schemas.microsoft.com/office/drawing/2014/main" id="{04A94228-0A9F-CD92-EF5D-6B70ECA17584}"/>
                </a:ext>
              </a:extLst>
            </p:cNvPr>
            <p:cNvSpPr/>
            <p:nvPr/>
          </p:nvSpPr>
          <p:spPr>
            <a:xfrm>
              <a:off x="6786928" y="3400838"/>
              <a:ext cx="22138" cy="175806"/>
            </a:xfrm>
            <a:custGeom>
              <a:avLst/>
              <a:gdLst/>
              <a:ahLst/>
              <a:cxnLst/>
              <a:rect l="l" t="t" r="r" b="b"/>
              <a:pathLst>
                <a:path w="666" h="5289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972"/>
                  </a:lnTo>
                  <a:cubicBezTo>
                    <a:pt x="1" y="5131"/>
                    <a:pt x="159" y="5289"/>
                    <a:pt x="317" y="5289"/>
                  </a:cubicBezTo>
                  <a:cubicBezTo>
                    <a:pt x="508" y="5289"/>
                    <a:pt x="666" y="5131"/>
                    <a:pt x="666" y="4972"/>
                  </a:cubicBezTo>
                  <a:lnTo>
                    <a:pt x="666" y="317"/>
                  </a:lnTo>
                  <a:cubicBezTo>
                    <a:pt x="666" y="127"/>
                    <a:pt x="508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6" name="Google Shape;3326;p35">
              <a:extLst>
                <a:ext uri="{FF2B5EF4-FFF2-40B4-BE49-F238E27FC236}">
                  <a16:creationId xmlns:a16="http://schemas.microsoft.com/office/drawing/2014/main" id="{53237A12-7C10-81F0-03A5-81FA07FABD74}"/>
                </a:ext>
              </a:extLst>
            </p:cNvPr>
            <p:cNvSpPr/>
            <p:nvPr/>
          </p:nvSpPr>
          <p:spPr>
            <a:xfrm>
              <a:off x="6729057" y="3608189"/>
              <a:ext cx="140007" cy="105304"/>
            </a:xfrm>
            <a:custGeom>
              <a:avLst/>
              <a:gdLst/>
              <a:ahLst/>
              <a:cxnLst/>
              <a:rect l="l" t="t" r="r" b="b"/>
              <a:pathLst>
                <a:path w="4212" h="3168" extrusionOk="0">
                  <a:moveTo>
                    <a:pt x="3579" y="634"/>
                  </a:moveTo>
                  <a:lnTo>
                    <a:pt x="2058" y="2534"/>
                  </a:lnTo>
                  <a:lnTo>
                    <a:pt x="697" y="634"/>
                  </a:lnTo>
                  <a:close/>
                  <a:moveTo>
                    <a:pt x="697" y="1"/>
                  </a:moveTo>
                  <a:cubicBezTo>
                    <a:pt x="475" y="1"/>
                    <a:pt x="253" y="128"/>
                    <a:pt x="127" y="349"/>
                  </a:cubicBezTo>
                  <a:cubicBezTo>
                    <a:pt x="0" y="571"/>
                    <a:pt x="32" y="824"/>
                    <a:pt x="190" y="1014"/>
                  </a:cubicBezTo>
                  <a:lnTo>
                    <a:pt x="1552" y="2914"/>
                  </a:lnTo>
                  <a:cubicBezTo>
                    <a:pt x="1647" y="3073"/>
                    <a:pt x="1837" y="3168"/>
                    <a:pt x="2058" y="3168"/>
                  </a:cubicBezTo>
                  <a:cubicBezTo>
                    <a:pt x="2249" y="3168"/>
                    <a:pt x="2439" y="3073"/>
                    <a:pt x="2565" y="2914"/>
                  </a:cubicBezTo>
                  <a:lnTo>
                    <a:pt x="4054" y="1046"/>
                  </a:lnTo>
                  <a:cubicBezTo>
                    <a:pt x="4149" y="951"/>
                    <a:pt x="4212" y="793"/>
                    <a:pt x="4212" y="634"/>
                  </a:cubicBezTo>
                  <a:cubicBezTo>
                    <a:pt x="4212" y="286"/>
                    <a:pt x="3927" y="1"/>
                    <a:pt x="357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7" name="Google Shape;3327;p35">
              <a:extLst>
                <a:ext uri="{FF2B5EF4-FFF2-40B4-BE49-F238E27FC236}">
                  <a16:creationId xmlns:a16="http://schemas.microsoft.com/office/drawing/2014/main" id="{164525F4-AFD6-45D6-B2FC-30836D39310D}"/>
                </a:ext>
              </a:extLst>
            </p:cNvPr>
            <p:cNvSpPr/>
            <p:nvPr/>
          </p:nvSpPr>
          <p:spPr>
            <a:xfrm>
              <a:off x="6285868" y="2569206"/>
              <a:ext cx="21074" cy="176903"/>
            </a:xfrm>
            <a:custGeom>
              <a:avLst/>
              <a:gdLst/>
              <a:ahLst/>
              <a:cxnLst/>
              <a:rect l="l" t="t" r="r" b="b"/>
              <a:pathLst>
                <a:path w="634" h="5322" extrusionOk="0"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4973"/>
                  </a:lnTo>
                  <a:cubicBezTo>
                    <a:pt x="0" y="5163"/>
                    <a:pt x="127" y="5321"/>
                    <a:pt x="317" y="5321"/>
                  </a:cubicBezTo>
                  <a:cubicBezTo>
                    <a:pt x="475" y="5321"/>
                    <a:pt x="634" y="5163"/>
                    <a:pt x="634" y="4973"/>
                  </a:cubicBezTo>
                  <a:lnTo>
                    <a:pt x="634" y="349"/>
                  </a:lnTo>
                  <a:cubicBezTo>
                    <a:pt x="634" y="159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8" name="Google Shape;3328;p35">
              <a:extLst>
                <a:ext uri="{FF2B5EF4-FFF2-40B4-BE49-F238E27FC236}">
                  <a16:creationId xmlns:a16="http://schemas.microsoft.com/office/drawing/2014/main" id="{4CE5B081-EA50-88D1-790F-353BC46E3877}"/>
                </a:ext>
              </a:extLst>
            </p:cNvPr>
            <p:cNvSpPr/>
            <p:nvPr/>
          </p:nvSpPr>
          <p:spPr>
            <a:xfrm>
              <a:off x="6224806" y="2432357"/>
              <a:ext cx="140040" cy="105304"/>
            </a:xfrm>
            <a:custGeom>
              <a:avLst/>
              <a:gdLst/>
              <a:ahLst/>
              <a:cxnLst/>
              <a:rect l="l" t="t" r="r" b="b"/>
              <a:pathLst>
                <a:path w="4213" h="3168" extrusionOk="0">
                  <a:moveTo>
                    <a:pt x="2154" y="634"/>
                  </a:moveTo>
                  <a:lnTo>
                    <a:pt x="3516" y="2534"/>
                  </a:lnTo>
                  <a:lnTo>
                    <a:pt x="634" y="2534"/>
                  </a:lnTo>
                  <a:lnTo>
                    <a:pt x="2154" y="634"/>
                  </a:lnTo>
                  <a:close/>
                  <a:moveTo>
                    <a:pt x="2154" y="1"/>
                  </a:moveTo>
                  <a:cubicBezTo>
                    <a:pt x="1964" y="1"/>
                    <a:pt x="1774" y="96"/>
                    <a:pt x="1647" y="254"/>
                  </a:cubicBezTo>
                  <a:lnTo>
                    <a:pt x="159" y="2123"/>
                  </a:lnTo>
                  <a:cubicBezTo>
                    <a:pt x="64" y="2218"/>
                    <a:pt x="1" y="2376"/>
                    <a:pt x="1" y="2534"/>
                  </a:cubicBezTo>
                  <a:cubicBezTo>
                    <a:pt x="1" y="2883"/>
                    <a:pt x="286" y="3168"/>
                    <a:pt x="634" y="3168"/>
                  </a:cubicBezTo>
                  <a:lnTo>
                    <a:pt x="3516" y="3168"/>
                  </a:lnTo>
                  <a:cubicBezTo>
                    <a:pt x="3769" y="3168"/>
                    <a:pt x="3991" y="3041"/>
                    <a:pt x="4086" y="2819"/>
                  </a:cubicBezTo>
                  <a:cubicBezTo>
                    <a:pt x="4213" y="2598"/>
                    <a:pt x="4181" y="2344"/>
                    <a:pt x="4054" y="2154"/>
                  </a:cubicBezTo>
                  <a:lnTo>
                    <a:pt x="2661" y="254"/>
                  </a:lnTo>
                  <a:cubicBezTo>
                    <a:pt x="2566" y="96"/>
                    <a:pt x="2376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9" name="Google Shape;3329;p35">
              <a:extLst>
                <a:ext uri="{FF2B5EF4-FFF2-40B4-BE49-F238E27FC236}">
                  <a16:creationId xmlns:a16="http://schemas.microsoft.com/office/drawing/2014/main" id="{CEEA9AFC-924E-BD33-4A3B-97BFBF2B9AB1}"/>
                </a:ext>
              </a:extLst>
            </p:cNvPr>
            <p:cNvSpPr/>
            <p:nvPr/>
          </p:nvSpPr>
          <p:spPr>
            <a:xfrm>
              <a:off x="6758507" y="2593438"/>
              <a:ext cx="7413" cy="276889"/>
            </a:xfrm>
            <a:custGeom>
              <a:avLst/>
              <a:gdLst/>
              <a:ahLst/>
              <a:cxnLst/>
              <a:rect l="l" t="t" r="r" b="b"/>
              <a:pathLst>
                <a:path w="223" h="8330" extrusionOk="0">
                  <a:moveTo>
                    <a:pt x="1" y="0"/>
                  </a:moveTo>
                  <a:lnTo>
                    <a:pt x="1" y="8329"/>
                  </a:lnTo>
                  <a:lnTo>
                    <a:pt x="222" y="832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0" name="Google Shape;3330;p35">
              <a:extLst>
                <a:ext uri="{FF2B5EF4-FFF2-40B4-BE49-F238E27FC236}">
                  <a16:creationId xmlns:a16="http://schemas.microsoft.com/office/drawing/2014/main" id="{EC425FED-9CA8-B38D-3F24-6E15D9724173}"/>
                </a:ext>
              </a:extLst>
            </p:cNvPr>
            <p:cNvSpPr/>
            <p:nvPr/>
          </p:nvSpPr>
          <p:spPr>
            <a:xfrm>
              <a:off x="5726904" y="3358723"/>
              <a:ext cx="7379" cy="480052"/>
            </a:xfrm>
            <a:custGeom>
              <a:avLst/>
              <a:gdLst/>
              <a:ahLst/>
              <a:cxnLst/>
              <a:rect l="l" t="t" r="r" b="b"/>
              <a:pathLst>
                <a:path w="222" h="14442" extrusionOk="0">
                  <a:moveTo>
                    <a:pt x="0" y="0"/>
                  </a:moveTo>
                  <a:lnTo>
                    <a:pt x="0" y="14441"/>
                  </a:lnTo>
                  <a:lnTo>
                    <a:pt x="222" y="144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1" name="Google Shape;3331;p35">
              <a:extLst>
                <a:ext uri="{FF2B5EF4-FFF2-40B4-BE49-F238E27FC236}">
                  <a16:creationId xmlns:a16="http://schemas.microsoft.com/office/drawing/2014/main" id="{6821191E-A051-7D34-2CD9-98F4EE618284}"/>
                </a:ext>
              </a:extLst>
            </p:cNvPr>
            <p:cNvSpPr/>
            <p:nvPr/>
          </p:nvSpPr>
          <p:spPr>
            <a:xfrm>
              <a:off x="6731151" y="2489198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0" y="1"/>
                  </a:moveTo>
                  <a:cubicBezTo>
                    <a:pt x="412" y="1"/>
                    <a:pt x="0" y="444"/>
                    <a:pt x="0" y="983"/>
                  </a:cubicBezTo>
                  <a:cubicBezTo>
                    <a:pt x="0" y="1489"/>
                    <a:pt x="412" y="1933"/>
                    <a:pt x="950" y="1933"/>
                  </a:cubicBezTo>
                  <a:cubicBezTo>
                    <a:pt x="1489" y="1933"/>
                    <a:pt x="1900" y="1489"/>
                    <a:pt x="1900" y="983"/>
                  </a:cubicBezTo>
                  <a:cubicBezTo>
                    <a:pt x="1900" y="444"/>
                    <a:pt x="1489" y="1"/>
                    <a:pt x="9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4" name="Google Shape;3332;p35">
              <a:extLst>
                <a:ext uri="{FF2B5EF4-FFF2-40B4-BE49-F238E27FC236}">
                  <a16:creationId xmlns:a16="http://schemas.microsoft.com/office/drawing/2014/main" id="{1B66936F-6779-CCF6-D5EB-931C1040C93E}"/>
                </a:ext>
              </a:extLst>
            </p:cNvPr>
            <p:cNvSpPr/>
            <p:nvPr/>
          </p:nvSpPr>
          <p:spPr>
            <a:xfrm>
              <a:off x="6222712" y="3218716"/>
              <a:ext cx="64220" cy="64253"/>
            </a:xfrm>
            <a:custGeom>
              <a:avLst/>
              <a:gdLst/>
              <a:ahLst/>
              <a:cxnLst/>
              <a:rect l="l" t="t" r="r" b="b"/>
              <a:pathLst>
                <a:path w="1932" h="1933" extrusionOk="0">
                  <a:moveTo>
                    <a:pt x="950" y="0"/>
                  </a:moveTo>
                  <a:cubicBezTo>
                    <a:pt x="412" y="0"/>
                    <a:pt x="0" y="444"/>
                    <a:pt x="0" y="951"/>
                  </a:cubicBezTo>
                  <a:cubicBezTo>
                    <a:pt x="0" y="1489"/>
                    <a:pt x="412" y="1932"/>
                    <a:pt x="950" y="1932"/>
                  </a:cubicBezTo>
                  <a:cubicBezTo>
                    <a:pt x="1489" y="1932"/>
                    <a:pt x="1932" y="1489"/>
                    <a:pt x="1932" y="951"/>
                  </a:cubicBezTo>
                  <a:cubicBezTo>
                    <a:pt x="1932" y="444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5" name="Google Shape;3333;p35">
              <a:extLst>
                <a:ext uri="{FF2B5EF4-FFF2-40B4-BE49-F238E27FC236}">
                  <a16:creationId xmlns:a16="http://schemas.microsoft.com/office/drawing/2014/main" id="{6CDEB422-374A-9E94-4E3C-12B5B28236DC}"/>
                </a:ext>
              </a:extLst>
            </p:cNvPr>
            <p:cNvSpPr/>
            <p:nvPr/>
          </p:nvSpPr>
          <p:spPr>
            <a:xfrm>
              <a:off x="5708988" y="3932412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1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89"/>
                    <a:pt x="412" y="1933"/>
                    <a:pt x="951" y="1933"/>
                  </a:cubicBezTo>
                  <a:cubicBezTo>
                    <a:pt x="1489" y="1933"/>
                    <a:pt x="1901" y="1489"/>
                    <a:pt x="1901" y="951"/>
                  </a:cubicBezTo>
                  <a:cubicBezTo>
                    <a:pt x="1901" y="444"/>
                    <a:pt x="1489" y="1"/>
                    <a:pt x="9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3334;p35">
              <a:extLst>
                <a:ext uri="{FF2B5EF4-FFF2-40B4-BE49-F238E27FC236}">
                  <a16:creationId xmlns:a16="http://schemas.microsoft.com/office/drawing/2014/main" id="{71E636A3-D60F-D232-8C66-3EEF23DC56B4}"/>
                </a:ext>
              </a:extLst>
            </p:cNvPr>
            <p:cNvSpPr/>
            <p:nvPr/>
          </p:nvSpPr>
          <p:spPr>
            <a:xfrm>
              <a:off x="6846926" y="4095587"/>
              <a:ext cx="8476" cy="275826"/>
            </a:xfrm>
            <a:custGeom>
              <a:avLst/>
              <a:gdLst/>
              <a:ahLst/>
              <a:cxnLst/>
              <a:rect l="l" t="t" r="r" b="b"/>
              <a:pathLst>
                <a:path w="255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254" y="829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Espaço Reservado para Número de Slide 58">
            <a:extLst>
              <a:ext uri="{FF2B5EF4-FFF2-40B4-BE49-F238E27FC236}">
                <a16:creationId xmlns:a16="http://schemas.microsoft.com/office/drawing/2014/main" id="{3B0DA8BF-ABED-E2E8-9B6D-4AE712A24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048768" name="Picture 1048768" descr="Icon&#10;&#10;Description automatically generated">
            <a:extLst>
              <a:ext uri="{FF2B5EF4-FFF2-40B4-BE49-F238E27FC236}">
                <a16:creationId xmlns:a16="http://schemas.microsoft.com/office/drawing/2014/main" id="{27719996-9F24-D728-4595-278349017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46" y="1736888"/>
            <a:ext cx="1881187" cy="2058987"/>
          </a:xfrm>
          <a:prstGeom prst="rect">
            <a:avLst/>
          </a:prstGeom>
        </p:spPr>
      </p:pic>
      <p:sp>
        <p:nvSpPr>
          <p:cNvPr id="1048770" name="Google Shape;2822;p31">
            <a:extLst>
              <a:ext uri="{FF2B5EF4-FFF2-40B4-BE49-F238E27FC236}">
                <a16:creationId xmlns:a16="http://schemas.microsoft.com/office/drawing/2014/main" id="{698EBDE3-AB03-FAB4-12CF-DC494482FC38}"/>
              </a:ext>
            </a:extLst>
          </p:cNvPr>
          <p:cNvSpPr txBox="1"/>
          <p:nvPr/>
        </p:nvSpPr>
        <p:spPr>
          <a:xfrm>
            <a:off x="710250" y="15194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4. Logotipo 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71" name="TextBox 1048770">
            <a:extLst>
              <a:ext uri="{FF2B5EF4-FFF2-40B4-BE49-F238E27FC236}">
                <a16:creationId xmlns:a16="http://schemas.microsoft.com/office/drawing/2014/main" id="{A92F6737-1428-22DD-3867-48178EA1B261}"/>
              </a:ext>
            </a:extLst>
          </p:cNvPr>
          <p:cNvSpPr txBox="1"/>
          <p:nvPr/>
        </p:nvSpPr>
        <p:spPr>
          <a:xfrm>
            <a:off x="3083122" y="2022880"/>
            <a:ext cx="421679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har char="•"/>
            </a:pPr>
            <a:r>
              <a:rPr lang="en-US" dirty="0">
                <a:latin typeface="Fira Sans"/>
              </a:rPr>
              <a:t>A </a:t>
            </a:r>
            <a:r>
              <a:rPr lang="en-US" dirty="0" err="1">
                <a:latin typeface="Fira Sans"/>
              </a:rPr>
              <a:t>lâmpada</a:t>
            </a:r>
            <a:r>
              <a:rPr lang="en-US" dirty="0">
                <a:latin typeface="Fira Sans"/>
              </a:rPr>
              <a:t> </a:t>
            </a:r>
            <a:r>
              <a:rPr lang="en-US" dirty="0" err="1">
                <a:latin typeface="Fira Sans"/>
              </a:rPr>
              <a:t>simboliza</a:t>
            </a:r>
            <a:r>
              <a:rPr lang="en-US" dirty="0">
                <a:latin typeface="Fira Sans"/>
              </a:rPr>
              <a:t> a </a:t>
            </a:r>
            <a:r>
              <a:rPr lang="en-US" dirty="0" err="1">
                <a:latin typeface="Fira Sans"/>
              </a:rPr>
              <a:t>criatividade</a:t>
            </a:r>
            <a:r>
              <a:rPr lang="en-US" dirty="0">
                <a:latin typeface="Fira Sans"/>
              </a:rPr>
              <a:t>, </a:t>
            </a:r>
            <a:r>
              <a:rPr lang="en-US" dirty="0" err="1">
                <a:latin typeface="Fira Sans"/>
              </a:rPr>
              <a:t>ideias</a:t>
            </a:r>
            <a:r>
              <a:rPr lang="en-US" dirty="0">
                <a:latin typeface="Fira Sans"/>
              </a:rPr>
              <a:t> e </a:t>
            </a:r>
            <a:r>
              <a:rPr lang="en-US" dirty="0" err="1">
                <a:latin typeface="Fira Sans"/>
              </a:rPr>
              <a:t>pensamentos</a:t>
            </a:r>
            <a:r>
              <a:rPr lang="en-US" dirty="0">
                <a:latin typeface="Fira Sans"/>
              </a:rPr>
              <a:t>. </a:t>
            </a:r>
            <a:r>
              <a:rPr lang="en-US" dirty="0">
                <a:solidFill>
                  <a:srgbClr val="FF0000"/>
                </a:solidFill>
                <a:latin typeface="Fira Sans"/>
              </a:rPr>
              <a:t>REFERÊNCIA</a:t>
            </a:r>
          </a:p>
          <a:p>
            <a:pPr marL="285750" indent="-285750" algn="just">
              <a:buChar char="•"/>
            </a:pPr>
            <a:endParaRPr lang="en-US" dirty="0">
              <a:solidFill>
                <a:srgbClr val="FF0000"/>
              </a:solidFill>
              <a:latin typeface="Fira Sans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Fira Sans"/>
              </a:rPr>
              <a:t>É </a:t>
            </a:r>
            <a:r>
              <a:rPr lang="en-US" dirty="0" err="1">
                <a:latin typeface="Fira Sans"/>
              </a:rPr>
              <a:t>também</a:t>
            </a:r>
            <a:r>
              <a:rPr lang="en-US" dirty="0">
                <a:latin typeface="Fira Sans"/>
              </a:rPr>
              <a:t> o </a:t>
            </a:r>
            <a:r>
              <a:rPr lang="en-US" dirty="0" err="1">
                <a:latin typeface="Fira Sans"/>
              </a:rPr>
              <a:t>objeto</a:t>
            </a:r>
            <a:r>
              <a:rPr lang="en-US" dirty="0">
                <a:latin typeface="Fira Sans"/>
              </a:rPr>
              <a:t> que </a:t>
            </a:r>
            <a:r>
              <a:rPr lang="en-US" dirty="0" err="1">
                <a:latin typeface="Fira Sans"/>
              </a:rPr>
              <a:t>nos</a:t>
            </a:r>
            <a:r>
              <a:rPr lang="en-US" dirty="0">
                <a:latin typeface="Fira Sans"/>
              </a:rPr>
              <a:t> </a:t>
            </a:r>
            <a:r>
              <a:rPr lang="en-US" dirty="0" err="1">
                <a:latin typeface="Fira Sans"/>
              </a:rPr>
              <a:t>ilumina</a:t>
            </a:r>
            <a:r>
              <a:rPr lang="en-US" dirty="0">
                <a:latin typeface="Fira Sans"/>
              </a:rPr>
              <a:t> </a:t>
            </a:r>
            <a:r>
              <a:rPr lang="en-US" dirty="0" err="1">
                <a:latin typeface="Fira Sans"/>
              </a:rPr>
              <a:t>durante</a:t>
            </a:r>
            <a:r>
              <a:rPr lang="en-US" dirty="0">
                <a:latin typeface="Fira Sans"/>
              </a:rPr>
              <a:t> a </a:t>
            </a:r>
            <a:r>
              <a:rPr lang="en-US" dirty="0" err="1">
                <a:latin typeface="Fira Sans"/>
              </a:rPr>
              <a:t>noite</a:t>
            </a:r>
            <a:r>
              <a:rPr lang="en-US" dirty="0">
                <a:latin typeface="Fira Sans"/>
              </a:rPr>
              <a:t>, que </a:t>
            </a:r>
            <a:r>
              <a:rPr lang="en-US" dirty="0" err="1">
                <a:latin typeface="Fira Sans"/>
              </a:rPr>
              <a:t>nos</a:t>
            </a:r>
            <a:r>
              <a:rPr lang="en-US" dirty="0">
                <a:latin typeface="Fira Sans"/>
              </a:rPr>
              <a:t> </a:t>
            </a:r>
            <a:r>
              <a:rPr lang="en-US" dirty="0" err="1">
                <a:latin typeface="Fira Sans"/>
              </a:rPr>
              <a:t>tira</a:t>
            </a:r>
            <a:r>
              <a:rPr lang="en-US" dirty="0">
                <a:latin typeface="Fira Sans"/>
              </a:rPr>
              <a:t> do </a:t>
            </a:r>
            <a:r>
              <a:rPr lang="en-US" dirty="0" err="1">
                <a:latin typeface="Fira Sans"/>
              </a:rPr>
              <a:t>escuro</a:t>
            </a:r>
            <a:r>
              <a:rPr lang="en-US" dirty="0">
                <a:latin typeface="Fira Sans"/>
              </a:rPr>
              <a:t>. </a:t>
            </a:r>
            <a:r>
              <a:rPr lang="en-US" dirty="0">
                <a:solidFill>
                  <a:srgbClr val="FF0000"/>
                </a:solidFill>
                <a:latin typeface="Fira Sans"/>
              </a:rPr>
              <a:t>REFERÊNCIA</a:t>
            </a:r>
          </a:p>
          <a:p>
            <a:pPr marL="285750" indent="-285750">
              <a:buChar char="•"/>
            </a:pPr>
            <a:endParaRPr lang="en-US" dirty="0">
              <a:solidFill>
                <a:srgbClr val="FF0000"/>
              </a:solidFill>
              <a:latin typeface="Fira Sans"/>
            </a:endParaRPr>
          </a:p>
        </p:txBody>
      </p:sp>
      <p:sp>
        <p:nvSpPr>
          <p:cNvPr id="1048769" name="CaixaDeTexto 1048768">
            <a:extLst>
              <a:ext uri="{FF2B5EF4-FFF2-40B4-BE49-F238E27FC236}">
                <a16:creationId xmlns:a16="http://schemas.microsoft.com/office/drawing/2014/main" id="{696C142F-A695-622E-CD15-627FABFBFFD0}"/>
              </a:ext>
            </a:extLst>
          </p:cNvPr>
          <p:cNvSpPr txBox="1"/>
          <p:nvPr/>
        </p:nvSpPr>
        <p:spPr>
          <a:xfrm>
            <a:off x="554916" y="1438893"/>
            <a:ext cx="234711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000" dirty="0">
                <a:latin typeface="Fira Sans"/>
              </a:rPr>
              <a:t>Figura 3: Logotipo software Dismath. </a:t>
            </a:r>
          </a:p>
        </p:txBody>
      </p:sp>
      <p:sp>
        <p:nvSpPr>
          <p:cNvPr id="1048773" name="CaixaDeTexto 1048772">
            <a:extLst>
              <a:ext uri="{FF2B5EF4-FFF2-40B4-BE49-F238E27FC236}">
                <a16:creationId xmlns:a16="http://schemas.microsoft.com/office/drawing/2014/main" id="{33455F0F-C2AA-5109-9B3C-40C6D36E8279}"/>
              </a:ext>
            </a:extLst>
          </p:cNvPr>
          <p:cNvSpPr txBox="1"/>
          <p:nvPr/>
        </p:nvSpPr>
        <p:spPr>
          <a:xfrm>
            <a:off x="780346" y="3843199"/>
            <a:ext cx="1614545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000" dirty="0">
                <a:latin typeface="Fira Sans"/>
              </a:rPr>
              <a:t>Fonte: Imagem do autor.</a:t>
            </a:r>
          </a:p>
        </p:txBody>
      </p:sp>
    </p:spTree>
    <p:extLst>
      <p:ext uri="{BB962C8B-B14F-4D97-AF65-F5344CB8AC3E}">
        <p14:creationId xmlns:p14="http://schemas.microsoft.com/office/powerpoint/2010/main" val="80857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80" name="CaixaDeTexto 1052379"/>
          <p:cNvSpPr txBox="1"/>
          <p:nvPr/>
        </p:nvSpPr>
        <p:spPr>
          <a:xfrm>
            <a:off x="491218" y="763898"/>
            <a:ext cx="7899623" cy="523220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 err="1">
                <a:solidFill>
                  <a:srgbClr val="000000"/>
                </a:solidFill>
                <a:latin typeface="Fira Sans Medium"/>
              </a:rPr>
              <a:t>Estudos</a:t>
            </a:r>
            <a:r>
              <a:rPr lang="en-US" sz="2800" dirty="0">
                <a:solidFill>
                  <a:srgbClr val="000000"/>
                </a:solidFill>
                <a:latin typeface="Fira Sans Medium"/>
              </a:rPr>
              <a:t> de </a:t>
            </a:r>
            <a:r>
              <a:rPr lang="en-US" sz="2800" dirty="0">
                <a:latin typeface="Fira Sans Medium"/>
              </a:rPr>
              <a:t>Paletas de cores</a:t>
            </a:r>
            <a:endParaRPr lang="en-US" sz="2800" dirty="0">
              <a:solidFill>
                <a:srgbClr val="000000"/>
              </a:solidFill>
              <a:latin typeface="Fira Sans Medium" panose="020B060402020202020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132" y="1880963"/>
            <a:ext cx="3789622" cy="1473424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097C0D-8209-F1CB-382C-0D9ADD099A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9" name="Google Shape;2822;p31">
            <a:extLst>
              <a:ext uri="{FF2B5EF4-FFF2-40B4-BE49-F238E27FC236}">
                <a16:creationId xmlns:a16="http://schemas.microsoft.com/office/drawing/2014/main" id="{9A728AED-5E4E-14D9-68B4-DB0326FFD33A}"/>
              </a:ext>
            </a:extLst>
          </p:cNvPr>
          <p:cNvSpPr txBox="1"/>
          <p:nvPr/>
        </p:nvSpPr>
        <p:spPr>
          <a:xfrm>
            <a:off x="575312" y="239256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4. Logotipo 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0" name="Picture 10" descr="Logo&#10;&#10;Description automatically generated">
            <a:extLst>
              <a:ext uri="{FF2B5EF4-FFF2-40B4-BE49-F238E27FC236}">
                <a16:creationId xmlns:a16="http://schemas.microsoft.com/office/drawing/2014/main" id="{9982BEA8-5AF6-E5D8-B2C3-655398A1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33" y="1786532"/>
            <a:ext cx="1899841" cy="1932583"/>
          </a:xfrm>
          <a:prstGeom prst="rect">
            <a:avLst/>
          </a:prstGeom>
        </p:spPr>
      </p:pic>
      <p:sp>
        <p:nvSpPr>
          <p:cNvPr id="11" name="CaixaDeTexto 12">
            <a:extLst>
              <a:ext uri="{FF2B5EF4-FFF2-40B4-BE49-F238E27FC236}">
                <a16:creationId xmlns:a16="http://schemas.microsoft.com/office/drawing/2014/main" id="{D0FDB720-9A3E-C9BF-A6F1-E60377C3D80D}"/>
              </a:ext>
            </a:extLst>
          </p:cNvPr>
          <p:cNvSpPr txBox="1"/>
          <p:nvPr/>
        </p:nvSpPr>
        <p:spPr>
          <a:xfrm>
            <a:off x="4894722" y="1549306"/>
            <a:ext cx="357773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00" dirty="0">
                <a:latin typeface="Fira Sans"/>
              </a:rPr>
              <a:t>Figura 5: Logo Fundação Herminio Ometto.</a:t>
            </a:r>
            <a:endParaRPr lang="en-US" sz="1000" dirty="0">
              <a:latin typeface="Fira Sans"/>
            </a:endParaRPr>
          </a:p>
        </p:txBody>
      </p:sp>
      <p:sp>
        <p:nvSpPr>
          <p:cNvPr id="12" name="CaixaDeTexto 12">
            <a:extLst>
              <a:ext uri="{FF2B5EF4-FFF2-40B4-BE49-F238E27FC236}">
                <a16:creationId xmlns:a16="http://schemas.microsoft.com/office/drawing/2014/main" id="{1C51095C-EF7E-7C00-0C97-0F3B86226D40}"/>
              </a:ext>
            </a:extLst>
          </p:cNvPr>
          <p:cNvSpPr txBox="1"/>
          <p:nvPr/>
        </p:nvSpPr>
        <p:spPr>
          <a:xfrm>
            <a:off x="813296" y="3746090"/>
            <a:ext cx="215178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00" dirty="0">
                <a:latin typeface="Fira Sans" panose="020B0503050000020004" pitchFamily="34" charset="0"/>
              </a:rPr>
              <a:t>Fonte: Universidade Paulista. Disponível em: https://www.unip.br. </a:t>
            </a:r>
          </a:p>
          <a:p>
            <a:r>
              <a:rPr lang="pt-BR" sz="1000" dirty="0">
                <a:latin typeface="Fira Sans" panose="020B0503050000020004" pitchFamily="34" charset="0"/>
              </a:rPr>
              <a:t>Acesso em 02/12/2022.</a:t>
            </a:r>
          </a:p>
        </p:txBody>
      </p:sp>
      <p:sp>
        <p:nvSpPr>
          <p:cNvPr id="14" name="CaixaDeTexto 12">
            <a:extLst>
              <a:ext uri="{FF2B5EF4-FFF2-40B4-BE49-F238E27FC236}">
                <a16:creationId xmlns:a16="http://schemas.microsoft.com/office/drawing/2014/main" id="{B7352074-DA68-17BB-73B4-3176CEAF5EF7}"/>
              </a:ext>
            </a:extLst>
          </p:cNvPr>
          <p:cNvSpPr txBox="1"/>
          <p:nvPr/>
        </p:nvSpPr>
        <p:spPr>
          <a:xfrm>
            <a:off x="3809702" y="3527809"/>
            <a:ext cx="485376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000" dirty="0">
                <a:latin typeface="Fira Sans"/>
              </a:rPr>
              <a:t>Fonte: Fundação Hermínio Ometto. Disponível em: http://www.apf.org.br/fundacoes/images/fundacoes_associadas/Logo_FHO_Vertical_Ago-2018.jpg. Acesso em: 02/12/2022.</a:t>
            </a:r>
            <a:endParaRPr lang="en-US" sz="1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9F284A-36DD-7DEB-C77D-F08EAC089BC4}"/>
              </a:ext>
            </a:extLst>
          </p:cNvPr>
          <p:cNvSpPr txBox="1"/>
          <p:nvPr/>
        </p:nvSpPr>
        <p:spPr>
          <a:xfrm>
            <a:off x="723044" y="1525412"/>
            <a:ext cx="234711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000" dirty="0">
                <a:latin typeface="Fira Sans"/>
              </a:rPr>
              <a:t>Figura 4: Logotipo software Dismath.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0" name="Google Shape;2322;p27"/>
          <p:cNvSpPr/>
          <p:nvPr/>
        </p:nvSpPr>
        <p:spPr>
          <a:xfrm>
            <a:off x="3948036" y="2392635"/>
            <a:ext cx="1292714" cy="35620"/>
          </a:xfrm>
          <a:custGeom>
            <a:avLst/>
            <a:gdLst/>
            <a:ahLst/>
            <a:cxnLst/>
            <a:rect l="l" t="t" r="r" b="b"/>
            <a:pathLst>
              <a:path w="40284" h="1110" extrusionOk="0">
                <a:moveTo>
                  <a:pt x="539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56"/>
                  <a:pt x="254" y="1109"/>
                  <a:pt x="539" y="1109"/>
                </a:cubicBezTo>
                <a:lnTo>
                  <a:pt x="39745" y="1109"/>
                </a:lnTo>
                <a:cubicBezTo>
                  <a:pt x="40062" y="1109"/>
                  <a:pt x="40284" y="856"/>
                  <a:pt x="40284" y="571"/>
                </a:cubicBezTo>
                <a:cubicBezTo>
                  <a:pt x="40284" y="254"/>
                  <a:pt x="40062" y="1"/>
                  <a:pt x="39745" y="1"/>
                </a:cubicBezTo>
                <a:close/>
              </a:path>
            </a:pathLst>
          </a:custGeom>
          <a:solidFill>
            <a:srgbClr val="054F77"/>
          </a:solidFill>
          <a:ln>
            <a:solidFill>
              <a:srgbClr val="054F7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82" name="Google Shape;2327;p27"/>
          <p:cNvSpPr/>
          <p:nvPr/>
        </p:nvSpPr>
        <p:spPr>
          <a:xfrm>
            <a:off x="5242191" y="1930811"/>
            <a:ext cx="3576894" cy="1048792"/>
          </a:xfrm>
          <a:custGeom>
            <a:avLst/>
            <a:gdLst/>
            <a:ahLst/>
            <a:cxnLst/>
            <a:rect l="l" t="t" r="r" b="b"/>
            <a:pathLst>
              <a:path w="107961" h="21694" extrusionOk="0">
                <a:moveTo>
                  <a:pt x="10863" y="0"/>
                </a:moveTo>
                <a:cubicBezTo>
                  <a:pt x="4877" y="0"/>
                  <a:pt x="0" y="4846"/>
                  <a:pt x="0" y="10863"/>
                </a:cubicBezTo>
                <a:cubicBezTo>
                  <a:pt x="0" y="16848"/>
                  <a:pt x="4877" y="21694"/>
                  <a:pt x="10863" y="21694"/>
                </a:cubicBezTo>
                <a:lnTo>
                  <a:pt x="107960" y="21694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83" name="Google Shape;2329;p27"/>
          <p:cNvSpPr/>
          <p:nvPr/>
        </p:nvSpPr>
        <p:spPr>
          <a:xfrm>
            <a:off x="5239328" y="2976700"/>
            <a:ext cx="3575593" cy="942255"/>
          </a:xfrm>
          <a:custGeom>
            <a:avLst/>
            <a:gdLst/>
            <a:ahLst/>
            <a:cxnLst/>
            <a:rect l="l" t="t" r="r" b="b"/>
            <a:pathLst>
              <a:path w="107961" h="21695" extrusionOk="0">
                <a:moveTo>
                  <a:pt x="10863" y="1"/>
                </a:moveTo>
                <a:cubicBezTo>
                  <a:pt x="4877" y="1"/>
                  <a:pt x="0" y="4846"/>
                  <a:pt x="0" y="10832"/>
                </a:cubicBezTo>
                <a:cubicBezTo>
                  <a:pt x="0" y="16849"/>
                  <a:pt x="4877" y="21694"/>
                  <a:pt x="10863" y="21694"/>
                </a:cubicBezTo>
                <a:lnTo>
                  <a:pt x="107960" y="21694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84" name="Google Shape;2330;p27"/>
          <p:cNvSpPr/>
          <p:nvPr/>
        </p:nvSpPr>
        <p:spPr>
          <a:xfrm>
            <a:off x="457189" y="1838117"/>
            <a:ext cx="3506121" cy="2422763"/>
          </a:xfrm>
          <a:custGeom>
            <a:avLst/>
            <a:gdLst/>
            <a:ahLst/>
            <a:cxnLst/>
            <a:rect l="l" t="t" r="r" b="b"/>
            <a:pathLst>
              <a:path w="109259" h="75499" extrusionOk="0">
                <a:moveTo>
                  <a:pt x="3167" y="0"/>
                </a:moveTo>
                <a:cubicBezTo>
                  <a:pt x="1426" y="0"/>
                  <a:pt x="0" y="1425"/>
                  <a:pt x="0" y="3167"/>
                </a:cubicBezTo>
                <a:lnTo>
                  <a:pt x="0" y="72332"/>
                </a:lnTo>
                <a:cubicBezTo>
                  <a:pt x="0" y="74074"/>
                  <a:pt x="1426" y="75499"/>
                  <a:pt x="3167" y="75499"/>
                </a:cubicBezTo>
                <a:lnTo>
                  <a:pt x="106092" y="75499"/>
                </a:lnTo>
                <a:cubicBezTo>
                  <a:pt x="107834" y="75499"/>
                  <a:pt x="109259" y="74074"/>
                  <a:pt x="109259" y="72332"/>
                </a:cubicBezTo>
                <a:lnTo>
                  <a:pt x="109259" y="3167"/>
                </a:lnTo>
                <a:cubicBezTo>
                  <a:pt x="109259" y="1425"/>
                  <a:pt x="107834" y="0"/>
                  <a:pt x="10609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85" name="Google Shape;2331;p27"/>
          <p:cNvSpPr/>
          <p:nvPr/>
        </p:nvSpPr>
        <p:spPr>
          <a:xfrm>
            <a:off x="457189" y="3804560"/>
            <a:ext cx="3506121" cy="456320"/>
          </a:xfrm>
          <a:custGeom>
            <a:avLst/>
            <a:gdLst/>
            <a:ahLst/>
            <a:cxnLst/>
            <a:rect l="l" t="t" r="r" b="b"/>
            <a:pathLst>
              <a:path w="109259" h="14220" extrusionOk="0">
                <a:moveTo>
                  <a:pt x="0" y="1"/>
                </a:moveTo>
                <a:lnTo>
                  <a:pt x="0" y="11053"/>
                </a:lnTo>
                <a:cubicBezTo>
                  <a:pt x="0" y="12795"/>
                  <a:pt x="1426" y="14220"/>
                  <a:pt x="3167" y="14220"/>
                </a:cubicBezTo>
                <a:lnTo>
                  <a:pt x="106092" y="14220"/>
                </a:lnTo>
                <a:cubicBezTo>
                  <a:pt x="107834" y="14220"/>
                  <a:pt x="109259" y="12795"/>
                  <a:pt x="109259" y="11053"/>
                </a:cubicBezTo>
                <a:lnTo>
                  <a:pt x="109259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86" name="Google Shape;2332;p27"/>
          <p:cNvSpPr/>
          <p:nvPr/>
        </p:nvSpPr>
        <p:spPr>
          <a:xfrm>
            <a:off x="559813" y="1929574"/>
            <a:ext cx="3300874" cy="1771368"/>
          </a:xfrm>
          <a:custGeom>
            <a:avLst/>
            <a:gdLst/>
            <a:ahLst/>
            <a:cxnLst/>
            <a:rect l="l" t="t" r="r" b="b"/>
            <a:pathLst>
              <a:path w="102863" h="55200" extrusionOk="0">
                <a:moveTo>
                  <a:pt x="1" y="1"/>
                </a:moveTo>
                <a:lnTo>
                  <a:pt x="1" y="55199"/>
                </a:lnTo>
                <a:lnTo>
                  <a:pt x="102862" y="55199"/>
                </a:lnTo>
                <a:lnTo>
                  <a:pt x="1028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87" name="Google Shape;2333;p27"/>
          <p:cNvSpPr/>
          <p:nvPr/>
        </p:nvSpPr>
        <p:spPr>
          <a:xfrm>
            <a:off x="1792550" y="4260848"/>
            <a:ext cx="835399" cy="176880"/>
          </a:xfrm>
          <a:custGeom>
            <a:avLst/>
            <a:gdLst/>
            <a:ahLst/>
            <a:cxnLst/>
            <a:rect l="l" t="t" r="r" b="b"/>
            <a:pathLst>
              <a:path w="26033" h="5512" extrusionOk="0">
                <a:moveTo>
                  <a:pt x="1" y="1"/>
                </a:moveTo>
                <a:lnTo>
                  <a:pt x="1" y="5511"/>
                </a:lnTo>
                <a:lnTo>
                  <a:pt x="26033" y="5511"/>
                </a:lnTo>
                <a:lnTo>
                  <a:pt x="26033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88" name="Google Shape;2334;p27"/>
          <p:cNvSpPr/>
          <p:nvPr/>
        </p:nvSpPr>
        <p:spPr>
          <a:xfrm>
            <a:off x="1380964" y="4437696"/>
            <a:ext cx="1658572" cy="140265"/>
          </a:xfrm>
          <a:custGeom>
            <a:avLst/>
            <a:gdLst/>
            <a:ahLst/>
            <a:cxnLst/>
            <a:rect l="l" t="t" r="r" b="b"/>
            <a:pathLst>
              <a:path w="51685" h="4371" extrusionOk="0">
                <a:moveTo>
                  <a:pt x="4371" y="0"/>
                </a:moveTo>
                <a:cubicBezTo>
                  <a:pt x="1964" y="0"/>
                  <a:pt x="1" y="1932"/>
                  <a:pt x="1" y="4371"/>
                </a:cubicBezTo>
                <a:lnTo>
                  <a:pt x="51685" y="4371"/>
                </a:lnTo>
                <a:cubicBezTo>
                  <a:pt x="51685" y="1932"/>
                  <a:pt x="49721" y="0"/>
                  <a:pt x="4731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89" name="Google Shape;2335;p27"/>
          <p:cNvSpPr/>
          <p:nvPr/>
        </p:nvSpPr>
        <p:spPr>
          <a:xfrm>
            <a:off x="1792550" y="4260848"/>
            <a:ext cx="835399" cy="51890"/>
          </a:xfrm>
          <a:custGeom>
            <a:avLst/>
            <a:gdLst/>
            <a:ahLst/>
            <a:cxnLst/>
            <a:rect l="l" t="t" r="r" b="b"/>
            <a:pathLst>
              <a:path w="26033" h="1617" extrusionOk="0">
                <a:moveTo>
                  <a:pt x="1" y="1"/>
                </a:moveTo>
                <a:lnTo>
                  <a:pt x="1" y="1616"/>
                </a:lnTo>
                <a:lnTo>
                  <a:pt x="26033" y="1616"/>
                </a:lnTo>
                <a:lnTo>
                  <a:pt x="26033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92" name="Google Shape;2363;p27"/>
          <p:cNvSpPr txBox="1"/>
          <p:nvPr/>
        </p:nvSpPr>
        <p:spPr>
          <a:xfrm>
            <a:off x="2028825" y="895662"/>
            <a:ext cx="4861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900" dirty="0">
                <a:latin typeface="Fira Sans Medium"/>
                <a:ea typeface="Fira Sans Medium"/>
                <a:cs typeface="Fira Sans Medium"/>
                <a:sym typeface="Fira Sans Medium"/>
              </a:rPr>
              <a:t>Paleta de cores </a:t>
            </a:r>
            <a:r>
              <a:rPr lang="en" sz="2900" dirty="0" err="1">
                <a:latin typeface="Fira Sans Medium"/>
                <a:ea typeface="Fira Sans Medium"/>
                <a:cs typeface="Fira Sans Medium"/>
                <a:sym typeface="Fira Sans Medium"/>
              </a:rPr>
              <a:t>Logotipo</a:t>
            </a:r>
            <a:endParaRPr sz="2900" dirty="0" err="1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993" name="Google Shape;2366;p27"/>
          <p:cNvSpPr txBox="1"/>
          <p:nvPr/>
        </p:nvSpPr>
        <p:spPr>
          <a:xfrm>
            <a:off x="5459506" y="2199481"/>
            <a:ext cx="3227244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500" dirty="0">
                <a:latin typeface="Fira Sans"/>
                <a:ea typeface="Fira Sans"/>
              </a:rPr>
              <a:t>O </a:t>
            </a:r>
            <a:r>
              <a:rPr lang="en" sz="1500" dirty="0" err="1">
                <a:latin typeface="Fira Sans"/>
                <a:ea typeface="Fira Sans"/>
              </a:rPr>
              <a:t>azul</a:t>
            </a:r>
            <a:r>
              <a:rPr lang="en" sz="1500" dirty="0">
                <a:latin typeface="Fira Sans"/>
                <a:ea typeface="Fira Sans"/>
              </a:rPr>
              <a:t> </a:t>
            </a:r>
            <a:r>
              <a:rPr lang="en" sz="1500" dirty="0" err="1">
                <a:latin typeface="Fira Sans"/>
                <a:ea typeface="Fira Sans"/>
              </a:rPr>
              <a:t>transmite</a:t>
            </a:r>
            <a:r>
              <a:rPr lang="en" sz="1500" dirty="0">
                <a:latin typeface="Fira Sans"/>
                <a:ea typeface="Fira Sans"/>
              </a:rPr>
              <a:t> a </a:t>
            </a:r>
            <a:r>
              <a:rPr lang="en" sz="1500" dirty="0" err="1">
                <a:latin typeface="Fira Sans"/>
                <a:ea typeface="Fira Sans"/>
              </a:rPr>
              <a:t>ideia</a:t>
            </a:r>
            <a:r>
              <a:rPr lang="en" sz="1500" dirty="0">
                <a:latin typeface="Fira Sans"/>
                <a:ea typeface="Fira Sans"/>
              </a:rPr>
              <a:t> de </a:t>
            </a:r>
            <a:r>
              <a:rPr lang="en" sz="1500" dirty="0" err="1">
                <a:latin typeface="Fira Sans"/>
                <a:ea typeface="Fira Sans"/>
              </a:rPr>
              <a:t>calma</a:t>
            </a:r>
            <a:r>
              <a:rPr lang="en" sz="1500" dirty="0">
                <a:latin typeface="Fira Sans"/>
                <a:ea typeface="Fira Sans"/>
              </a:rPr>
              <a:t>, </a:t>
            </a:r>
            <a:r>
              <a:rPr lang="en" sz="1500" dirty="0" err="1">
                <a:latin typeface="Fira Sans"/>
                <a:ea typeface="Fira Sans"/>
              </a:rPr>
              <a:t>serenidade</a:t>
            </a:r>
            <a:r>
              <a:rPr lang="en" sz="1500" dirty="0">
                <a:latin typeface="Fira Sans"/>
                <a:ea typeface="Fira Sans"/>
              </a:rPr>
              <a:t> e </a:t>
            </a:r>
            <a:r>
              <a:rPr lang="en" sz="1500" dirty="0" err="1">
                <a:latin typeface="Fira Sans"/>
                <a:ea typeface="Fira Sans"/>
              </a:rPr>
              <a:t>tranquilidade</a:t>
            </a:r>
            <a:r>
              <a:rPr lang="en" sz="1500" dirty="0">
                <a:latin typeface="Fira Sans"/>
                <a:ea typeface="Fira Sans"/>
              </a:rPr>
              <a:t>. Por </a:t>
            </a:r>
            <a:r>
              <a:rPr lang="en" sz="1500" dirty="0" err="1">
                <a:latin typeface="Fira Sans"/>
                <a:ea typeface="Fira Sans"/>
              </a:rPr>
              <a:t>esse</a:t>
            </a:r>
            <a:r>
              <a:rPr lang="en" sz="1500" dirty="0">
                <a:latin typeface="Fira Sans"/>
                <a:ea typeface="Fira Sans"/>
              </a:rPr>
              <a:t> </a:t>
            </a:r>
            <a:r>
              <a:rPr lang="en" sz="1500" dirty="0" err="1">
                <a:latin typeface="Fira Sans"/>
                <a:ea typeface="Fira Sans"/>
              </a:rPr>
              <a:t>motivo</a:t>
            </a:r>
            <a:r>
              <a:rPr lang="en" sz="1500" dirty="0">
                <a:latin typeface="Fira Sans"/>
                <a:ea typeface="Fira Sans"/>
              </a:rPr>
              <a:t>, é </a:t>
            </a:r>
            <a:r>
              <a:rPr lang="en" sz="1500" dirty="0" err="1">
                <a:latin typeface="Fira Sans"/>
                <a:ea typeface="Fira Sans"/>
              </a:rPr>
              <a:t>usado</a:t>
            </a:r>
            <a:r>
              <a:rPr lang="en" sz="1500" dirty="0">
                <a:latin typeface="Fira Sans"/>
                <a:ea typeface="Fira Sans"/>
              </a:rPr>
              <a:t> para </a:t>
            </a:r>
            <a:r>
              <a:rPr lang="en" sz="1500" dirty="0" err="1">
                <a:latin typeface="Fira Sans"/>
                <a:ea typeface="Fira Sans"/>
              </a:rPr>
              <a:t>representar</a:t>
            </a:r>
            <a:r>
              <a:rPr lang="en" sz="1500" dirty="0">
                <a:latin typeface="Fira Sans"/>
                <a:ea typeface="Fira Sans"/>
              </a:rPr>
              <a:t> </a:t>
            </a:r>
            <a:r>
              <a:rPr lang="en" sz="1500" dirty="0" err="1">
                <a:latin typeface="Fira Sans"/>
                <a:ea typeface="Fira Sans"/>
              </a:rPr>
              <a:t>profissionalismo</a:t>
            </a:r>
            <a:r>
              <a:rPr lang="en" sz="1500" dirty="0">
                <a:latin typeface="Fira Sans"/>
                <a:ea typeface="Fira Sans"/>
              </a:rPr>
              <a:t>.</a:t>
            </a:r>
            <a:endParaRPr lang="en" sz="1500">
              <a:latin typeface="Fira Sans"/>
              <a:ea typeface="Fira Sans"/>
              <a:cs typeface="Fira Sans"/>
            </a:endParaRPr>
          </a:p>
        </p:txBody>
      </p:sp>
      <p:sp>
        <p:nvSpPr>
          <p:cNvPr id="1048994" name="Google Shape;2368;p27"/>
          <p:cNvSpPr txBox="1"/>
          <p:nvPr/>
        </p:nvSpPr>
        <p:spPr>
          <a:xfrm>
            <a:off x="5418182" y="3177443"/>
            <a:ext cx="3227244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500" dirty="0">
                <a:latin typeface="Fira Sans"/>
              </a:rPr>
              <a:t>O </a:t>
            </a:r>
            <a:r>
              <a:rPr lang="en" sz="1500" dirty="0" err="1">
                <a:latin typeface="Fira Sans"/>
              </a:rPr>
              <a:t>amarelo</a:t>
            </a:r>
            <a:r>
              <a:rPr lang="en" sz="1500" dirty="0">
                <a:latin typeface="Fira Sans"/>
              </a:rPr>
              <a:t> </a:t>
            </a:r>
            <a:r>
              <a:rPr lang="en" sz="1500" dirty="0" err="1">
                <a:latin typeface="Fira Sans"/>
              </a:rPr>
              <a:t>tem</a:t>
            </a:r>
            <a:r>
              <a:rPr lang="en" sz="1500" dirty="0">
                <a:latin typeface="Fira Sans"/>
              </a:rPr>
              <a:t> a </a:t>
            </a:r>
            <a:r>
              <a:rPr lang="en" sz="1500" dirty="0" err="1">
                <a:latin typeface="Fira Sans"/>
              </a:rPr>
              <a:t>capacidade</a:t>
            </a:r>
            <a:r>
              <a:rPr lang="en" sz="1500" dirty="0">
                <a:latin typeface="Fira Sans"/>
              </a:rPr>
              <a:t> de </a:t>
            </a:r>
            <a:r>
              <a:rPr lang="en" sz="1500" dirty="0" err="1">
                <a:latin typeface="Fira Sans"/>
              </a:rPr>
              <a:t>estimular</a:t>
            </a:r>
            <a:r>
              <a:rPr lang="en" sz="1500" dirty="0">
                <a:latin typeface="Fira Sans"/>
              </a:rPr>
              <a:t> a </a:t>
            </a:r>
            <a:r>
              <a:rPr lang="en" sz="1500" dirty="0" err="1">
                <a:latin typeface="Fira Sans"/>
              </a:rPr>
              <a:t>concentração</a:t>
            </a:r>
            <a:r>
              <a:rPr lang="en" sz="1500" dirty="0">
                <a:latin typeface="Fira Sans"/>
              </a:rPr>
              <a:t> e o </a:t>
            </a:r>
            <a:r>
              <a:rPr lang="en" sz="1500" dirty="0" err="1">
                <a:latin typeface="Fira Sans"/>
              </a:rPr>
              <a:t>intelecto</a:t>
            </a:r>
            <a:r>
              <a:rPr lang="en" sz="1500" dirty="0">
                <a:latin typeface="Fira Sans"/>
              </a:rPr>
              <a:t> das </a:t>
            </a:r>
            <a:r>
              <a:rPr lang="en" sz="1500" dirty="0" err="1">
                <a:latin typeface="Fira Sans"/>
              </a:rPr>
              <a:t>pessoas</a:t>
            </a:r>
            <a:r>
              <a:rPr lang="en" sz="1500" dirty="0">
                <a:latin typeface="Fira Sans"/>
              </a:rPr>
              <a:t>.</a:t>
            </a:r>
            <a:endParaRPr lang="en-US" sz="1500" dirty="0">
              <a:latin typeface="Fira Sans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88E0C3E-1F6C-2CDA-06B3-E507D2FF28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Google Shape;2822;p31">
            <a:extLst>
              <a:ext uri="{FF2B5EF4-FFF2-40B4-BE49-F238E27FC236}">
                <a16:creationId xmlns:a16="http://schemas.microsoft.com/office/drawing/2014/main" id="{EB552078-4691-A8E3-D3F4-B97F5657516D}"/>
              </a:ext>
            </a:extLst>
          </p:cNvPr>
          <p:cNvSpPr txBox="1"/>
          <p:nvPr/>
        </p:nvSpPr>
        <p:spPr>
          <a:xfrm>
            <a:off x="591187" y="167818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4. Logotipo 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" name="Google Shape;2322;p27">
            <a:extLst>
              <a:ext uri="{FF2B5EF4-FFF2-40B4-BE49-F238E27FC236}">
                <a16:creationId xmlns:a16="http://schemas.microsoft.com/office/drawing/2014/main" id="{70BFC590-562C-A143-F232-7EC22211F458}"/>
              </a:ext>
            </a:extLst>
          </p:cNvPr>
          <p:cNvSpPr/>
          <p:nvPr/>
        </p:nvSpPr>
        <p:spPr>
          <a:xfrm>
            <a:off x="3955973" y="3313384"/>
            <a:ext cx="1292714" cy="35620"/>
          </a:xfrm>
          <a:custGeom>
            <a:avLst/>
            <a:gdLst/>
            <a:ahLst/>
            <a:cxnLst/>
            <a:rect l="l" t="t" r="r" b="b"/>
            <a:pathLst>
              <a:path w="40284" h="1110" extrusionOk="0">
                <a:moveTo>
                  <a:pt x="539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56"/>
                  <a:pt x="254" y="1109"/>
                  <a:pt x="539" y="1109"/>
                </a:cubicBezTo>
                <a:lnTo>
                  <a:pt x="39745" y="1109"/>
                </a:lnTo>
                <a:cubicBezTo>
                  <a:pt x="40062" y="1109"/>
                  <a:pt x="40284" y="856"/>
                  <a:pt x="40284" y="571"/>
                </a:cubicBezTo>
                <a:cubicBezTo>
                  <a:pt x="40284" y="254"/>
                  <a:pt x="40062" y="1"/>
                  <a:pt x="39745" y="1"/>
                </a:cubicBezTo>
                <a:close/>
              </a:path>
            </a:pathLst>
          </a:custGeom>
          <a:solidFill>
            <a:srgbClr val="F7CD23"/>
          </a:solidFill>
          <a:ln>
            <a:solidFill>
              <a:srgbClr val="F7CD2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282;p43">
            <a:extLst>
              <a:ext uri="{FF2B5EF4-FFF2-40B4-BE49-F238E27FC236}">
                <a16:creationId xmlns:a16="http://schemas.microsoft.com/office/drawing/2014/main" id="{F47BA86E-5BCD-974D-77BE-2532A327312D}"/>
              </a:ext>
            </a:extLst>
          </p:cNvPr>
          <p:cNvSpPr txBox="1"/>
          <p:nvPr/>
        </p:nvSpPr>
        <p:spPr>
          <a:xfrm>
            <a:off x="891112" y="2050924"/>
            <a:ext cx="2621989" cy="84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</a:rPr>
              <a:t>AZUL</a:t>
            </a:r>
          </a:p>
          <a:p>
            <a:pPr algn="ctr"/>
            <a:r>
              <a:rPr lang="en" sz="15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</a:rPr>
              <a:t>RGB: 5,79,119</a:t>
            </a:r>
          </a:p>
          <a:p>
            <a:pPr algn="ctr"/>
            <a:r>
              <a:rPr lang="en" sz="15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</a:rPr>
              <a:t>Hex: 054f77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886F4-A061-04E0-72BC-956E509E800F}"/>
              </a:ext>
            </a:extLst>
          </p:cNvPr>
          <p:cNvSpPr/>
          <p:nvPr/>
        </p:nvSpPr>
        <p:spPr>
          <a:xfrm>
            <a:off x="559593" y="2865437"/>
            <a:ext cx="3294062" cy="833437"/>
          </a:xfrm>
          <a:prstGeom prst="rect">
            <a:avLst/>
          </a:prstGeom>
          <a:solidFill>
            <a:srgbClr val="F7CD23"/>
          </a:solidFill>
          <a:ln>
            <a:solidFill>
              <a:srgbClr val="F7CD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AA63E0-1C04-1F1F-8B30-A77BB65388C2}"/>
              </a:ext>
            </a:extLst>
          </p:cNvPr>
          <p:cNvSpPr/>
          <p:nvPr/>
        </p:nvSpPr>
        <p:spPr>
          <a:xfrm>
            <a:off x="559592" y="1928812"/>
            <a:ext cx="3294062" cy="936624"/>
          </a:xfrm>
          <a:prstGeom prst="rect">
            <a:avLst/>
          </a:prstGeom>
          <a:solidFill>
            <a:srgbClr val="054F77"/>
          </a:solidFill>
          <a:ln>
            <a:solidFill>
              <a:srgbClr val="05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282;p43">
            <a:extLst>
              <a:ext uri="{FF2B5EF4-FFF2-40B4-BE49-F238E27FC236}">
                <a16:creationId xmlns:a16="http://schemas.microsoft.com/office/drawing/2014/main" id="{32D6972A-2A3B-BA54-9963-75C9C13BB6FB}"/>
              </a:ext>
            </a:extLst>
          </p:cNvPr>
          <p:cNvSpPr txBox="1"/>
          <p:nvPr/>
        </p:nvSpPr>
        <p:spPr>
          <a:xfrm>
            <a:off x="954613" y="1979487"/>
            <a:ext cx="2494987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</a:rPr>
              <a:t>AZUL</a:t>
            </a:r>
          </a:p>
          <a:p>
            <a:pPr algn="ctr"/>
            <a:r>
              <a:rPr lang="en" sz="15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</a:rPr>
              <a:t>RGB: 5,79,119</a:t>
            </a:r>
          </a:p>
          <a:p>
            <a:pPr algn="ctr"/>
            <a:r>
              <a:rPr lang="en" sz="15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</a:rPr>
              <a:t>Hex: 054f77</a:t>
            </a:r>
          </a:p>
        </p:txBody>
      </p:sp>
      <p:sp>
        <p:nvSpPr>
          <p:cNvPr id="21" name="Google Shape;5288;p43">
            <a:extLst>
              <a:ext uri="{FF2B5EF4-FFF2-40B4-BE49-F238E27FC236}">
                <a16:creationId xmlns:a16="http://schemas.microsoft.com/office/drawing/2014/main" id="{3C76B7F2-477D-D334-9756-3D74CB938B46}"/>
              </a:ext>
            </a:extLst>
          </p:cNvPr>
          <p:cNvSpPr txBox="1"/>
          <p:nvPr/>
        </p:nvSpPr>
        <p:spPr>
          <a:xfrm>
            <a:off x="1111950" y="2864326"/>
            <a:ext cx="2344174" cy="83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err="1">
                <a:solidFill>
                  <a:schemeClr val="tx1"/>
                </a:solidFill>
                <a:latin typeface="Fira Sans Medium"/>
                <a:ea typeface="Fira Sans Medium"/>
                <a:cs typeface="Fira Sans Medium"/>
              </a:rPr>
              <a:t>Amarelo</a:t>
            </a:r>
            <a:endParaRPr lang="en" sz="1500" dirty="0">
              <a:solidFill>
                <a:schemeClr val="tx1"/>
              </a:solidFill>
              <a:latin typeface="Fira Sans Medium"/>
              <a:ea typeface="Fira Sans Medium"/>
              <a:cs typeface="Fira Sans Medium"/>
            </a:endParaRPr>
          </a:p>
          <a:p>
            <a:pPr algn="ctr"/>
            <a:r>
              <a:rPr lang="en" sz="1500" dirty="0">
                <a:solidFill>
                  <a:schemeClr val="tx1"/>
                </a:solidFill>
                <a:latin typeface="Fira Sans Medium"/>
                <a:ea typeface="Fira Sans Medium"/>
                <a:cs typeface="Fira Sans Medium"/>
              </a:rPr>
              <a:t>RGB :247,205,35</a:t>
            </a:r>
          </a:p>
          <a:p>
            <a:pPr algn="ctr"/>
            <a:r>
              <a:rPr lang="en" sz="1500" dirty="0">
                <a:solidFill>
                  <a:schemeClr val="tx1"/>
                </a:solidFill>
                <a:latin typeface="Fira Sans Medium"/>
                <a:ea typeface="Fira Sans Medium"/>
                <a:cs typeface="Fira Sans Medium"/>
              </a:rPr>
              <a:t>HEX: f7cd23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97A42D-35F5-B06C-C91B-D5526B9914B8}"/>
              </a:ext>
            </a:extLst>
          </p:cNvPr>
          <p:cNvSpPr txBox="1"/>
          <p:nvPr/>
        </p:nvSpPr>
        <p:spPr>
          <a:xfrm>
            <a:off x="5607424" y="4087906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REFERÊNCIA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Google Shape;1622;p19"/>
          <p:cNvSpPr txBox="1"/>
          <p:nvPr/>
        </p:nvSpPr>
        <p:spPr>
          <a:xfrm>
            <a:off x="710250" y="64624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097157" name="Imagem 209715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37037" y="1486591"/>
            <a:ext cx="1116851" cy="1453857"/>
          </a:xfrm>
          <a:prstGeom prst="rect">
            <a:avLst/>
          </a:prstGeom>
        </p:spPr>
      </p:pic>
      <p:pic>
        <p:nvPicPr>
          <p:cNvPr id="2097158" name="Imagem 209715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51221" y="1444746"/>
            <a:ext cx="1263681" cy="1553422"/>
          </a:xfrm>
          <a:prstGeom prst="rect">
            <a:avLst/>
          </a:prstGeom>
        </p:spPr>
      </p:pic>
      <p:pic>
        <p:nvPicPr>
          <p:cNvPr id="2097159" name="Imagem 209715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813850" y="1518341"/>
            <a:ext cx="1149026" cy="1479827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62A25F0-4515-A668-533A-704D3BF4DD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CD659D8D-BC12-041E-00FF-50750D7A5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5181" y="3039517"/>
            <a:ext cx="4195762" cy="1540962"/>
          </a:xfrm>
          <a:prstGeom prst="rect">
            <a:avLst/>
          </a:prstGeom>
        </p:spPr>
      </p:pic>
      <p:sp>
        <p:nvSpPr>
          <p:cNvPr id="6" name="Google Shape;2822;p31">
            <a:extLst>
              <a:ext uri="{FF2B5EF4-FFF2-40B4-BE49-F238E27FC236}">
                <a16:creationId xmlns:a16="http://schemas.microsoft.com/office/drawing/2014/main" id="{2FF59BEA-273C-4463-9728-EEBB9BEAF2C7}"/>
              </a:ext>
            </a:extLst>
          </p:cNvPr>
          <p:cNvSpPr txBox="1"/>
          <p:nvPr/>
        </p:nvSpPr>
        <p:spPr>
          <a:xfrm>
            <a:off x="710250" y="15194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4. Logotipo: estudos 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64C5A9-4CE4-AA8A-CD35-25365CC916D2}"/>
              </a:ext>
            </a:extLst>
          </p:cNvPr>
          <p:cNvSpPr txBox="1"/>
          <p:nvPr/>
        </p:nvSpPr>
        <p:spPr>
          <a:xfrm>
            <a:off x="3208272" y="1198525"/>
            <a:ext cx="1944763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000" dirty="0">
                <a:latin typeface="Fira Sans"/>
              </a:rPr>
              <a:t>Figura 6: Estudos de logotipo.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037DE2-982F-5991-D66B-B1B9C9FF5645}"/>
              </a:ext>
            </a:extLst>
          </p:cNvPr>
          <p:cNvSpPr txBox="1"/>
          <p:nvPr/>
        </p:nvSpPr>
        <p:spPr>
          <a:xfrm>
            <a:off x="3373382" y="4540106"/>
            <a:ext cx="1614545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000" dirty="0">
                <a:latin typeface="Fira Sans"/>
              </a:rPr>
              <a:t>Fonte: Imagem do autor.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Google Shape;2822;p31"/>
          <p:cNvSpPr txBox="1"/>
          <p:nvPr/>
        </p:nvSpPr>
        <p:spPr>
          <a:xfrm>
            <a:off x="710250" y="15194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4. Tipografia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3" name="Google Shape;2823;p31"/>
          <p:cNvSpPr txBox="1"/>
          <p:nvPr/>
        </p:nvSpPr>
        <p:spPr>
          <a:xfrm>
            <a:off x="1116377" y="1244006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4" name="Google Shape;2824;p31"/>
          <p:cNvSpPr txBox="1"/>
          <p:nvPr/>
        </p:nvSpPr>
        <p:spPr>
          <a:xfrm>
            <a:off x="2132174" y="1809607"/>
            <a:ext cx="4538259" cy="163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500" b="1" dirty="0">
                <a:latin typeface="Fira Sans"/>
                <a:ea typeface="Fira Sans"/>
                <a:cs typeface="Fira Sans"/>
              </a:rPr>
              <a:t>Fonte: </a:t>
            </a:r>
            <a:r>
              <a:rPr lang="pt-BR" sz="1500" dirty="0">
                <a:latin typeface="Fira Sans"/>
                <a:ea typeface="Fira Sans"/>
                <a:cs typeface="Fira Sans"/>
              </a:rPr>
              <a:t>Dosis-SemiBold.ttf</a:t>
            </a:r>
            <a:endParaRPr lang="en-US" sz="1500" dirty="0">
              <a:latin typeface="Fira Sans"/>
            </a:endParaRPr>
          </a:p>
          <a:p>
            <a:r>
              <a:rPr lang="pt-BR" sz="1500" b="1" dirty="0">
                <a:latin typeface="Fira Sans"/>
              </a:rPr>
              <a:t>Classe da família:</a:t>
            </a:r>
            <a:r>
              <a:rPr lang="pt-BR" sz="1500" dirty="0">
                <a:latin typeface="Fira Sans"/>
              </a:rPr>
              <a:t> sem serifa</a:t>
            </a:r>
          </a:p>
          <a:p>
            <a:r>
              <a:rPr lang="pt-BR" sz="1500" b="1" dirty="0">
                <a:latin typeface="Fira Sans"/>
              </a:rPr>
              <a:t>Padrão da família: </a:t>
            </a:r>
            <a:r>
              <a:rPr lang="pt-BR" sz="1500" dirty="0">
                <a:latin typeface="Fira Sans"/>
              </a:rPr>
              <a:t>regular</a:t>
            </a:r>
          </a:p>
          <a:p>
            <a:r>
              <a:rPr lang="pt-BR" sz="1500" b="1" dirty="0">
                <a:latin typeface="Fira Sans"/>
              </a:rPr>
              <a:t>Designer:</a:t>
            </a:r>
            <a:endParaRPr lang="pt-BR" sz="1500" dirty="0">
              <a:latin typeface="Fira Sans"/>
            </a:endParaRPr>
          </a:p>
          <a:p>
            <a:r>
              <a:rPr lang="pt-BR" sz="1500" i="1" dirty="0">
                <a:latin typeface="Fira Sans"/>
              </a:rPr>
              <a:t>Edgar Tolentino, Pablo </a:t>
            </a:r>
            <a:r>
              <a:rPr lang="pt-BR" sz="1500" i="1" dirty="0" err="1">
                <a:latin typeface="Fira Sans"/>
              </a:rPr>
              <a:t>Impallari</a:t>
            </a:r>
            <a:r>
              <a:rPr lang="pt-BR" sz="1500" i="1" dirty="0">
                <a:latin typeface="Fira Sans"/>
              </a:rPr>
              <a:t>, </a:t>
            </a:r>
            <a:r>
              <a:rPr lang="pt-BR" sz="1500" i="1" dirty="0" err="1">
                <a:latin typeface="Fira Sans"/>
              </a:rPr>
              <a:t>Igino</a:t>
            </a:r>
            <a:r>
              <a:rPr lang="pt-BR" sz="1500" i="1" dirty="0">
                <a:latin typeface="Fira Sans"/>
              </a:rPr>
              <a:t> Mari</a:t>
            </a:r>
          </a:p>
          <a:p>
            <a:r>
              <a:rPr lang="pt-BR" sz="1800" i="1" dirty="0">
                <a:solidFill>
                  <a:srgbClr val="FF0000"/>
                </a:solidFill>
                <a:latin typeface="Fira Sans"/>
              </a:rPr>
              <a:t>REFERÊNCIA</a:t>
            </a:r>
            <a:endParaRPr lang="pt-BR" sz="1800" dirty="0">
              <a:solidFill>
                <a:srgbClr val="FF0000"/>
              </a:solidFill>
              <a:latin typeface="Fira Sans"/>
            </a:endParaRPr>
          </a:p>
        </p:txBody>
      </p:sp>
      <p:grpSp>
        <p:nvGrpSpPr>
          <p:cNvPr id="2" name="Google Shape;3245;p35">
            <a:extLst>
              <a:ext uri="{FF2B5EF4-FFF2-40B4-BE49-F238E27FC236}">
                <a16:creationId xmlns:a16="http://schemas.microsoft.com/office/drawing/2014/main" id="{C3155CD9-D751-359F-591F-CE7C3FAB1984}"/>
              </a:ext>
            </a:extLst>
          </p:cNvPr>
          <p:cNvGrpSpPr/>
          <p:nvPr/>
        </p:nvGrpSpPr>
        <p:grpSpPr>
          <a:xfrm>
            <a:off x="520533" y="1602222"/>
            <a:ext cx="1191687" cy="1939055"/>
            <a:chOff x="5708988" y="2432357"/>
            <a:chExt cx="1191687" cy="1939055"/>
          </a:xfrm>
        </p:grpSpPr>
        <p:sp>
          <p:nvSpPr>
            <p:cNvPr id="3" name="Google Shape;3246;p35">
              <a:extLst>
                <a:ext uri="{FF2B5EF4-FFF2-40B4-BE49-F238E27FC236}">
                  <a16:creationId xmlns:a16="http://schemas.microsoft.com/office/drawing/2014/main" id="{4EC6FFA2-BC63-E5B7-7815-F35A55F3E886}"/>
                </a:ext>
              </a:extLst>
            </p:cNvPr>
            <p:cNvSpPr/>
            <p:nvPr/>
          </p:nvSpPr>
          <p:spPr>
            <a:xfrm>
              <a:off x="6562724" y="3191359"/>
              <a:ext cx="337951" cy="184249"/>
            </a:xfrm>
            <a:custGeom>
              <a:avLst/>
              <a:gdLst/>
              <a:ahLst/>
              <a:cxnLst/>
              <a:rect l="l" t="t" r="r" b="b"/>
              <a:pathLst>
                <a:path w="10167" h="5543" extrusionOk="0">
                  <a:moveTo>
                    <a:pt x="0" y="0"/>
                  </a:moveTo>
                  <a:lnTo>
                    <a:pt x="0" y="5542"/>
                  </a:lnTo>
                  <a:lnTo>
                    <a:pt x="317" y="5542"/>
                  </a:lnTo>
                  <a:cubicBezTo>
                    <a:pt x="317" y="5194"/>
                    <a:pt x="602" y="4940"/>
                    <a:pt x="950" y="4940"/>
                  </a:cubicBezTo>
                  <a:cubicBezTo>
                    <a:pt x="1267" y="4940"/>
                    <a:pt x="1552" y="5194"/>
                    <a:pt x="1552" y="5542"/>
                  </a:cubicBezTo>
                  <a:lnTo>
                    <a:pt x="1932" y="5542"/>
                  </a:lnTo>
                  <a:cubicBezTo>
                    <a:pt x="1932" y="5194"/>
                    <a:pt x="2217" y="4940"/>
                    <a:pt x="2534" y="4940"/>
                  </a:cubicBezTo>
                  <a:cubicBezTo>
                    <a:pt x="2882" y="4940"/>
                    <a:pt x="3167" y="5194"/>
                    <a:pt x="3167" y="5542"/>
                  </a:cubicBezTo>
                  <a:lnTo>
                    <a:pt x="3547" y="5542"/>
                  </a:lnTo>
                  <a:cubicBezTo>
                    <a:pt x="3547" y="5194"/>
                    <a:pt x="3832" y="4940"/>
                    <a:pt x="4149" y="4940"/>
                  </a:cubicBezTo>
                  <a:cubicBezTo>
                    <a:pt x="4497" y="4940"/>
                    <a:pt x="4751" y="5194"/>
                    <a:pt x="4751" y="5542"/>
                  </a:cubicBezTo>
                  <a:lnTo>
                    <a:pt x="5162" y="5542"/>
                  </a:lnTo>
                  <a:cubicBezTo>
                    <a:pt x="5162" y="5194"/>
                    <a:pt x="5416" y="4940"/>
                    <a:pt x="5764" y="4940"/>
                  </a:cubicBezTo>
                  <a:cubicBezTo>
                    <a:pt x="6081" y="4940"/>
                    <a:pt x="6366" y="5194"/>
                    <a:pt x="6366" y="5542"/>
                  </a:cubicBezTo>
                  <a:lnTo>
                    <a:pt x="6746" y="5542"/>
                  </a:lnTo>
                  <a:cubicBezTo>
                    <a:pt x="6746" y="5194"/>
                    <a:pt x="7031" y="4940"/>
                    <a:pt x="7379" y="4940"/>
                  </a:cubicBezTo>
                  <a:cubicBezTo>
                    <a:pt x="7696" y="4940"/>
                    <a:pt x="7981" y="5194"/>
                    <a:pt x="7981" y="5542"/>
                  </a:cubicBezTo>
                  <a:lnTo>
                    <a:pt x="8361" y="5542"/>
                  </a:lnTo>
                  <a:cubicBezTo>
                    <a:pt x="8361" y="5194"/>
                    <a:pt x="8646" y="4940"/>
                    <a:pt x="8963" y="4940"/>
                  </a:cubicBezTo>
                  <a:cubicBezTo>
                    <a:pt x="9311" y="4940"/>
                    <a:pt x="9596" y="5194"/>
                    <a:pt x="9596" y="5542"/>
                  </a:cubicBezTo>
                  <a:lnTo>
                    <a:pt x="10166" y="5542"/>
                  </a:lnTo>
                  <a:lnTo>
                    <a:pt x="10166" y="3832"/>
                  </a:lnTo>
                  <a:cubicBezTo>
                    <a:pt x="10134" y="1710"/>
                    <a:pt x="8424" y="0"/>
                    <a:pt x="630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47;p35">
              <a:extLst>
                <a:ext uri="{FF2B5EF4-FFF2-40B4-BE49-F238E27FC236}">
                  <a16:creationId xmlns:a16="http://schemas.microsoft.com/office/drawing/2014/main" id="{A2F914B8-A5BC-9B18-0C90-FD3FD9230DC2}"/>
                </a:ext>
              </a:extLst>
            </p:cNvPr>
            <p:cNvSpPr/>
            <p:nvPr/>
          </p:nvSpPr>
          <p:spPr>
            <a:xfrm>
              <a:off x="6344802" y="3191359"/>
              <a:ext cx="427433" cy="781107"/>
            </a:xfrm>
            <a:custGeom>
              <a:avLst/>
              <a:gdLst/>
              <a:ahLst/>
              <a:cxnLst/>
              <a:rect l="l" t="t" r="r" b="b"/>
              <a:pathLst>
                <a:path w="12859" h="23499" extrusionOk="0">
                  <a:moveTo>
                    <a:pt x="3864" y="0"/>
                  </a:moveTo>
                  <a:cubicBezTo>
                    <a:pt x="1743" y="0"/>
                    <a:pt x="1" y="1710"/>
                    <a:pt x="1" y="3832"/>
                  </a:cubicBezTo>
                  <a:lnTo>
                    <a:pt x="1" y="23498"/>
                  </a:lnTo>
                  <a:lnTo>
                    <a:pt x="10135" y="23498"/>
                  </a:lnTo>
                  <a:lnTo>
                    <a:pt x="10135" y="4244"/>
                  </a:lnTo>
                  <a:cubicBezTo>
                    <a:pt x="10135" y="95"/>
                    <a:pt x="12858" y="0"/>
                    <a:pt x="128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48;p35">
              <a:extLst>
                <a:ext uri="{FF2B5EF4-FFF2-40B4-BE49-F238E27FC236}">
                  <a16:creationId xmlns:a16="http://schemas.microsoft.com/office/drawing/2014/main" id="{BF3126B6-BC44-D84B-F249-D8BD87875579}"/>
                </a:ext>
              </a:extLst>
            </p:cNvPr>
            <p:cNvSpPr/>
            <p:nvPr/>
          </p:nvSpPr>
          <p:spPr>
            <a:xfrm>
              <a:off x="6364813" y="337557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0"/>
                  </a:moveTo>
                  <a:cubicBezTo>
                    <a:pt x="159" y="0"/>
                    <a:pt x="1" y="158"/>
                    <a:pt x="1" y="317"/>
                  </a:cubicBezTo>
                  <a:cubicBezTo>
                    <a:pt x="1" y="507"/>
                    <a:pt x="159" y="665"/>
                    <a:pt x="317" y="665"/>
                  </a:cubicBezTo>
                  <a:lnTo>
                    <a:pt x="8203" y="665"/>
                  </a:lnTo>
                  <a:cubicBezTo>
                    <a:pt x="8393" y="665"/>
                    <a:pt x="8519" y="507"/>
                    <a:pt x="8519" y="317"/>
                  </a:cubicBezTo>
                  <a:cubicBezTo>
                    <a:pt x="8519" y="158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49;p35">
              <a:extLst>
                <a:ext uri="{FF2B5EF4-FFF2-40B4-BE49-F238E27FC236}">
                  <a16:creationId xmlns:a16="http://schemas.microsoft.com/office/drawing/2014/main" id="{DB98C2EF-012E-95EF-AB47-A4BDFA656656}"/>
                </a:ext>
              </a:extLst>
            </p:cNvPr>
            <p:cNvSpPr/>
            <p:nvPr/>
          </p:nvSpPr>
          <p:spPr>
            <a:xfrm>
              <a:off x="6364813" y="341240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07"/>
                    <a:pt x="159" y="666"/>
                    <a:pt x="317" y="666"/>
                  </a:cubicBezTo>
                  <a:lnTo>
                    <a:pt x="8203" y="666"/>
                  </a:lnTo>
                  <a:cubicBezTo>
                    <a:pt x="8393" y="666"/>
                    <a:pt x="8519" y="507"/>
                    <a:pt x="8519" y="349"/>
                  </a:cubicBezTo>
                  <a:cubicBezTo>
                    <a:pt x="8519" y="159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50;p35">
              <a:extLst>
                <a:ext uri="{FF2B5EF4-FFF2-40B4-BE49-F238E27FC236}">
                  <a16:creationId xmlns:a16="http://schemas.microsoft.com/office/drawing/2014/main" id="{D634D6AB-FE45-CCFF-E10E-C600E6507A74}"/>
                </a:ext>
              </a:extLst>
            </p:cNvPr>
            <p:cNvSpPr/>
            <p:nvPr/>
          </p:nvSpPr>
          <p:spPr>
            <a:xfrm>
              <a:off x="6364813" y="3450299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34"/>
                    <a:pt x="317" y="634"/>
                  </a:cubicBezTo>
                  <a:lnTo>
                    <a:pt x="8203" y="634"/>
                  </a:lnTo>
                  <a:cubicBezTo>
                    <a:pt x="8393" y="634"/>
                    <a:pt x="8519" y="476"/>
                    <a:pt x="8519" y="317"/>
                  </a:cubicBezTo>
                  <a:cubicBezTo>
                    <a:pt x="8519" y="127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1;p35">
              <a:extLst>
                <a:ext uri="{FF2B5EF4-FFF2-40B4-BE49-F238E27FC236}">
                  <a16:creationId xmlns:a16="http://schemas.microsoft.com/office/drawing/2014/main" id="{60B89563-28F6-01AA-B76E-5C97E0AC5A7E}"/>
                </a:ext>
              </a:extLst>
            </p:cNvPr>
            <p:cNvSpPr/>
            <p:nvPr/>
          </p:nvSpPr>
          <p:spPr>
            <a:xfrm>
              <a:off x="6364813" y="3487162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3"/>
                    <a:pt x="317" y="633"/>
                  </a:cubicBezTo>
                  <a:lnTo>
                    <a:pt x="8203" y="633"/>
                  </a:lnTo>
                  <a:cubicBezTo>
                    <a:pt x="8393" y="633"/>
                    <a:pt x="8519" y="475"/>
                    <a:pt x="8519" y="317"/>
                  </a:cubicBezTo>
                  <a:cubicBezTo>
                    <a:pt x="8519" y="127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52;p35">
              <a:extLst>
                <a:ext uri="{FF2B5EF4-FFF2-40B4-BE49-F238E27FC236}">
                  <a16:creationId xmlns:a16="http://schemas.microsoft.com/office/drawing/2014/main" id="{1FEFC890-8D3B-D465-39FD-0BC9F4ECFDDF}"/>
                </a:ext>
              </a:extLst>
            </p:cNvPr>
            <p:cNvSpPr/>
            <p:nvPr/>
          </p:nvSpPr>
          <p:spPr>
            <a:xfrm>
              <a:off x="6364813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3"/>
                    <a:pt x="317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53;p35">
              <a:extLst>
                <a:ext uri="{FF2B5EF4-FFF2-40B4-BE49-F238E27FC236}">
                  <a16:creationId xmlns:a16="http://schemas.microsoft.com/office/drawing/2014/main" id="{850EA5AB-4F95-6315-51BC-322F23CBDE2B}"/>
                </a:ext>
              </a:extLst>
            </p:cNvPr>
            <p:cNvSpPr/>
            <p:nvPr/>
          </p:nvSpPr>
          <p:spPr>
            <a:xfrm>
              <a:off x="6463768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49" y="0"/>
                  </a:moveTo>
                  <a:cubicBezTo>
                    <a:pt x="159" y="0"/>
                    <a:pt x="0" y="127"/>
                    <a:pt x="0" y="317"/>
                  </a:cubicBezTo>
                  <a:cubicBezTo>
                    <a:pt x="0" y="507"/>
                    <a:pt x="159" y="633"/>
                    <a:pt x="349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54;p35">
              <a:extLst>
                <a:ext uri="{FF2B5EF4-FFF2-40B4-BE49-F238E27FC236}">
                  <a16:creationId xmlns:a16="http://schemas.microsoft.com/office/drawing/2014/main" id="{B2491884-F469-DDE3-5F05-BCE6DB127355}"/>
                </a:ext>
              </a:extLst>
            </p:cNvPr>
            <p:cNvSpPr/>
            <p:nvPr/>
          </p:nvSpPr>
          <p:spPr>
            <a:xfrm>
              <a:off x="6562724" y="3340840"/>
              <a:ext cx="85294" cy="21074"/>
            </a:xfrm>
            <a:custGeom>
              <a:avLst/>
              <a:gdLst/>
              <a:ahLst/>
              <a:cxnLst/>
              <a:rect l="l" t="t" r="r" b="b"/>
              <a:pathLst>
                <a:path w="256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3"/>
                    <a:pt x="317" y="633"/>
                  </a:cubicBezTo>
                  <a:lnTo>
                    <a:pt x="2249" y="633"/>
                  </a:lnTo>
                  <a:cubicBezTo>
                    <a:pt x="2439" y="633"/>
                    <a:pt x="2565" y="507"/>
                    <a:pt x="2565" y="317"/>
                  </a:cubicBezTo>
                  <a:cubicBezTo>
                    <a:pt x="2565" y="127"/>
                    <a:pt x="2439" y="0"/>
                    <a:pt x="22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55;p35">
              <a:extLst>
                <a:ext uri="{FF2B5EF4-FFF2-40B4-BE49-F238E27FC236}">
                  <a16:creationId xmlns:a16="http://schemas.microsoft.com/office/drawing/2014/main" id="{E96C37CC-BFDC-519F-38CF-AD0829BF9407}"/>
                </a:ext>
              </a:extLst>
            </p:cNvPr>
            <p:cNvSpPr/>
            <p:nvPr/>
          </p:nvSpPr>
          <p:spPr>
            <a:xfrm>
              <a:off x="6364813" y="3523992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59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59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56;p35">
              <a:extLst>
                <a:ext uri="{FF2B5EF4-FFF2-40B4-BE49-F238E27FC236}">
                  <a16:creationId xmlns:a16="http://schemas.microsoft.com/office/drawing/2014/main" id="{81FD8C4A-7909-C56B-6BC6-A97151B3EF64}"/>
                </a:ext>
              </a:extLst>
            </p:cNvPr>
            <p:cNvSpPr/>
            <p:nvPr/>
          </p:nvSpPr>
          <p:spPr>
            <a:xfrm>
              <a:off x="6419559" y="3523992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59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57;p35">
              <a:extLst>
                <a:ext uri="{FF2B5EF4-FFF2-40B4-BE49-F238E27FC236}">
                  <a16:creationId xmlns:a16="http://schemas.microsoft.com/office/drawing/2014/main" id="{167EA2CB-11DC-B41A-B6EE-6D85E82C71E2}"/>
                </a:ext>
              </a:extLst>
            </p:cNvPr>
            <p:cNvSpPr/>
            <p:nvPr/>
          </p:nvSpPr>
          <p:spPr>
            <a:xfrm>
              <a:off x="6599554" y="3523992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59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59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58;p35">
              <a:extLst>
                <a:ext uri="{FF2B5EF4-FFF2-40B4-BE49-F238E27FC236}">
                  <a16:creationId xmlns:a16="http://schemas.microsoft.com/office/drawing/2014/main" id="{2572AC53-8052-5319-DC51-BD3F0E9FC205}"/>
                </a:ext>
              </a:extLst>
            </p:cNvPr>
            <p:cNvSpPr/>
            <p:nvPr/>
          </p:nvSpPr>
          <p:spPr>
            <a:xfrm>
              <a:off x="6364813" y="3557664"/>
              <a:ext cx="167397" cy="22138"/>
            </a:xfrm>
            <a:custGeom>
              <a:avLst/>
              <a:gdLst/>
              <a:ahLst/>
              <a:cxnLst/>
              <a:rect l="l" t="t" r="r" b="b"/>
              <a:pathLst>
                <a:path w="5036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66"/>
                    <a:pt x="317" y="666"/>
                  </a:cubicBezTo>
                  <a:lnTo>
                    <a:pt x="4719" y="666"/>
                  </a:lnTo>
                  <a:cubicBezTo>
                    <a:pt x="4878" y="666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59;p35">
              <a:extLst>
                <a:ext uri="{FF2B5EF4-FFF2-40B4-BE49-F238E27FC236}">
                  <a16:creationId xmlns:a16="http://schemas.microsoft.com/office/drawing/2014/main" id="{F9E6B53E-B4B5-A1E1-3675-E7BF00E63F0E}"/>
                </a:ext>
              </a:extLst>
            </p:cNvPr>
            <p:cNvSpPr/>
            <p:nvPr/>
          </p:nvSpPr>
          <p:spPr>
            <a:xfrm>
              <a:off x="6545871" y="3557664"/>
              <a:ext cx="41085" cy="22138"/>
            </a:xfrm>
            <a:custGeom>
              <a:avLst/>
              <a:gdLst/>
              <a:ahLst/>
              <a:cxnLst/>
              <a:rect l="l" t="t" r="r" b="b"/>
              <a:pathLst>
                <a:path w="1236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887" y="666"/>
                  </a:lnTo>
                  <a:cubicBezTo>
                    <a:pt x="1077" y="666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60;p35">
              <a:extLst>
                <a:ext uri="{FF2B5EF4-FFF2-40B4-BE49-F238E27FC236}">
                  <a16:creationId xmlns:a16="http://schemas.microsoft.com/office/drawing/2014/main" id="{B2350B8C-EFBF-D7DA-5FEA-9A7CA103B4F6}"/>
                </a:ext>
              </a:extLst>
            </p:cNvPr>
            <p:cNvSpPr/>
            <p:nvPr/>
          </p:nvSpPr>
          <p:spPr>
            <a:xfrm>
              <a:off x="6599554" y="3557664"/>
              <a:ext cx="48464" cy="22138"/>
            </a:xfrm>
            <a:custGeom>
              <a:avLst/>
              <a:gdLst/>
              <a:ahLst/>
              <a:cxnLst/>
              <a:rect l="l" t="t" r="r" b="b"/>
              <a:pathLst>
                <a:path w="1458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1141" y="666"/>
                  </a:lnTo>
                  <a:cubicBezTo>
                    <a:pt x="1331" y="666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1;p35">
              <a:extLst>
                <a:ext uri="{FF2B5EF4-FFF2-40B4-BE49-F238E27FC236}">
                  <a16:creationId xmlns:a16="http://schemas.microsoft.com/office/drawing/2014/main" id="{9F782490-4B65-AA65-523A-F22BB4AFD28A}"/>
                </a:ext>
              </a:extLst>
            </p:cNvPr>
            <p:cNvSpPr/>
            <p:nvPr/>
          </p:nvSpPr>
          <p:spPr>
            <a:xfrm>
              <a:off x="6364813" y="3594527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2;p35">
              <a:extLst>
                <a:ext uri="{FF2B5EF4-FFF2-40B4-BE49-F238E27FC236}">
                  <a16:creationId xmlns:a16="http://schemas.microsoft.com/office/drawing/2014/main" id="{718735A1-6942-28B5-6803-7EB3960BE90E}"/>
                </a:ext>
              </a:extLst>
            </p:cNvPr>
            <p:cNvSpPr/>
            <p:nvPr/>
          </p:nvSpPr>
          <p:spPr>
            <a:xfrm>
              <a:off x="6500598" y="3594527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63;p35">
              <a:extLst>
                <a:ext uri="{FF2B5EF4-FFF2-40B4-BE49-F238E27FC236}">
                  <a16:creationId xmlns:a16="http://schemas.microsoft.com/office/drawing/2014/main" id="{737DFA45-E0E2-29F1-FEFA-9CB300D76355}"/>
                </a:ext>
              </a:extLst>
            </p:cNvPr>
            <p:cNvSpPr/>
            <p:nvPr/>
          </p:nvSpPr>
          <p:spPr>
            <a:xfrm>
              <a:off x="6554281" y="3594527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4;p35">
              <a:extLst>
                <a:ext uri="{FF2B5EF4-FFF2-40B4-BE49-F238E27FC236}">
                  <a16:creationId xmlns:a16="http://schemas.microsoft.com/office/drawing/2014/main" id="{39E66E4F-A39C-09EA-E39C-9A5980BB0DB4}"/>
                </a:ext>
              </a:extLst>
            </p:cNvPr>
            <p:cNvSpPr/>
            <p:nvPr/>
          </p:nvSpPr>
          <p:spPr>
            <a:xfrm>
              <a:off x="6364813" y="3835584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65;p35">
              <a:extLst>
                <a:ext uri="{FF2B5EF4-FFF2-40B4-BE49-F238E27FC236}">
                  <a16:creationId xmlns:a16="http://schemas.microsoft.com/office/drawing/2014/main" id="{ACCF8544-2E80-3F26-ECA5-A0F308990308}"/>
                </a:ext>
              </a:extLst>
            </p:cNvPr>
            <p:cNvSpPr/>
            <p:nvPr/>
          </p:nvSpPr>
          <p:spPr>
            <a:xfrm>
              <a:off x="6419559" y="3835584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27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66;p35">
              <a:extLst>
                <a:ext uri="{FF2B5EF4-FFF2-40B4-BE49-F238E27FC236}">
                  <a16:creationId xmlns:a16="http://schemas.microsoft.com/office/drawing/2014/main" id="{4080F06D-AA04-FC05-D218-FFF9FA87B1CC}"/>
                </a:ext>
              </a:extLst>
            </p:cNvPr>
            <p:cNvSpPr/>
            <p:nvPr/>
          </p:nvSpPr>
          <p:spPr>
            <a:xfrm>
              <a:off x="6599554" y="3835584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27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27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7;p35">
              <a:extLst>
                <a:ext uri="{FF2B5EF4-FFF2-40B4-BE49-F238E27FC236}">
                  <a16:creationId xmlns:a16="http://schemas.microsoft.com/office/drawing/2014/main" id="{F08E8C50-A139-9DAE-A603-0FEE59A6B674}"/>
                </a:ext>
              </a:extLst>
            </p:cNvPr>
            <p:cNvSpPr/>
            <p:nvPr/>
          </p:nvSpPr>
          <p:spPr>
            <a:xfrm>
              <a:off x="6364813" y="3869256"/>
              <a:ext cx="167397" cy="21107"/>
            </a:xfrm>
            <a:custGeom>
              <a:avLst/>
              <a:gdLst/>
              <a:ahLst/>
              <a:cxnLst/>
              <a:rect l="l" t="t" r="r" b="b"/>
              <a:pathLst>
                <a:path w="5036" h="635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34"/>
                    <a:pt x="317" y="634"/>
                  </a:cubicBezTo>
                  <a:lnTo>
                    <a:pt x="4719" y="634"/>
                  </a:lnTo>
                  <a:cubicBezTo>
                    <a:pt x="4878" y="634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8;p35">
              <a:extLst>
                <a:ext uri="{FF2B5EF4-FFF2-40B4-BE49-F238E27FC236}">
                  <a16:creationId xmlns:a16="http://schemas.microsoft.com/office/drawing/2014/main" id="{732E820B-7EC8-1AC8-275F-B7A12C130D5A}"/>
                </a:ext>
              </a:extLst>
            </p:cNvPr>
            <p:cNvSpPr/>
            <p:nvPr/>
          </p:nvSpPr>
          <p:spPr>
            <a:xfrm>
              <a:off x="6545871" y="3869256"/>
              <a:ext cx="41085" cy="21107"/>
            </a:xfrm>
            <a:custGeom>
              <a:avLst/>
              <a:gdLst/>
              <a:ahLst/>
              <a:cxnLst/>
              <a:rect l="l" t="t" r="r" b="b"/>
              <a:pathLst>
                <a:path w="1236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887" y="634"/>
                  </a:lnTo>
                  <a:cubicBezTo>
                    <a:pt x="1077" y="634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69;p35">
              <a:extLst>
                <a:ext uri="{FF2B5EF4-FFF2-40B4-BE49-F238E27FC236}">
                  <a16:creationId xmlns:a16="http://schemas.microsoft.com/office/drawing/2014/main" id="{31FE2165-EE65-523F-EB0E-44538F3EFAC6}"/>
                </a:ext>
              </a:extLst>
            </p:cNvPr>
            <p:cNvSpPr/>
            <p:nvPr/>
          </p:nvSpPr>
          <p:spPr>
            <a:xfrm>
              <a:off x="6599554" y="3869256"/>
              <a:ext cx="48464" cy="21107"/>
            </a:xfrm>
            <a:custGeom>
              <a:avLst/>
              <a:gdLst/>
              <a:ahLst/>
              <a:cxnLst/>
              <a:rect l="l" t="t" r="r" b="b"/>
              <a:pathLst>
                <a:path w="1458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70;p35">
              <a:extLst>
                <a:ext uri="{FF2B5EF4-FFF2-40B4-BE49-F238E27FC236}">
                  <a16:creationId xmlns:a16="http://schemas.microsoft.com/office/drawing/2014/main" id="{AC8885B2-0635-FCBE-4689-FD2FFCEB0F7A}"/>
                </a:ext>
              </a:extLst>
            </p:cNvPr>
            <p:cNvSpPr/>
            <p:nvPr/>
          </p:nvSpPr>
          <p:spPr>
            <a:xfrm>
              <a:off x="6364813" y="3906119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71;p35">
              <a:extLst>
                <a:ext uri="{FF2B5EF4-FFF2-40B4-BE49-F238E27FC236}">
                  <a16:creationId xmlns:a16="http://schemas.microsoft.com/office/drawing/2014/main" id="{A46DB9EE-8A23-C4F5-E83F-6677EB4B3BF6}"/>
                </a:ext>
              </a:extLst>
            </p:cNvPr>
            <p:cNvSpPr/>
            <p:nvPr/>
          </p:nvSpPr>
          <p:spPr>
            <a:xfrm>
              <a:off x="6500598" y="3906119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72;p35">
              <a:extLst>
                <a:ext uri="{FF2B5EF4-FFF2-40B4-BE49-F238E27FC236}">
                  <a16:creationId xmlns:a16="http://schemas.microsoft.com/office/drawing/2014/main" id="{B6645CFF-DE9C-565D-FDAD-C1733FDF4C30}"/>
                </a:ext>
              </a:extLst>
            </p:cNvPr>
            <p:cNvSpPr/>
            <p:nvPr/>
          </p:nvSpPr>
          <p:spPr>
            <a:xfrm>
              <a:off x="6554281" y="3906119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73;p35">
              <a:extLst>
                <a:ext uri="{FF2B5EF4-FFF2-40B4-BE49-F238E27FC236}">
                  <a16:creationId xmlns:a16="http://schemas.microsoft.com/office/drawing/2014/main" id="{D64952D0-35E1-79DA-9889-DEE77525B5B2}"/>
                </a:ext>
              </a:extLst>
            </p:cNvPr>
            <p:cNvSpPr/>
            <p:nvPr/>
          </p:nvSpPr>
          <p:spPr>
            <a:xfrm>
              <a:off x="6364813" y="3805069"/>
              <a:ext cx="283205" cy="8443"/>
            </a:xfrm>
            <a:custGeom>
              <a:avLst/>
              <a:gdLst/>
              <a:ahLst/>
              <a:cxnLst/>
              <a:rect l="l" t="t" r="r" b="b"/>
              <a:pathLst>
                <a:path w="8520" h="254" extrusionOk="0">
                  <a:moveTo>
                    <a:pt x="1" y="0"/>
                  </a:moveTo>
                  <a:lnTo>
                    <a:pt x="1" y="253"/>
                  </a:lnTo>
                  <a:lnTo>
                    <a:pt x="8519" y="253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74;p35">
              <a:extLst>
                <a:ext uri="{FF2B5EF4-FFF2-40B4-BE49-F238E27FC236}">
                  <a16:creationId xmlns:a16="http://schemas.microsoft.com/office/drawing/2014/main" id="{C5DB7682-2AE6-22A2-C579-FDF4EDE8AD7F}"/>
                </a:ext>
              </a:extLst>
            </p:cNvPr>
            <p:cNvSpPr/>
            <p:nvPr/>
          </p:nvSpPr>
          <p:spPr>
            <a:xfrm>
              <a:off x="5800564" y="4286119"/>
              <a:ext cx="955883" cy="80042"/>
            </a:xfrm>
            <a:custGeom>
              <a:avLst/>
              <a:gdLst/>
              <a:ahLst/>
              <a:cxnLst/>
              <a:rect l="l" t="t" r="r" b="b"/>
              <a:pathLst>
                <a:path w="28757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lnTo>
                    <a:pt x="27553" y="2408"/>
                  </a:lnTo>
                  <a:cubicBezTo>
                    <a:pt x="28218" y="2408"/>
                    <a:pt x="28756" y="1869"/>
                    <a:pt x="28756" y="1204"/>
                  </a:cubicBezTo>
                  <a:cubicBezTo>
                    <a:pt x="28756" y="539"/>
                    <a:pt x="28218" y="1"/>
                    <a:pt x="27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75;p35">
              <a:extLst>
                <a:ext uri="{FF2B5EF4-FFF2-40B4-BE49-F238E27FC236}">
                  <a16:creationId xmlns:a16="http://schemas.microsoft.com/office/drawing/2014/main" id="{368FF634-8225-2560-6137-80D6FFB36FD8}"/>
                </a:ext>
              </a:extLst>
            </p:cNvPr>
            <p:cNvSpPr/>
            <p:nvPr/>
          </p:nvSpPr>
          <p:spPr>
            <a:xfrm>
              <a:off x="5825826" y="3747165"/>
              <a:ext cx="903231" cy="579008"/>
            </a:xfrm>
            <a:custGeom>
              <a:avLst/>
              <a:gdLst/>
              <a:ahLst/>
              <a:cxnLst/>
              <a:rect l="l" t="t" r="r" b="b"/>
              <a:pathLst>
                <a:path w="27173" h="17419" extrusionOk="0">
                  <a:moveTo>
                    <a:pt x="1964" y="0"/>
                  </a:moveTo>
                  <a:cubicBezTo>
                    <a:pt x="888" y="0"/>
                    <a:pt x="1" y="887"/>
                    <a:pt x="1" y="1995"/>
                  </a:cubicBezTo>
                  <a:lnTo>
                    <a:pt x="1" y="15423"/>
                  </a:lnTo>
                  <a:cubicBezTo>
                    <a:pt x="1" y="16500"/>
                    <a:pt x="888" y="17418"/>
                    <a:pt x="1964" y="17418"/>
                  </a:cubicBezTo>
                  <a:lnTo>
                    <a:pt x="25178" y="17418"/>
                  </a:lnTo>
                  <a:cubicBezTo>
                    <a:pt x="26286" y="17418"/>
                    <a:pt x="27173" y="16531"/>
                    <a:pt x="27173" y="15423"/>
                  </a:cubicBezTo>
                  <a:lnTo>
                    <a:pt x="27173" y="1995"/>
                  </a:lnTo>
                  <a:cubicBezTo>
                    <a:pt x="27173" y="887"/>
                    <a:pt x="26286" y="0"/>
                    <a:pt x="2517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76;p35">
              <a:extLst>
                <a:ext uri="{FF2B5EF4-FFF2-40B4-BE49-F238E27FC236}">
                  <a16:creationId xmlns:a16="http://schemas.microsoft.com/office/drawing/2014/main" id="{99E45DB2-DDA7-6DB2-4DAD-908D8B96A48B}"/>
                </a:ext>
              </a:extLst>
            </p:cNvPr>
            <p:cNvSpPr/>
            <p:nvPr/>
          </p:nvSpPr>
          <p:spPr>
            <a:xfrm>
              <a:off x="5915308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824" y="1"/>
                  </a:moveTo>
                  <a:cubicBezTo>
                    <a:pt x="381" y="1"/>
                    <a:pt x="1" y="381"/>
                    <a:pt x="1" y="793"/>
                  </a:cubicBezTo>
                  <a:cubicBezTo>
                    <a:pt x="1" y="1236"/>
                    <a:pt x="381" y="1616"/>
                    <a:pt x="824" y="1616"/>
                  </a:cubicBezTo>
                  <a:lnTo>
                    <a:pt x="4023" y="1616"/>
                  </a:lnTo>
                  <a:cubicBezTo>
                    <a:pt x="4466" y="1616"/>
                    <a:pt x="4815" y="1236"/>
                    <a:pt x="4815" y="793"/>
                  </a:cubicBezTo>
                  <a:cubicBezTo>
                    <a:pt x="4815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77;p35">
              <a:extLst>
                <a:ext uri="{FF2B5EF4-FFF2-40B4-BE49-F238E27FC236}">
                  <a16:creationId xmlns:a16="http://schemas.microsoft.com/office/drawing/2014/main" id="{65E6B746-B453-A4A5-7814-8458DA939267}"/>
                </a:ext>
              </a:extLst>
            </p:cNvPr>
            <p:cNvSpPr/>
            <p:nvPr/>
          </p:nvSpPr>
          <p:spPr>
            <a:xfrm>
              <a:off x="6106904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1" y="381"/>
                    <a:pt x="1" y="793"/>
                  </a:cubicBezTo>
                  <a:cubicBezTo>
                    <a:pt x="1" y="1236"/>
                    <a:pt x="349" y="1616"/>
                    <a:pt x="792" y="1616"/>
                  </a:cubicBezTo>
                  <a:lnTo>
                    <a:pt x="4023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78;p35">
              <a:extLst>
                <a:ext uri="{FF2B5EF4-FFF2-40B4-BE49-F238E27FC236}">
                  <a16:creationId xmlns:a16="http://schemas.microsoft.com/office/drawing/2014/main" id="{045EB489-F739-EF42-BC3C-76D5599A57C0}"/>
                </a:ext>
              </a:extLst>
            </p:cNvPr>
            <p:cNvSpPr/>
            <p:nvPr/>
          </p:nvSpPr>
          <p:spPr>
            <a:xfrm>
              <a:off x="6293247" y="4081892"/>
              <a:ext cx="160017" cy="53749"/>
            </a:xfrm>
            <a:custGeom>
              <a:avLst/>
              <a:gdLst/>
              <a:ahLst/>
              <a:cxnLst/>
              <a:rect l="l" t="t" r="r" b="b"/>
              <a:pathLst>
                <a:path w="4814" h="1617" extrusionOk="0">
                  <a:moveTo>
                    <a:pt x="792" y="1"/>
                  </a:moveTo>
                  <a:cubicBezTo>
                    <a:pt x="348" y="1"/>
                    <a:pt x="0" y="381"/>
                    <a:pt x="0" y="793"/>
                  </a:cubicBezTo>
                  <a:cubicBezTo>
                    <a:pt x="0" y="1236"/>
                    <a:pt x="348" y="1616"/>
                    <a:pt x="792" y="1616"/>
                  </a:cubicBezTo>
                  <a:lnTo>
                    <a:pt x="4022" y="1616"/>
                  </a:lnTo>
                  <a:cubicBezTo>
                    <a:pt x="4465" y="1616"/>
                    <a:pt x="4814" y="1236"/>
                    <a:pt x="4814" y="793"/>
                  </a:cubicBezTo>
                  <a:cubicBezTo>
                    <a:pt x="4814" y="381"/>
                    <a:pt x="4465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79;p35">
              <a:extLst>
                <a:ext uri="{FF2B5EF4-FFF2-40B4-BE49-F238E27FC236}">
                  <a16:creationId xmlns:a16="http://schemas.microsoft.com/office/drawing/2014/main" id="{D676C399-3103-82CC-84BE-9EE91FFA64EE}"/>
                </a:ext>
              </a:extLst>
            </p:cNvPr>
            <p:cNvSpPr/>
            <p:nvPr/>
          </p:nvSpPr>
          <p:spPr>
            <a:xfrm>
              <a:off x="6479557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0" y="381"/>
                    <a:pt x="0" y="793"/>
                  </a:cubicBezTo>
                  <a:cubicBezTo>
                    <a:pt x="0" y="1236"/>
                    <a:pt x="349" y="1616"/>
                    <a:pt x="792" y="1616"/>
                  </a:cubicBezTo>
                  <a:lnTo>
                    <a:pt x="4022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80;p35">
              <a:extLst>
                <a:ext uri="{FF2B5EF4-FFF2-40B4-BE49-F238E27FC236}">
                  <a16:creationId xmlns:a16="http://schemas.microsoft.com/office/drawing/2014/main" id="{539CB8C2-A5CD-067C-6BAB-51446416AABB}"/>
                </a:ext>
              </a:extLst>
            </p:cNvPr>
            <p:cNvSpPr/>
            <p:nvPr/>
          </p:nvSpPr>
          <p:spPr>
            <a:xfrm>
              <a:off x="5907962" y="4170344"/>
              <a:ext cx="737961" cy="53716"/>
            </a:xfrm>
            <a:custGeom>
              <a:avLst/>
              <a:gdLst/>
              <a:ahLst/>
              <a:cxnLst/>
              <a:rect l="l" t="t" r="r" b="b"/>
              <a:pathLst>
                <a:path w="22201" h="1616" extrusionOk="0">
                  <a:moveTo>
                    <a:pt x="824" y="0"/>
                  </a:moveTo>
                  <a:cubicBezTo>
                    <a:pt x="380" y="0"/>
                    <a:pt x="0" y="380"/>
                    <a:pt x="0" y="824"/>
                  </a:cubicBezTo>
                  <a:cubicBezTo>
                    <a:pt x="0" y="1267"/>
                    <a:pt x="380" y="1615"/>
                    <a:pt x="824" y="1615"/>
                  </a:cubicBezTo>
                  <a:lnTo>
                    <a:pt x="21408" y="1615"/>
                  </a:lnTo>
                  <a:cubicBezTo>
                    <a:pt x="21852" y="1615"/>
                    <a:pt x="22200" y="1267"/>
                    <a:pt x="22200" y="824"/>
                  </a:cubicBezTo>
                  <a:cubicBezTo>
                    <a:pt x="22200" y="380"/>
                    <a:pt x="21852" y="0"/>
                    <a:pt x="214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81;p35">
              <a:extLst>
                <a:ext uri="{FF2B5EF4-FFF2-40B4-BE49-F238E27FC236}">
                  <a16:creationId xmlns:a16="http://schemas.microsoft.com/office/drawing/2014/main" id="{77DC8694-E8A5-513E-1673-D3D969014AC8}"/>
                </a:ext>
              </a:extLst>
            </p:cNvPr>
            <p:cNvSpPr/>
            <p:nvPr/>
          </p:nvSpPr>
          <p:spPr>
            <a:xfrm>
              <a:off x="5889016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0"/>
                  </a:moveTo>
                  <a:cubicBezTo>
                    <a:pt x="982" y="0"/>
                    <a:pt x="0" y="982"/>
                    <a:pt x="0" y="2185"/>
                  </a:cubicBezTo>
                  <a:cubicBezTo>
                    <a:pt x="0" y="3389"/>
                    <a:pt x="982" y="4370"/>
                    <a:pt x="2217" y="4370"/>
                  </a:cubicBezTo>
                  <a:cubicBezTo>
                    <a:pt x="3420" y="4370"/>
                    <a:pt x="4402" y="3389"/>
                    <a:pt x="4402" y="2185"/>
                  </a:cubicBezTo>
                  <a:cubicBezTo>
                    <a:pt x="4402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82;p35">
              <a:extLst>
                <a:ext uri="{FF2B5EF4-FFF2-40B4-BE49-F238E27FC236}">
                  <a16:creationId xmlns:a16="http://schemas.microsoft.com/office/drawing/2014/main" id="{DAE29195-DE31-DFC1-FE5B-0D3DDE83D2D9}"/>
                </a:ext>
              </a:extLst>
            </p:cNvPr>
            <p:cNvSpPr/>
            <p:nvPr/>
          </p:nvSpPr>
          <p:spPr>
            <a:xfrm>
              <a:off x="5995317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186" y="0"/>
                  </a:moveTo>
                  <a:cubicBezTo>
                    <a:pt x="982" y="0"/>
                    <a:pt x="1" y="982"/>
                    <a:pt x="1" y="2185"/>
                  </a:cubicBezTo>
                  <a:cubicBezTo>
                    <a:pt x="1" y="3389"/>
                    <a:pt x="982" y="4370"/>
                    <a:pt x="2186" y="4370"/>
                  </a:cubicBezTo>
                  <a:cubicBezTo>
                    <a:pt x="3421" y="4370"/>
                    <a:pt x="4403" y="3389"/>
                    <a:pt x="4403" y="2185"/>
                  </a:cubicBezTo>
                  <a:cubicBezTo>
                    <a:pt x="4403" y="982"/>
                    <a:pt x="3421" y="0"/>
                    <a:pt x="21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83;p35">
              <a:extLst>
                <a:ext uri="{FF2B5EF4-FFF2-40B4-BE49-F238E27FC236}">
                  <a16:creationId xmlns:a16="http://schemas.microsoft.com/office/drawing/2014/main" id="{CA639181-7184-160E-218C-7D7ECAF567FA}"/>
                </a:ext>
              </a:extLst>
            </p:cNvPr>
            <p:cNvSpPr/>
            <p:nvPr/>
          </p:nvSpPr>
          <p:spPr>
            <a:xfrm>
              <a:off x="6449043" y="3826110"/>
              <a:ext cx="196881" cy="142134"/>
            </a:xfrm>
            <a:custGeom>
              <a:avLst/>
              <a:gdLst/>
              <a:ahLst/>
              <a:cxnLst/>
              <a:rect l="l" t="t" r="r" b="b"/>
              <a:pathLst>
                <a:path w="5923" h="4276" extrusionOk="0">
                  <a:moveTo>
                    <a:pt x="1045" y="0"/>
                  </a:moveTo>
                  <a:cubicBezTo>
                    <a:pt x="443" y="0"/>
                    <a:pt x="0" y="444"/>
                    <a:pt x="0" y="1045"/>
                  </a:cubicBezTo>
                  <a:lnTo>
                    <a:pt x="0" y="3231"/>
                  </a:lnTo>
                  <a:cubicBezTo>
                    <a:pt x="0" y="3801"/>
                    <a:pt x="443" y="4276"/>
                    <a:pt x="1045" y="4276"/>
                  </a:cubicBezTo>
                  <a:lnTo>
                    <a:pt x="4877" y="4276"/>
                  </a:lnTo>
                  <a:cubicBezTo>
                    <a:pt x="5447" y="4276"/>
                    <a:pt x="5922" y="3801"/>
                    <a:pt x="5922" y="3231"/>
                  </a:cubicBezTo>
                  <a:lnTo>
                    <a:pt x="5922" y="1045"/>
                  </a:lnTo>
                  <a:cubicBezTo>
                    <a:pt x="5922" y="444"/>
                    <a:pt x="5447" y="0"/>
                    <a:pt x="48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84;p35">
              <a:extLst>
                <a:ext uri="{FF2B5EF4-FFF2-40B4-BE49-F238E27FC236}">
                  <a16:creationId xmlns:a16="http://schemas.microsoft.com/office/drawing/2014/main" id="{39809C01-63E9-17E7-D0A9-2AB825BF923C}"/>
                </a:ext>
              </a:extLst>
            </p:cNvPr>
            <p:cNvSpPr/>
            <p:nvPr/>
          </p:nvSpPr>
          <p:spPr>
            <a:xfrm>
              <a:off x="6449043" y="3825047"/>
              <a:ext cx="196881" cy="143198"/>
            </a:xfrm>
            <a:custGeom>
              <a:avLst/>
              <a:gdLst/>
              <a:ahLst/>
              <a:cxnLst/>
              <a:rect l="l" t="t" r="r" b="b"/>
              <a:pathLst>
                <a:path w="5923" h="4308" extrusionOk="0">
                  <a:moveTo>
                    <a:pt x="1298" y="1299"/>
                  </a:moveTo>
                  <a:lnTo>
                    <a:pt x="1298" y="2091"/>
                  </a:lnTo>
                  <a:lnTo>
                    <a:pt x="982" y="2091"/>
                  </a:lnTo>
                  <a:lnTo>
                    <a:pt x="982" y="1299"/>
                  </a:lnTo>
                  <a:close/>
                  <a:moveTo>
                    <a:pt x="4909" y="1299"/>
                  </a:moveTo>
                  <a:lnTo>
                    <a:pt x="4909" y="2091"/>
                  </a:lnTo>
                  <a:lnTo>
                    <a:pt x="4465" y="2091"/>
                  </a:lnTo>
                  <a:lnTo>
                    <a:pt x="4465" y="1299"/>
                  </a:lnTo>
                  <a:close/>
                  <a:moveTo>
                    <a:pt x="1298" y="2249"/>
                  </a:moveTo>
                  <a:lnTo>
                    <a:pt x="1298" y="3041"/>
                  </a:lnTo>
                  <a:lnTo>
                    <a:pt x="982" y="3041"/>
                  </a:lnTo>
                  <a:lnTo>
                    <a:pt x="982" y="2249"/>
                  </a:lnTo>
                  <a:close/>
                  <a:moveTo>
                    <a:pt x="4909" y="2249"/>
                  </a:moveTo>
                  <a:lnTo>
                    <a:pt x="4909" y="3041"/>
                  </a:lnTo>
                  <a:lnTo>
                    <a:pt x="4465" y="3041"/>
                  </a:lnTo>
                  <a:lnTo>
                    <a:pt x="4465" y="2249"/>
                  </a:lnTo>
                  <a:close/>
                  <a:moveTo>
                    <a:pt x="4275" y="666"/>
                  </a:moveTo>
                  <a:lnTo>
                    <a:pt x="4275" y="3674"/>
                  </a:lnTo>
                  <a:lnTo>
                    <a:pt x="1488" y="3674"/>
                  </a:lnTo>
                  <a:lnTo>
                    <a:pt x="1488" y="666"/>
                  </a:lnTo>
                  <a:close/>
                  <a:moveTo>
                    <a:pt x="1298" y="1"/>
                  </a:moveTo>
                  <a:lnTo>
                    <a:pt x="1298" y="1109"/>
                  </a:lnTo>
                  <a:lnTo>
                    <a:pt x="982" y="1109"/>
                  </a:lnTo>
                  <a:lnTo>
                    <a:pt x="982" y="32"/>
                  </a:lnTo>
                  <a:lnTo>
                    <a:pt x="792" y="32"/>
                  </a:lnTo>
                  <a:lnTo>
                    <a:pt x="792" y="1109"/>
                  </a:lnTo>
                  <a:lnTo>
                    <a:pt x="0" y="1109"/>
                  </a:lnTo>
                  <a:lnTo>
                    <a:pt x="0" y="1299"/>
                  </a:lnTo>
                  <a:lnTo>
                    <a:pt x="792" y="1299"/>
                  </a:lnTo>
                  <a:lnTo>
                    <a:pt x="792" y="2059"/>
                  </a:lnTo>
                  <a:lnTo>
                    <a:pt x="0" y="2059"/>
                  </a:lnTo>
                  <a:lnTo>
                    <a:pt x="0" y="2249"/>
                  </a:lnTo>
                  <a:lnTo>
                    <a:pt x="792" y="2249"/>
                  </a:lnTo>
                  <a:lnTo>
                    <a:pt x="792" y="3041"/>
                  </a:lnTo>
                  <a:lnTo>
                    <a:pt x="0" y="3041"/>
                  </a:lnTo>
                  <a:lnTo>
                    <a:pt x="0" y="3199"/>
                  </a:lnTo>
                  <a:lnTo>
                    <a:pt x="792" y="3199"/>
                  </a:lnTo>
                  <a:lnTo>
                    <a:pt x="792" y="4276"/>
                  </a:lnTo>
                  <a:lnTo>
                    <a:pt x="982" y="4276"/>
                  </a:lnTo>
                  <a:lnTo>
                    <a:pt x="982" y="3199"/>
                  </a:lnTo>
                  <a:lnTo>
                    <a:pt x="1298" y="3199"/>
                  </a:lnTo>
                  <a:lnTo>
                    <a:pt x="1298" y="4308"/>
                  </a:lnTo>
                  <a:lnTo>
                    <a:pt x="1488" y="4308"/>
                  </a:lnTo>
                  <a:lnTo>
                    <a:pt x="1488" y="3864"/>
                  </a:lnTo>
                  <a:lnTo>
                    <a:pt x="4275" y="3864"/>
                  </a:lnTo>
                  <a:lnTo>
                    <a:pt x="4275" y="4308"/>
                  </a:lnTo>
                  <a:lnTo>
                    <a:pt x="4465" y="4308"/>
                  </a:lnTo>
                  <a:lnTo>
                    <a:pt x="4465" y="3199"/>
                  </a:lnTo>
                  <a:lnTo>
                    <a:pt x="4909" y="3199"/>
                  </a:lnTo>
                  <a:lnTo>
                    <a:pt x="4909" y="4276"/>
                  </a:lnTo>
                  <a:lnTo>
                    <a:pt x="5099" y="4276"/>
                  </a:lnTo>
                  <a:lnTo>
                    <a:pt x="5099" y="3199"/>
                  </a:lnTo>
                  <a:lnTo>
                    <a:pt x="5922" y="3199"/>
                  </a:lnTo>
                  <a:lnTo>
                    <a:pt x="5922" y="3041"/>
                  </a:lnTo>
                  <a:lnTo>
                    <a:pt x="5099" y="3041"/>
                  </a:lnTo>
                  <a:lnTo>
                    <a:pt x="5099" y="2249"/>
                  </a:lnTo>
                  <a:lnTo>
                    <a:pt x="5922" y="2249"/>
                  </a:lnTo>
                  <a:lnTo>
                    <a:pt x="5922" y="2091"/>
                  </a:lnTo>
                  <a:lnTo>
                    <a:pt x="5099" y="2091"/>
                  </a:lnTo>
                  <a:lnTo>
                    <a:pt x="5099" y="1299"/>
                  </a:lnTo>
                  <a:lnTo>
                    <a:pt x="5922" y="1299"/>
                  </a:lnTo>
                  <a:lnTo>
                    <a:pt x="5922" y="1109"/>
                  </a:lnTo>
                  <a:lnTo>
                    <a:pt x="5099" y="1109"/>
                  </a:lnTo>
                  <a:lnTo>
                    <a:pt x="5099" y="32"/>
                  </a:lnTo>
                  <a:lnTo>
                    <a:pt x="4909" y="32"/>
                  </a:lnTo>
                  <a:lnTo>
                    <a:pt x="4909" y="1109"/>
                  </a:lnTo>
                  <a:lnTo>
                    <a:pt x="4465" y="1109"/>
                  </a:lnTo>
                  <a:lnTo>
                    <a:pt x="4465" y="1"/>
                  </a:lnTo>
                  <a:lnTo>
                    <a:pt x="4275" y="1"/>
                  </a:lnTo>
                  <a:lnTo>
                    <a:pt x="4275" y="476"/>
                  </a:lnTo>
                  <a:lnTo>
                    <a:pt x="1488" y="47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85;p35">
              <a:extLst>
                <a:ext uri="{FF2B5EF4-FFF2-40B4-BE49-F238E27FC236}">
                  <a16:creationId xmlns:a16="http://schemas.microsoft.com/office/drawing/2014/main" id="{CA8FB1F4-6CDD-86D8-2D0B-291779016B74}"/>
                </a:ext>
              </a:extLst>
            </p:cNvPr>
            <p:cNvSpPr/>
            <p:nvPr/>
          </p:nvSpPr>
          <p:spPr>
            <a:xfrm>
              <a:off x="5838457" y="2528155"/>
              <a:ext cx="269543" cy="385318"/>
            </a:xfrm>
            <a:custGeom>
              <a:avLst/>
              <a:gdLst/>
              <a:ahLst/>
              <a:cxnLst/>
              <a:rect l="l" t="t" r="r" b="b"/>
              <a:pathLst>
                <a:path w="8109" h="11592" extrusionOk="0">
                  <a:moveTo>
                    <a:pt x="7570" y="349"/>
                  </a:moveTo>
                  <a:cubicBezTo>
                    <a:pt x="7665" y="349"/>
                    <a:pt x="7760" y="412"/>
                    <a:pt x="7760" y="539"/>
                  </a:cubicBezTo>
                  <a:lnTo>
                    <a:pt x="7760" y="11211"/>
                  </a:lnTo>
                  <a:lnTo>
                    <a:pt x="349" y="11211"/>
                  </a:lnTo>
                  <a:lnTo>
                    <a:pt x="349" y="539"/>
                  </a:lnTo>
                  <a:cubicBezTo>
                    <a:pt x="349" y="412"/>
                    <a:pt x="444" y="349"/>
                    <a:pt x="571" y="349"/>
                  </a:cubicBezTo>
                  <a:close/>
                  <a:moveTo>
                    <a:pt x="571" y="1"/>
                  </a:moveTo>
                  <a:cubicBezTo>
                    <a:pt x="254" y="1"/>
                    <a:pt x="1" y="222"/>
                    <a:pt x="1" y="539"/>
                  </a:cubicBezTo>
                  <a:lnTo>
                    <a:pt x="1" y="11591"/>
                  </a:lnTo>
                  <a:lnTo>
                    <a:pt x="8108" y="11591"/>
                  </a:lnTo>
                  <a:lnTo>
                    <a:pt x="8108" y="539"/>
                  </a:lnTo>
                  <a:cubicBezTo>
                    <a:pt x="8108" y="222"/>
                    <a:pt x="7855" y="1"/>
                    <a:pt x="7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86;p35">
              <a:extLst>
                <a:ext uri="{FF2B5EF4-FFF2-40B4-BE49-F238E27FC236}">
                  <a16:creationId xmlns:a16="http://schemas.microsoft.com/office/drawing/2014/main" id="{FCAB9973-519B-A85A-CD5B-0A05E8CB47D8}"/>
                </a:ext>
              </a:extLst>
            </p:cNvPr>
            <p:cNvSpPr/>
            <p:nvPr/>
          </p:nvSpPr>
          <p:spPr>
            <a:xfrm>
              <a:off x="5863753" y="2560797"/>
              <a:ext cx="216858" cy="66347"/>
            </a:xfrm>
            <a:custGeom>
              <a:avLst/>
              <a:gdLst/>
              <a:ahLst/>
              <a:cxnLst/>
              <a:rect l="l" t="t" r="r" b="b"/>
              <a:pathLst>
                <a:path w="6524" h="1996" extrusionOk="0">
                  <a:moveTo>
                    <a:pt x="6176" y="380"/>
                  </a:moveTo>
                  <a:lnTo>
                    <a:pt x="6176" y="1647"/>
                  </a:lnTo>
                  <a:lnTo>
                    <a:pt x="348" y="1647"/>
                  </a:lnTo>
                  <a:lnTo>
                    <a:pt x="348" y="380"/>
                  </a:lnTo>
                  <a:close/>
                  <a:moveTo>
                    <a:pt x="0" y="0"/>
                  </a:moveTo>
                  <a:lnTo>
                    <a:pt x="0" y="1996"/>
                  </a:lnTo>
                  <a:lnTo>
                    <a:pt x="6524" y="199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87;p35">
              <a:extLst>
                <a:ext uri="{FF2B5EF4-FFF2-40B4-BE49-F238E27FC236}">
                  <a16:creationId xmlns:a16="http://schemas.microsoft.com/office/drawing/2014/main" id="{D395E67B-00F3-4689-609B-1598B07CC350}"/>
                </a:ext>
              </a:extLst>
            </p:cNvPr>
            <p:cNvSpPr/>
            <p:nvPr/>
          </p:nvSpPr>
          <p:spPr>
            <a:xfrm>
              <a:off x="5863753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425" y="381"/>
                  </a:moveTo>
                  <a:lnTo>
                    <a:pt x="1425" y="1426"/>
                  </a:lnTo>
                  <a:lnTo>
                    <a:pt x="348" y="1426"/>
                  </a:lnTo>
                  <a:lnTo>
                    <a:pt x="348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88;p35">
              <a:extLst>
                <a:ext uri="{FF2B5EF4-FFF2-40B4-BE49-F238E27FC236}">
                  <a16:creationId xmlns:a16="http://schemas.microsoft.com/office/drawing/2014/main" id="{0D75F1BE-A5F3-1055-BE37-120FE25ED2EA}"/>
                </a:ext>
              </a:extLst>
            </p:cNvPr>
            <p:cNvSpPr/>
            <p:nvPr/>
          </p:nvSpPr>
          <p:spPr>
            <a:xfrm>
              <a:off x="5942698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89;p35">
              <a:extLst>
                <a:ext uri="{FF2B5EF4-FFF2-40B4-BE49-F238E27FC236}">
                  <a16:creationId xmlns:a16="http://schemas.microsoft.com/office/drawing/2014/main" id="{559ECAF7-AFEB-9F88-3464-7E140A79EFD6}"/>
                </a:ext>
              </a:extLst>
            </p:cNvPr>
            <p:cNvSpPr/>
            <p:nvPr/>
          </p:nvSpPr>
          <p:spPr>
            <a:xfrm>
              <a:off x="6021643" y="2679729"/>
              <a:ext cx="57937" cy="59001"/>
            </a:xfrm>
            <a:custGeom>
              <a:avLst/>
              <a:gdLst/>
              <a:ahLst/>
              <a:cxnLst/>
              <a:rect l="l" t="t" r="r" b="b"/>
              <a:pathLst>
                <a:path w="1743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90;p35">
              <a:extLst>
                <a:ext uri="{FF2B5EF4-FFF2-40B4-BE49-F238E27FC236}">
                  <a16:creationId xmlns:a16="http://schemas.microsoft.com/office/drawing/2014/main" id="{E3000870-F020-7247-A8E1-5C64FF448243}"/>
                </a:ext>
              </a:extLst>
            </p:cNvPr>
            <p:cNvSpPr/>
            <p:nvPr/>
          </p:nvSpPr>
          <p:spPr>
            <a:xfrm>
              <a:off x="5863753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91;p35">
              <a:extLst>
                <a:ext uri="{FF2B5EF4-FFF2-40B4-BE49-F238E27FC236}">
                  <a16:creationId xmlns:a16="http://schemas.microsoft.com/office/drawing/2014/main" id="{553FB12A-6530-F864-D7B8-96EB522D067E}"/>
                </a:ext>
              </a:extLst>
            </p:cNvPr>
            <p:cNvSpPr/>
            <p:nvPr/>
          </p:nvSpPr>
          <p:spPr>
            <a:xfrm>
              <a:off x="5942698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92;p35">
              <a:extLst>
                <a:ext uri="{FF2B5EF4-FFF2-40B4-BE49-F238E27FC236}">
                  <a16:creationId xmlns:a16="http://schemas.microsoft.com/office/drawing/2014/main" id="{981C4017-1883-584B-5331-BDC224DD6F5D}"/>
                </a:ext>
              </a:extLst>
            </p:cNvPr>
            <p:cNvSpPr/>
            <p:nvPr/>
          </p:nvSpPr>
          <p:spPr>
            <a:xfrm>
              <a:off x="6021643" y="2754486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93;p35">
              <a:extLst>
                <a:ext uri="{FF2B5EF4-FFF2-40B4-BE49-F238E27FC236}">
                  <a16:creationId xmlns:a16="http://schemas.microsoft.com/office/drawing/2014/main" id="{45D1B118-56A7-F9E3-3CCF-3A55A119E593}"/>
                </a:ext>
              </a:extLst>
            </p:cNvPr>
            <p:cNvSpPr/>
            <p:nvPr/>
          </p:nvSpPr>
          <p:spPr>
            <a:xfrm>
              <a:off x="5863753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94;p35">
              <a:extLst>
                <a:ext uri="{FF2B5EF4-FFF2-40B4-BE49-F238E27FC236}">
                  <a16:creationId xmlns:a16="http://schemas.microsoft.com/office/drawing/2014/main" id="{5BE11D8B-1E87-2E8C-31E4-5291EE24CCB2}"/>
                </a:ext>
              </a:extLst>
            </p:cNvPr>
            <p:cNvSpPr/>
            <p:nvPr/>
          </p:nvSpPr>
          <p:spPr>
            <a:xfrm>
              <a:off x="5942698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95;p35">
              <a:extLst>
                <a:ext uri="{FF2B5EF4-FFF2-40B4-BE49-F238E27FC236}">
                  <a16:creationId xmlns:a16="http://schemas.microsoft.com/office/drawing/2014/main" id="{1AB2D460-E5F4-7354-C3EB-9684ECCCCCA2}"/>
                </a:ext>
              </a:extLst>
            </p:cNvPr>
            <p:cNvSpPr/>
            <p:nvPr/>
          </p:nvSpPr>
          <p:spPr>
            <a:xfrm>
              <a:off x="6021643" y="2828179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96;p35">
              <a:extLst>
                <a:ext uri="{FF2B5EF4-FFF2-40B4-BE49-F238E27FC236}">
                  <a16:creationId xmlns:a16="http://schemas.microsoft.com/office/drawing/2014/main" id="{BE38CA54-F81D-F4D0-15DF-3957429615E8}"/>
                </a:ext>
              </a:extLst>
            </p:cNvPr>
            <p:cNvSpPr/>
            <p:nvPr/>
          </p:nvSpPr>
          <p:spPr>
            <a:xfrm>
              <a:off x="5863753" y="2647121"/>
              <a:ext cx="145292" cy="11601"/>
            </a:xfrm>
            <a:custGeom>
              <a:avLst/>
              <a:gdLst/>
              <a:ahLst/>
              <a:cxnLst/>
              <a:rect l="l" t="t" r="r" b="b"/>
              <a:pathLst>
                <a:path w="4371" h="349" extrusionOk="0">
                  <a:moveTo>
                    <a:pt x="0" y="0"/>
                  </a:moveTo>
                  <a:lnTo>
                    <a:pt x="0" y="349"/>
                  </a:lnTo>
                  <a:lnTo>
                    <a:pt x="4370" y="34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97;p35">
              <a:extLst>
                <a:ext uri="{FF2B5EF4-FFF2-40B4-BE49-F238E27FC236}">
                  <a16:creationId xmlns:a16="http://schemas.microsoft.com/office/drawing/2014/main" id="{6A11482B-C2D5-E42F-E6DB-317C62B8B2D3}"/>
                </a:ext>
              </a:extLst>
            </p:cNvPr>
            <p:cNvSpPr/>
            <p:nvPr/>
          </p:nvSpPr>
          <p:spPr>
            <a:xfrm>
              <a:off x="6022707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8" y="697"/>
                  </a:cubicBezTo>
                  <a:cubicBezTo>
                    <a:pt x="538" y="697"/>
                    <a:pt x="697" y="539"/>
                    <a:pt x="697" y="349"/>
                  </a:cubicBezTo>
                  <a:cubicBezTo>
                    <a:pt x="697" y="159"/>
                    <a:pt x="538" y="1"/>
                    <a:pt x="34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98;p35">
              <a:extLst>
                <a:ext uri="{FF2B5EF4-FFF2-40B4-BE49-F238E27FC236}">
                  <a16:creationId xmlns:a16="http://schemas.microsoft.com/office/drawing/2014/main" id="{E8CCB366-731B-ED7C-6879-C79C786D0C37}"/>
                </a:ext>
              </a:extLst>
            </p:cNvPr>
            <p:cNvSpPr/>
            <p:nvPr/>
          </p:nvSpPr>
          <p:spPr>
            <a:xfrm>
              <a:off x="6057443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99;p35">
              <a:extLst>
                <a:ext uri="{FF2B5EF4-FFF2-40B4-BE49-F238E27FC236}">
                  <a16:creationId xmlns:a16="http://schemas.microsoft.com/office/drawing/2014/main" id="{29E22CE5-B1BA-F6D6-9C40-43A7EE1267FC}"/>
                </a:ext>
              </a:extLst>
            </p:cNvPr>
            <p:cNvSpPr/>
            <p:nvPr/>
          </p:nvSpPr>
          <p:spPr>
            <a:xfrm>
              <a:off x="5738472" y="3003952"/>
              <a:ext cx="360056" cy="222176"/>
            </a:xfrm>
            <a:custGeom>
              <a:avLst/>
              <a:gdLst/>
              <a:ahLst/>
              <a:cxnLst/>
              <a:rect l="l" t="t" r="r" b="b"/>
              <a:pathLst>
                <a:path w="10832" h="6684" extrusionOk="0">
                  <a:moveTo>
                    <a:pt x="1647" y="286"/>
                  </a:moveTo>
                  <a:cubicBezTo>
                    <a:pt x="1584" y="983"/>
                    <a:pt x="982" y="1553"/>
                    <a:pt x="254" y="1553"/>
                  </a:cubicBezTo>
                  <a:lnTo>
                    <a:pt x="254" y="286"/>
                  </a:lnTo>
                  <a:close/>
                  <a:moveTo>
                    <a:pt x="10546" y="286"/>
                  </a:moveTo>
                  <a:lnTo>
                    <a:pt x="10546" y="1553"/>
                  </a:lnTo>
                  <a:cubicBezTo>
                    <a:pt x="9818" y="1553"/>
                    <a:pt x="9216" y="983"/>
                    <a:pt x="9184" y="286"/>
                  </a:cubicBezTo>
                  <a:close/>
                  <a:moveTo>
                    <a:pt x="5226" y="2440"/>
                  </a:moveTo>
                  <a:cubicBezTo>
                    <a:pt x="5036" y="2471"/>
                    <a:pt x="4941" y="2566"/>
                    <a:pt x="4941" y="2725"/>
                  </a:cubicBezTo>
                  <a:cubicBezTo>
                    <a:pt x="4941" y="2820"/>
                    <a:pt x="5036" y="2883"/>
                    <a:pt x="5226" y="2946"/>
                  </a:cubicBezTo>
                  <a:lnTo>
                    <a:pt x="5226" y="2440"/>
                  </a:lnTo>
                  <a:close/>
                  <a:moveTo>
                    <a:pt x="5606" y="3706"/>
                  </a:moveTo>
                  <a:lnTo>
                    <a:pt x="5606" y="4245"/>
                  </a:lnTo>
                  <a:cubicBezTo>
                    <a:pt x="5828" y="4213"/>
                    <a:pt x="5923" y="4086"/>
                    <a:pt x="5923" y="3960"/>
                  </a:cubicBezTo>
                  <a:cubicBezTo>
                    <a:pt x="5923" y="3833"/>
                    <a:pt x="5796" y="3770"/>
                    <a:pt x="5606" y="3706"/>
                  </a:cubicBezTo>
                  <a:close/>
                  <a:moveTo>
                    <a:pt x="5416" y="1521"/>
                  </a:moveTo>
                  <a:cubicBezTo>
                    <a:pt x="5543" y="1521"/>
                    <a:pt x="5606" y="1616"/>
                    <a:pt x="5606" y="1711"/>
                  </a:cubicBezTo>
                  <a:lnTo>
                    <a:pt x="5606" y="1933"/>
                  </a:lnTo>
                  <a:cubicBezTo>
                    <a:pt x="5859" y="1964"/>
                    <a:pt x="6208" y="2059"/>
                    <a:pt x="6334" y="2249"/>
                  </a:cubicBezTo>
                  <a:cubicBezTo>
                    <a:pt x="6366" y="2281"/>
                    <a:pt x="6366" y="2313"/>
                    <a:pt x="6366" y="2376"/>
                  </a:cubicBezTo>
                  <a:cubicBezTo>
                    <a:pt x="6366" y="2535"/>
                    <a:pt x="6239" y="2630"/>
                    <a:pt x="6081" y="2630"/>
                  </a:cubicBezTo>
                  <a:lnTo>
                    <a:pt x="6018" y="2630"/>
                  </a:lnTo>
                  <a:cubicBezTo>
                    <a:pt x="5891" y="2598"/>
                    <a:pt x="5733" y="2503"/>
                    <a:pt x="5606" y="2471"/>
                  </a:cubicBezTo>
                  <a:lnTo>
                    <a:pt x="5606" y="3041"/>
                  </a:lnTo>
                  <a:cubicBezTo>
                    <a:pt x="6049" y="3168"/>
                    <a:pt x="6524" y="3326"/>
                    <a:pt x="6524" y="3896"/>
                  </a:cubicBezTo>
                  <a:cubicBezTo>
                    <a:pt x="6524" y="4371"/>
                    <a:pt x="6208" y="4720"/>
                    <a:pt x="5606" y="4783"/>
                  </a:cubicBezTo>
                  <a:lnTo>
                    <a:pt x="5606" y="5005"/>
                  </a:lnTo>
                  <a:cubicBezTo>
                    <a:pt x="5606" y="5100"/>
                    <a:pt x="5543" y="5195"/>
                    <a:pt x="5416" y="5195"/>
                  </a:cubicBezTo>
                  <a:cubicBezTo>
                    <a:pt x="5321" y="5195"/>
                    <a:pt x="5226" y="5100"/>
                    <a:pt x="5226" y="5005"/>
                  </a:cubicBezTo>
                  <a:lnTo>
                    <a:pt x="5226" y="4783"/>
                  </a:lnTo>
                  <a:cubicBezTo>
                    <a:pt x="4877" y="4751"/>
                    <a:pt x="4466" y="4625"/>
                    <a:pt x="4339" y="4435"/>
                  </a:cubicBezTo>
                  <a:cubicBezTo>
                    <a:pt x="4339" y="4371"/>
                    <a:pt x="4307" y="4340"/>
                    <a:pt x="4307" y="4276"/>
                  </a:cubicBezTo>
                  <a:cubicBezTo>
                    <a:pt x="4307" y="4118"/>
                    <a:pt x="4434" y="4023"/>
                    <a:pt x="4592" y="4023"/>
                  </a:cubicBezTo>
                  <a:cubicBezTo>
                    <a:pt x="4624" y="4023"/>
                    <a:pt x="4687" y="4023"/>
                    <a:pt x="4751" y="4055"/>
                  </a:cubicBezTo>
                  <a:cubicBezTo>
                    <a:pt x="4877" y="4150"/>
                    <a:pt x="5036" y="4213"/>
                    <a:pt x="5226" y="4245"/>
                  </a:cubicBezTo>
                  <a:lnTo>
                    <a:pt x="5226" y="3580"/>
                  </a:lnTo>
                  <a:cubicBezTo>
                    <a:pt x="4782" y="3485"/>
                    <a:pt x="4339" y="3326"/>
                    <a:pt x="4339" y="2756"/>
                  </a:cubicBezTo>
                  <a:cubicBezTo>
                    <a:pt x="4339" y="2344"/>
                    <a:pt x="4656" y="1996"/>
                    <a:pt x="5226" y="1933"/>
                  </a:cubicBezTo>
                  <a:lnTo>
                    <a:pt x="5226" y="1711"/>
                  </a:lnTo>
                  <a:cubicBezTo>
                    <a:pt x="5226" y="1616"/>
                    <a:pt x="5321" y="1521"/>
                    <a:pt x="5416" y="1521"/>
                  </a:cubicBezTo>
                  <a:close/>
                  <a:moveTo>
                    <a:pt x="5416" y="1141"/>
                  </a:moveTo>
                  <a:cubicBezTo>
                    <a:pt x="5131" y="1173"/>
                    <a:pt x="4909" y="1363"/>
                    <a:pt x="4877" y="1648"/>
                  </a:cubicBezTo>
                  <a:cubicBezTo>
                    <a:pt x="4339" y="1806"/>
                    <a:pt x="3959" y="2218"/>
                    <a:pt x="3959" y="2756"/>
                  </a:cubicBezTo>
                  <a:cubicBezTo>
                    <a:pt x="3959" y="3231"/>
                    <a:pt x="4181" y="3485"/>
                    <a:pt x="4434" y="3675"/>
                  </a:cubicBezTo>
                  <a:cubicBezTo>
                    <a:pt x="4181" y="3738"/>
                    <a:pt x="3959" y="3991"/>
                    <a:pt x="3959" y="4276"/>
                  </a:cubicBezTo>
                  <a:cubicBezTo>
                    <a:pt x="3959" y="4403"/>
                    <a:pt x="3991" y="4498"/>
                    <a:pt x="4054" y="4593"/>
                  </a:cubicBezTo>
                  <a:cubicBezTo>
                    <a:pt x="4212" y="4878"/>
                    <a:pt x="4592" y="5005"/>
                    <a:pt x="4877" y="5068"/>
                  </a:cubicBezTo>
                  <a:cubicBezTo>
                    <a:pt x="4909" y="5321"/>
                    <a:pt x="5131" y="5543"/>
                    <a:pt x="5416" y="5543"/>
                  </a:cubicBezTo>
                  <a:cubicBezTo>
                    <a:pt x="5701" y="5543"/>
                    <a:pt x="5923" y="5321"/>
                    <a:pt x="5954" y="5068"/>
                  </a:cubicBezTo>
                  <a:cubicBezTo>
                    <a:pt x="6524" y="4910"/>
                    <a:pt x="6873" y="4466"/>
                    <a:pt x="6873" y="3896"/>
                  </a:cubicBezTo>
                  <a:cubicBezTo>
                    <a:pt x="6873" y="3390"/>
                    <a:pt x="6619" y="3105"/>
                    <a:pt x="6334" y="2946"/>
                  </a:cubicBezTo>
                  <a:cubicBezTo>
                    <a:pt x="6556" y="2851"/>
                    <a:pt x="6746" y="2630"/>
                    <a:pt x="6746" y="2376"/>
                  </a:cubicBezTo>
                  <a:cubicBezTo>
                    <a:pt x="6746" y="2249"/>
                    <a:pt x="6683" y="2154"/>
                    <a:pt x="6619" y="2028"/>
                  </a:cubicBezTo>
                  <a:cubicBezTo>
                    <a:pt x="6493" y="1806"/>
                    <a:pt x="6208" y="1711"/>
                    <a:pt x="5954" y="1648"/>
                  </a:cubicBezTo>
                  <a:cubicBezTo>
                    <a:pt x="5923" y="1363"/>
                    <a:pt x="5701" y="1141"/>
                    <a:pt x="5416" y="1141"/>
                  </a:cubicBezTo>
                  <a:close/>
                  <a:moveTo>
                    <a:pt x="8836" y="381"/>
                  </a:moveTo>
                  <a:cubicBezTo>
                    <a:pt x="8931" y="1204"/>
                    <a:pt x="9628" y="1869"/>
                    <a:pt x="10451" y="1901"/>
                  </a:cubicBezTo>
                  <a:lnTo>
                    <a:pt x="10451" y="4688"/>
                  </a:lnTo>
                  <a:cubicBezTo>
                    <a:pt x="9564" y="4720"/>
                    <a:pt x="8868" y="5448"/>
                    <a:pt x="8804" y="6303"/>
                  </a:cubicBezTo>
                  <a:lnTo>
                    <a:pt x="1996" y="6303"/>
                  </a:lnTo>
                  <a:cubicBezTo>
                    <a:pt x="1964" y="5448"/>
                    <a:pt x="1236" y="4720"/>
                    <a:pt x="380" y="4688"/>
                  </a:cubicBezTo>
                  <a:lnTo>
                    <a:pt x="380" y="1901"/>
                  </a:lnTo>
                  <a:cubicBezTo>
                    <a:pt x="1204" y="1838"/>
                    <a:pt x="1901" y="1204"/>
                    <a:pt x="1996" y="381"/>
                  </a:cubicBezTo>
                  <a:close/>
                  <a:moveTo>
                    <a:pt x="254" y="5036"/>
                  </a:moveTo>
                  <a:cubicBezTo>
                    <a:pt x="1045" y="5036"/>
                    <a:pt x="1647" y="5670"/>
                    <a:pt x="1647" y="6430"/>
                  </a:cubicBezTo>
                  <a:lnTo>
                    <a:pt x="254" y="6430"/>
                  </a:lnTo>
                  <a:lnTo>
                    <a:pt x="254" y="5036"/>
                  </a:lnTo>
                  <a:close/>
                  <a:moveTo>
                    <a:pt x="10546" y="5036"/>
                  </a:moveTo>
                  <a:lnTo>
                    <a:pt x="10546" y="6430"/>
                  </a:lnTo>
                  <a:lnTo>
                    <a:pt x="9153" y="6430"/>
                  </a:lnTo>
                  <a:cubicBezTo>
                    <a:pt x="9153" y="5670"/>
                    <a:pt x="9786" y="5036"/>
                    <a:pt x="10546" y="5036"/>
                  </a:cubicBezTo>
                  <a:close/>
                  <a:moveTo>
                    <a:pt x="0" y="1"/>
                  </a:moveTo>
                  <a:lnTo>
                    <a:pt x="0" y="6683"/>
                  </a:lnTo>
                  <a:lnTo>
                    <a:pt x="10831" y="6683"/>
                  </a:lnTo>
                  <a:lnTo>
                    <a:pt x="108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00;p35">
              <a:extLst>
                <a:ext uri="{FF2B5EF4-FFF2-40B4-BE49-F238E27FC236}">
                  <a16:creationId xmlns:a16="http://schemas.microsoft.com/office/drawing/2014/main" id="{7002B784-77DF-20A0-7066-15BD5A4DC005}"/>
                </a:ext>
              </a:extLst>
            </p:cNvPr>
            <p:cNvSpPr/>
            <p:nvPr/>
          </p:nvSpPr>
          <p:spPr>
            <a:xfrm>
              <a:off x="6209017" y="2851347"/>
              <a:ext cx="415832" cy="256879"/>
            </a:xfrm>
            <a:custGeom>
              <a:avLst/>
              <a:gdLst/>
              <a:ahLst/>
              <a:cxnLst/>
              <a:rect l="l" t="t" r="r" b="b"/>
              <a:pathLst>
                <a:path w="12510" h="7728" extrusionOk="0">
                  <a:moveTo>
                    <a:pt x="0" y="0"/>
                  </a:moveTo>
                  <a:lnTo>
                    <a:pt x="0" y="7727"/>
                  </a:lnTo>
                  <a:lnTo>
                    <a:pt x="1077" y="7727"/>
                  </a:lnTo>
                  <a:lnTo>
                    <a:pt x="1077" y="0"/>
                  </a:lnTo>
                  <a:close/>
                  <a:moveTo>
                    <a:pt x="1172" y="0"/>
                  </a:moveTo>
                  <a:lnTo>
                    <a:pt x="1172" y="7727"/>
                  </a:lnTo>
                  <a:lnTo>
                    <a:pt x="1299" y="7727"/>
                  </a:lnTo>
                  <a:lnTo>
                    <a:pt x="1299" y="0"/>
                  </a:lnTo>
                  <a:close/>
                  <a:moveTo>
                    <a:pt x="1489" y="0"/>
                  </a:moveTo>
                  <a:lnTo>
                    <a:pt x="1489" y="7727"/>
                  </a:lnTo>
                  <a:lnTo>
                    <a:pt x="2566" y="7727"/>
                  </a:lnTo>
                  <a:lnTo>
                    <a:pt x="2566" y="0"/>
                  </a:lnTo>
                  <a:close/>
                  <a:moveTo>
                    <a:pt x="3104" y="0"/>
                  </a:moveTo>
                  <a:lnTo>
                    <a:pt x="3104" y="7727"/>
                  </a:lnTo>
                  <a:lnTo>
                    <a:pt x="3199" y="7727"/>
                  </a:lnTo>
                  <a:lnTo>
                    <a:pt x="3199" y="0"/>
                  </a:lnTo>
                  <a:close/>
                  <a:moveTo>
                    <a:pt x="3357" y="0"/>
                  </a:moveTo>
                  <a:lnTo>
                    <a:pt x="3357" y="7727"/>
                  </a:lnTo>
                  <a:lnTo>
                    <a:pt x="3579" y="7727"/>
                  </a:lnTo>
                  <a:lnTo>
                    <a:pt x="3579" y="0"/>
                  </a:lnTo>
                  <a:close/>
                  <a:moveTo>
                    <a:pt x="4117" y="0"/>
                  </a:moveTo>
                  <a:lnTo>
                    <a:pt x="4117" y="7727"/>
                  </a:lnTo>
                  <a:lnTo>
                    <a:pt x="4307" y="7727"/>
                  </a:lnTo>
                  <a:lnTo>
                    <a:pt x="4307" y="0"/>
                  </a:lnTo>
                  <a:close/>
                  <a:moveTo>
                    <a:pt x="4593" y="0"/>
                  </a:moveTo>
                  <a:lnTo>
                    <a:pt x="4593" y="7727"/>
                  </a:lnTo>
                  <a:lnTo>
                    <a:pt x="5669" y="7727"/>
                  </a:lnTo>
                  <a:lnTo>
                    <a:pt x="5669" y="0"/>
                  </a:lnTo>
                  <a:close/>
                  <a:moveTo>
                    <a:pt x="6144" y="0"/>
                  </a:moveTo>
                  <a:lnTo>
                    <a:pt x="6144" y="7727"/>
                  </a:lnTo>
                  <a:lnTo>
                    <a:pt x="6334" y="7727"/>
                  </a:lnTo>
                  <a:lnTo>
                    <a:pt x="6334" y="0"/>
                  </a:lnTo>
                  <a:close/>
                  <a:moveTo>
                    <a:pt x="6651" y="0"/>
                  </a:moveTo>
                  <a:lnTo>
                    <a:pt x="6651" y="7727"/>
                  </a:lnTo>
                  <a:lnTo>
                    <a:pt x="6746" y="7727"/>
                  </a:lnTo>
                  <a:lnTo>
                    <a:pt x="6746" y="0"/>
                  </a:lnTo>
                  <a:close/>
                  <a:moveTo>
                    <a:pt x="6999" y="0"/>
                  </a:moveTo>
                  <a:lnTo>
                    <a:pt x="6999" y="7727"/>
                  </a:lnTo>
                  <a:lnTo>
                    <a:pt x="7189" y="7727"/>
                  </a:lnTo>
                  <a:lnTo>
                    <a:pt x="7189" y="0"/>
                  </a:lnTo>
                  <a:close/>
                  <a:moveTo>
                    <a:pt x="7664" y="0"/>
                  </a:moveTo>
                  <a:lnTo>
                    <a:pt x="7664" y="7727"/>
                  </a:lnTo>
                  <a:lnTo>
                    <a:pt x="9121" y="7727"/>
                  </a:lnTo>
                  <a:lnTo>
                    <a:pt x="9121" y="0"/>
                  </a:lnTo>
                  <a:close/>
                  <a:moveTo>
                    <a:pt x="9596" y="0"/>
                  </a:moveTo>
                  <a:lnTo>
                    <a:pt x="9596" y="7727"/>
                  </a:lnTo>
                  <a:lnTo>
                    <a:pt x="9691" y="7727"/>
                  </a:lnTo>
                  <a:lnTo>
                    <a:pt x="9691" y="0"/>
                  </a:lnTo>
                  <a:close/>
                  <a:moveTo>
                    <a:pt x="9786" y="0"/>
                  </a:moveTo>
                  <a:lnTo>
                    <a:pt x="9786" y="7727"/>
                  </a:lnTo>
                  <a:lnTo>
                    <a:pt x="10008" y="7727"/>
                  </a:lnTo>
                  <a:lnTo>
                    <a:pt x="10008" y="0"/>
                  </a:lnTo>
                  <a:close/>
                  <a:moveTo>
                    <a:pt x="10325" y="0"/>
                  </a:moveTo>
                  <a:lnTo>
                    <a:pt x="10325" y="7727"/>
                  </a:lnTo>
                  <a:lnTo>
                    <a:pt x="11940" y="7727"/>
                  </a:lnTo>
                  <a:lnTo>
                    <a:pt x="11940" y="0"/>
                  </a:lnTo>
                  <a:close/>
                  <a:moveTo>
                    <a:pt x="12288" y="0"/>
                  </a:moveTo>
                  <a:lnTo>
                    <a:pt x="12288" y="7727"/>
                  </a:lnTo>
                  <a:lnTo>
                    <a:pt x="12510" y="7727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01;p35">
              <a:extLst>
                <a:ext uri="{FF2B5EF4-FFF2-40B4-BE49-F238E27FC236}">
                  <a16:creationId xmlns:a16="http://schemas.microsoft.com/office/drawing/2014/main" id="{ACA378D5-09E4-82D1-CE69-68D0F6D275EC}"/>
                </a:ext>
              </a:extLst>
            </p:cNvPr>
            <p:cNvSpPr/>
            <p:nvPr/>
          </p:nvSpPr>
          <p:spPr>
            <a:xfrm>
              <a:off x="6197449" y="3555570"/>
              <a:ext cx="49494" cy="64253"/>
            </a:xfrm>
            <a:custGeom>
              <a:avLst/>
              <a:gdLst/>
              <a:ahLst/>
              <a:cxnLst/>
              <a:rect l="l" t="t" r="r" b="b"/>
              <a:pathLst>
                <a:path w="1489" h="1933" extrusionOk="0">
                  <a:moveTo>
                    <a:pt x="1172" y="0"/>
                  </a:moveTo>
                  <a:cubicBezTo>
                    <a:pt x="919" y="634"/>
                    <a:pt x="507" y="1204"/>
                    <a:pt x="0" y="1679"/>
                  </a:cubicBezTo>
                  <a:lnTo>
                    <a:pt x="253" y="1932"/>
                  </a:lnTo>
                  <a:cubicBezTo>
                    <a:pt x="792" y="1457"/>
                    <a:pt x="1204" y="824"/>
                    <a:pt x="1489" y="159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02;p35">
              <a:extLst>
                <a:ext uri="{FF2B5EF4-FFF2-40B4-BE49-F238E27FC236}">
                  <a16:creationId xmlns:a16="http://schemas.microsoft.com/office/drawing/2014/main" id="{09139EAE-4ED1-04FF-81D3-74F05EB4B20F}"/>
                </a:ext>
              </a:extLst>
            </p:cNvPr>
            <p:cNvSpPr/>
            <p:nvPr/>
          </p:nvSpPr>
          <p:spPr>
            <a:xfrm>
              <a:off x="6237437" y="3439762"/>
              <a:ext cx="22138" cy="63222"/>
            </a:xfrm>
            <a:custGeom>
              <a:avLst/>
              <a:gdLst/>
              <a:ahLst/>
              <a:cxnLst/>
              <a:rect l="l" t="t" r="r" b="b"/>
              <a:pathLst>
                <a:path w="666" h="1902" extrusionOk="0">
                  <a:moveTo>
                    <a:pt x="349" y="1"/>
                  </a:moveTo>
                  <a:lnTo>
                    <a:pt x="1" y="128"/>
                  </a:lnTo>
                  <a:cubicBezTo>
                    <a:pt x="222" y="634"/>
                    <a:pt x="317" y="1173"/>
                    <a:pt x="317" y="1743"/>
                  </a:cubicBezTo>
                  <a:cubicBezTo>
                    <a:pt x="317" y="1806"/>
                    <a:pt x="317" y="1838"/>
                    <a:pt x="317" y="1869"/>
                  </a:cubicBezTo>
                  <a:lnTo>
                    <a:pt x="666" y="1901"/>
                  </a:lnTo>
                  <a:cubicBezTo>
                    <a:pt x="666" y="1838"/>
                    <a:pt x="666" y="1806"/>
                    <a:pt x="666" y="1743"/>
                  </a:cubicBezTo>
                  <a:cubicBezTo>
                    <a:pt x="666" y="1141"/>
                    <a:pt x="571" y="539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03;p35">
              <a:extLst>
                <a:ext uri="{FF2B5EF4-FFF2-40B4-BE49-F238E27FC236}">
                  <a16:creationId xmlns:a16="http://schemas.microsoft.com/office/drawing/2014/main" id="{A9C5ADA7-65B1-E8CA-0297-4217E5EDC2DE}"/>
                </a:ext>
              </a:extLst>
            </p:cNvPr>
            <p:cNvSpPr/>
            <p:nvPr/>
          </p:nvSpPr>
          <p:spPr>
            <a:xfrm>
              <a:off x="6222712" y="3408184"/>
              <a:ext cx="15822" cy="14792"/>
            </a:xfrm>
            <a:custGeom>
              <a:avLst/>
              <a:gdLst/>
              <a:ahLst/>
              <a:cxnLst/>
              <a:rect l="l" t="t" r="r" b="b"/>
              <a:pathLst>
                <a:path w="476" h="445" extrusionOk="0">
                  <a:moveTo>
                    <a:pt x="317" y="1"/>
                  </a:moveTo>
                  <a:lnTo>
                    <a:pt x="0" y="191"/>
                  </a:lnTo>
                  <a:cubicBezTo>
                    <a:pt x="64" y="286"/>
                    <a:pt x="95" y="349"/>
                    <a:pt x="159" y="444"/>
                  </a:cubicBezTo>
                  <a:lnTo>
                    <a:pt x="475" y="254"/>
                  </a:lnTo>
                  <a:cubicBezTo>
                    <a:pt x="412" y="191"/>
                    <a:pt x="349" y="96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04;p35">
              <a:extLst>
                <a:ext uri="{FF2B5EF4-FFF2-40B4-BE49-F238E27FC236}">
                  <a16:creationId xmlns:a16="http://schemas.microsoft.com/office/drawing/2014/main" id="{CB10BC22-0A98-D229-91DA-7D119E2076B0}"/>
                </a:ext>
              </a:extLst>
            </p:cNvPr>
            <p:cNvSpPr/>
            <p:nvPr/>
          </p:nvSpPr>
          <p:spPr>
            <a:xfrm>
              <a:off x="6164808" y="3351343"/>
              <a:ext cx="68441" cy="63189"/>
            </a:xfrm>
            <a:custGeom>
              <a:avLst/>
              <a:gdLst/>
              <a:ahLst/>
              <a:cxnLst/>
              <a:rect l="l" t="t" r="r" b="b"/>
              <a:pathLst>
                <a:path w="2059" h="1901" extrusionOk="0">
                  <a:moveTo>
                    <a:pt x="159" y="1"/>
                  </a:moveTo>
                  <a:lnTo>
                    <a:pt x="0" y="317"/>
                  </a:lnTo>
                  <a:cubicBezTo>
                    <a:pt x="697" y="666"/>
                    <a:pt x="1299" y="1236"/>
                    <a:pt x="1742" y="1901"/>
                  </a:cubicBezTo>
                  <a:lnTo>
                    <a:pt x="2059" y="1711"/>
                  </a:lnTo>
                  <a:cubicBezTo>
                    <a:pt x="1584" y="982"/>
                    <a:pt x="919" y="38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05;p35">
              <a:extLst>
                <a:ext uri="{FF2B5EF4-FFF2-40B4-BE49-F238E27FC236}">
                  <a16:creationId xmlns:a16="http://schemas.microsoft.com/office/drawing/2014/main" id="{C5572D47-E667-FE8A-C2F7-4341DF4DCF54}"/>
                </a:ext>
              </a:extLst>
            </p:cNvPr>
            <p:cNvSpPr/>
            <p:nvPr/>
          </p:nvSpPr>
          <p:spPr>
            <a:xfrm>
              <a:off x="5995317" y="3340840"/>
              <a:ext cx="49528" cy="33705"/>
            </a:xfrm>
            <a:custGeom>
              <a:avLst/>
              <a:gdLst/>
              <a:ahLst/>
              <a:cxnLst/>
              <a:rect l="l" t="t" r="r" b="b"/>
              <a:pathLst>
                <a:path w="1490" h="1014" extrusionOk="0">
                  <a:moveTo>
                    <a:pt x="1394" y="0"/>
                  </a:moveTo>
                  <a:cubicBezTo>
                    <a:pt x="887" y="190"/>
                    <a:pt x="412" y="412"/>
                    <a:pt x="1" y="728"/>
                  </a:cubicBezTo>
                  <a:lnTo>
                    <a:pt x="222" y="1013"/>
                  </a:lnTo>
                  <a:cubicBezTo>
                    <a:pt x="602" y="728"/>
                    <a:pt x="1046" y="507"/>
                    <a:pt x="1489" y="348"/>
                  </a:cubicBezTo>
                  <a:lnTo>
                    <a:pt x="139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6" name="Google Shape;3306;p35">
              <a:extLst>
                <a:ext uri="{FF2B5EF4-FFF2-40B4-BE49-F238E27FC236}">
                  <a16:creationId xmlns:a16="http://schemas.microsoft.com/office/drawing/2014/main" id="{E4164C13-FE30-2CEA-208C-8DCA2E4C9280}"/>
                </a:ext>
              </a:extLst>
            </p:cNvPr>
            <p:cNvSpPr/>
            <p:nvPr/>
          </p:nvSpPr>
          <p:spPr>
            <a:xfrm>
              <a:off x="5953202" y="3365038"/>
              <a:ext cx="49528" cy="53716"/>
            </a:xfrm>
            <a:custGeom>
              <a:avLst/>
              <a:gdLst/>
              <a:ahLst/>
              <a:cxnLst/>
              <a:rect l="l" t="t" r="r" b="b"/>
              <a:pathLst>
                <a:path w="1490" h="1616" extrusionOk="0">
                  <a:moveTo>
                    <a:pt x="1268" y="0"/>
                  </a:moveTo>
                  <a:cubicBezTo>
                    <a:pt x="761" y="380"/>
                    <a:pt x="318" y="855"/>
                    <a:pt x="1" y="1426"/>
                  </a:cubicBezTo>
                  <a:lnTo>
                    <a:pt x="286" y="1616"/>
                  </a:lnTo>
                  <a:cubicBezTo>
                    <a:pt x="603" y="1077"/>
                    <a:pt x="1014" y="634"/>
                    <a:pt x="1489" y="285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7" name="Google Shape;3307;p35">
              <a:extLst>
                <a:ext uri="{FF2B5EF4-FFF2-40B4-BE49-F238E27FC236}">
                  <a16:creationId xmlns:a16="http://schemas.microsoft.com/office/drawing/2014/main" id="{B00468F2-5248-B840-601F-338CE52193B6}"/>
                </a:ext>
              </a:extLst>
            </p:cNvPr>
            <p:cNvSpPr/>
            <p:nvPr/>
          </p:nvSpPr>
          <p:spPr>
            <a:xfrm>
              <a:off x="5947950" y="3412405"/>
              <a:ext cx="14759" cy="12664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127" y="1"/>
                  </a:moveTo>
                  <a:cubicBezTo>
                    <a:pt x="96" y="64"/>
                    <a:pt x="64" y="127"/>
                    <a:pt x="1" y="222"/>
                  </a:cubicBezTo>
                  <a:lnTo>
                    <a:pt x="317" y="381"/>
                  </a:lnTo>
                  <a:cubicBezTo>
                    <a:pt x="381" y="317"/>
                    <a:pt x="412" y="254"/>
                    <a:pt x="444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8" name="Google Shape;3308;p35">
              <a:extLst>
                <a:ext uri="{FF2B5EF4-FFF2-40B4-BE49-F238E27FC236}">
                  <a16:creationId xmlns:a16="http://schemas.microsoft.com/office/drawing/2014/main" id="{63489F93-60D0-92E1-9359-A118B507CB6A}"/>
                </a:ext>
              </a:extLst>
            </p:cNvPr>
            <p:cNvSpPr/>
            <p:nvPr/>
          </p:nvSpPr>
          <p:spPr>
            <a:xfrm>
              <a:off x="5929003" y="3450299"/>
              <a:ext cx="17916" cy="61095"/>
            </a:xfrm>
            <a:custGeom>
              <a:avLst/>
              <a:gdLst/>
              <a:ahLst/>
              <a:cxnLst/>
              <a:rect l="l" t="t" r="r" b="b"/>
              <a:pathLst>
                <a:path w="539" h="1838" extrusionOk="0">
                  <a:moveTo>
                    <a:pt x="191" y="1"/>
                  </a:moveTo>
                  <a:cubicBezTo>
                    <a:pt x="64" y="476"/>
                    <a:pt x="1" y="951"/>
                    <a:pt x="1" y="1426"/>
                  </a:cubicBezTo>
                  <a:cubicBezTo>
                    <a:pt x="1" y="1584"/>
                    <a:pt x="1" y="1711"/>
                    <a:pt x="1" y="1837"/>
                  </a:cubicBezTo>
                  <a:lnTo>
                    <a:pt x="381" y="1806"/>
                  </a:lnTo>
                  <a:cubicBezTo>
                    <a:pt x="349" y="1679"/>
                    <a:pt x="349" y="1552"/>
                    <a:pt x="349" y="1426"/>
                  </a:cubicBezTo>
                  <a:cubicBezTo>
                    <a:pt x="349" y="982"/>
                    <a:pt x="412" y="539"/>
                    <a:pt x="539" y="9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9" name="Google Shape;3309;p35">
              <a:extLst>
                <a:ext uri="{FF2B5EF4-FFF2-40B4-BE49-F238E27FC236}">
                  <a16:creationId xmlns:a16="http://schemas.microsoft.com/office/drawing/2014/main" id="{20D6796C-80D8-4923-FDF2-F75C38618DEE}"/>
                </a:ext>
              </a:extLst>
            </p:cNvPr>
            <p:cNvSpPr/>
            <p:nvPr/>
          </p:nvSpPr>
          <p:spPr>
            <a:xfrm>
              <a:off x="5933225" y="3532402"/>
              <a:ext cx="34769" cy="60031"/>
            </a:xfrm>
            <a:custGeom>
              <a:avLst/>
              <a:gdLst/>
              <a:ahLst/>
              <a:cxnLst/>
              <a:rect l="l" t="t" r="r" b="b"/>
              <a:pathLst>
                <a:path w="1046" h="1806" extrusionOk="0">
                  <a:moveTo>
                    <a:pt x="349" y="1"/>
                  </a:moveTo>
                  <a:lnTo>
                    <a:pt x="0" y="64"/>
                  </a:lnTo>
                  <a:cubicBezTo>
                    <a:pt x="127" y="697"/>
                    <a:pt x="380" y="1268"/>
                    <a:pt x="760" y="1806"/>
                  </a:cubicBezTo>
                  <a:lnTo>
                    <a:pt x="1045" y="1584"/>
                  </a:lnTo>
                  <a:cubicBezTo>
                    <a:pt x="697" y="1109"/>
                    <a:pt x="475" y="57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0" name="Google Shape;3310;p35">
              <a:extLst>
                <a:ext uri="{FF2B5EF4-FFF2-40B4-BE49-F238E27FC236}">
                  <a16:creationId xmlns:a16="http://schemas.microsoft.com/office/drawing/2014/main" id="{863218BD-2AFE-EDC2-1153-B713EE35B1D2}"/>
                </a:ext>
              </a:extLst>
            </p:cNvPr>
            <p:cNvSpPr/>
            <p:nvPr/>
          </p:nvSpPr>
          <p:spPr>
            <a:xfrm>
              <a:off x="6154271" y="3397680"/>
              <a:ext cx="60031" cy="170554"/>
            </a:xfrm>
            <a:custGeom>
              <a:avLst/>
              <a:gdLst/>
              <a:ahLst/>
              <a:cxnLst/>
              <a:rect l="l" t="t" r="r" b="b"/>
              <a:pathLst>
                <a:path w="1806" h="5131" extrusionOk="0">
                  <a:moveTo>
                    <a:pt x="222" y="0"/>
                  </a:moveTo>
                  <a:lnTo>
                    <a:pt x="1" y="317"/>
                  </a:lnTo>
                  <a:cubicBezTo>
                    <a:pt x="919" y="919"/>
                    <a:pt x="1457" y="1932"/>
                    <a:pt x="1457" y="3009"/>
                  </a:cubicBezTo>
                  <a:cubicBezTo>
                    <a:pt x="1457" y="3705"/>
                    <a:pt x="1236" y="4370"/>
                    <a:pt x="824" y="4941"/>
                  </a:cubicBezTo>
                  <a:lnTo>
                    <a:pt x="1141" y="5131"/>
                  </a:lnTo>
                  <a:cubicBezTo>
                    <a:pt x="1584" y="4529"/>
                    <a:pt x="1806" y="3800"/>
                    <a:pt x="1806" y="3009"/>
                  </a:cubicBezTo>
                  <a:cubicBezTo>
                    <a:pt x="1806" y="1805"/>
                    <a:pt x="1204" y="697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1" name="Google Shape;3311;p35">
              <a:extLst>
                <a:ext uri="{FF2B5EF4-FFF2-40B4-BE49-F238E27FC236}">
                  <a16:creationId xmlns:a16="http://schemas.microsoft.com/office/drawing/2014/main" id="{804F772A-F8F5-ED8B-6786-C1C8EDC45F22}"/>
                </a:ext>
              </a:extLst>
            </p:cNvPr>
            <p:cNvSpPr/>
            <p:nvPr/>
          </p:nvSpPr>
          <p:spPr>
            <a:xfrm>
              <a:off x="6070074" y="3377670"/>
              <a:ext cx="91609" cy="30548"/>
            </a:xfrm>
            <a:custGeom>
              <a:avLst/>
              <a:gdLst/>
              <a:ahLst/>
              <a:cxnLst/>
              <a:rect l="l" t="t" r="r" b="b"/>
              <a:pathLst>
                <a:path w="2756" h="919" extrusionOk="0">
                  <a:moveTo>
                    <a:pt x="729" y="0"/>
                  </a:moveTo>
                  <a:cubicBezTo>
                    <a:pt x="475" y="0"/>
                    <a:pt x="222" y="32"/>
                    <a:pt x="0" y="64"/>
                  </a:cubicBezTo>
                  <a:lnTo>
                    <a:pt x="64" y="412"/>
                  </a:lnTo>
                  <a:cubicBezTo>
                    <a:pt x="285" y="380"/>
                    <a:pt x="507" y="349"/>
                    <a:pt x="729" y="349"/>
                  </a:cubicBezTo>
                  <a:cubicBezTo>
                    <a:pt x="1362" y="349"/>
                    <a:pt x="1995" y="539"/>
                    <a:pt x="2565" y="919"/>
                  </a:cubicBezTo>
                  <a:lnTo>
                    <a:pt x="2755" y="602"/>
                  </a:lnTo>
                  <a:cubicBezTo>
                    <a:pt x="2154" y="190"/>
                    <a:pt x="1457" y="0"/>
                    <a:pt x="7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2" name="Google Shape;3312;p35">
              <a:extLst>
                <a:ext uri="{FF2B5EF4-FFF2-40B4-BE49-F238E27FC236}">
                  <a16:creationId xmlns:a16="http://schemas.microsoft.com/office/drawing/2014/main" id="{BA985E37-E55B-AC9E-F1ED-6CE888493A3B}"/>
                </a:ext>
              </a:extLst>
            </p:cNvPr>
            <p:cNvSpPr/>
            <p:nvPr/>
          </p:nvSpPr>
          <p:spPr>
            <a:xfrm>
              <a:off x="6034274" y="3379764"/>
              <a:ext cx="37927" cy="23202"/>
            </a:xfrm>
            <a:custGeom>
              <a:avLst/>
              <a:gdLst/>
              <a:ahLst/>
              <a:cxnLst/>
              <a:rect l="l" t="t" r="r" b="b"/>
              <a:pathLst>
                <a:path w="1141" h="698" extrusionOk="0">
                  <a:moveTo>
                    <a:pt x="1077" y="1"/>
                  </a:moveTo>
                  <a:cubicBezTo>
                    <a:pt x="697" y="64"/>
                    <a:pt x="349" y="222"/>
                    <a:pt x="0" y="412"/>
                  </a:cubicBezTo>
                  <a:lnTo>
                    <a:pt x="190" y="698"/>
                  </a:lnTo>
                  <a:cubicBezTo>
                    <a:pt x="475" y="539"/>
                    <a:pt x="792" y="412"/>
                    <a:pt x="1141" y="349"/>
                  </a:cubicBezTo>
                  <a:lnTo>
                    <a:pt x="107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3" name="Google Shape;3313;p35">
              <a:extLst>
                <a:ext uri="{FF2B5EF4-FFF2-40B4-BE49-F238E27FC236}">
                  <a16:creationId xmlns:a16="http://schemas.microsoft.com/office/drawing/2014/main" id="{030C7F05-2A68-8016-E1D2-4305ECE4561E}"/>
                </a:ext>
              </a:extLst>
            </p:cNvPr>
            <p:cNvSpPr/>
            <p:nvPr/>
          </p:nvSpPr>
          <p:spPr>
            <a:xfrm>
              <a:off x="5973212" y="3416627"/>
              <a:ext cx="40054" cy="128439"/>
            </a:xfrm>
            <a:custGeom>
              <a:avLst/>
              <a:gdLst/>
              <a:ahLst/>
              <a:cxnLst/>
              <a:rect l="l" t="t" r="r" b="b"/>
              <a:pathLst>
                <a:path w="1205" h="3864" extrusionOk="0">
                  <a:moveTo>
                    <a:pt x="951" y="0"/>
                  </a:moveTo>
                  <a:cubicBezTo>
                    <a:pt x="349" y="665"/>
                    <a:pt x="1" y="1552"/>
                    <a:pt x="1" y="2439"/>
                  </a:cubicBezTo>
                  <a:cubicBezTo>
                    <a:pt x="1" y="2945"/>
                    <a:pt x="96" y="3420"/>
                    <a:pt x="286" y="3864"/>
                  </a:cubicBezTo>
                  <a:lnTo>
                    <a:pt x="634" y="3737"/>
                  </a:lnTo>
                  <a:cubicBezTo>
                    <a:pt x="444" y="3325"/>
                    <a:pt x="349" y="2882"/>
                    <a:pt x="349" y="2439"/>
                  </a:cubicBezTo>
                  <a:cubicBezTo>
                    <a:pt x="349" y="1615"/>
                    <a:pt x="666" y="855"/>
                    <a:pt x="1204" y="254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4" name="Google Shape;3314;p35">
              <a:extLst>
                <a:ext uri="{FF2B5EF4-FFF2-40B4-BE49-F238E27FC236}">
                  <a16:creationId xmlns:a16="http://schemas.microsoft.com/office/drawing/2014/main" id="{43A21B67-8C15-A061-F3B0-775692B685A6}"/>
                </a:ext>
              </a:extLst>
            </p:cNvPr>
            <p:cNvSpPr/>
            <p:nvPr/>
          </p:nvSpPr>
          <p:spPr>
            <a:xfrm>
              <a:off x="6138482" y="3446077"/>
              <a:ext cx="29517" cy="51622"/>
            </a:xfrm>
            <a:custGeom>
              <a:avLst/>
              <a:gdLst/>
              <a:ahLst/>
              <a:cxnLst/>
              <a:rect l="l" t="t" r="r" b="b"/>
              <a:pathLst>
                <a:path w="888" h="1553" extrusionOk="0">
                  <a:moveTo>
                    <a:pt x="222" y="1"/>
                  </a:moveTo>
                  <a:lnTo>
                    <a:pt x="1" y="254"/>
                  </a:lnTo>
                  <a:cubicBezTo>
                    <a:pt x="349" y="603"/>
                    <a:pt x="539" y="1078"/>
                    <a:pt x="539" y="1553"/>
                  </a:cubicBezTo>
                  <a:lnTo>
                    <a:pt x="887" y="1553"/>
                  </a:lnTo>
                  <a:cubicBezTo>
                    <a:pt x="887" y="983"/>
                    <a:pt x="666" y="413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5" name="Google Shape;3315;p35">
              <a:extLst>
                <a:ext uri="{FF2B5EF4-FFF2-40B4-BE49-F238E27FC236}">
                  <a16:creationId xmlns:a16="http://schemas.microsoft.com/office/drawing/2014/main" id="{20338CCC-8F31-63F3-3B7D-B720DA3C53BF}"/>
                </a:ext>
              </a:extLst>
            </p:cNvPr>
            <p:cNvSpPr/>
            <p:nvPr/>
          </p:nvSpPr>
          <p:spPr>
            <a:xfrm>
              <a:off x="6020579" y="3423973"/>
              <a:ext cx="69505" cy="107432"/>
            </a:xfrm>
            <a:custGeom>
              <a:avLst/>
              <a:gdLst/>
              <a:ahLst/>
              <a:cxnLst/>
              <a:rect l="l" t="t" r="r" b="b"/>
              <a:pathLst>
                <a:path w="2091" h="3232" extrusionOk="0">
                  <a:moveTo>
                    <a:pt x="2091" y="1"/>
                  </a:moveTo>
                  <a:cubicBezTo>
                    <a:pt x="919" y="64"/>
                    <a:pt x="1" y="1046"/>
                    <a:pt x="1" y="2218"/>
                  </a:cubicBezTo>
                  <a:cubicBezTo>
                    <a:pt x="1" y="2566"/>
                    <a:pt x="64" y="2946"/>
                    <a:pt x="222" y="3231"/>
                  </a:cubicBezTo>
                  <a:lnTo>
                    <a:pt x="539" y="3073"/>
                  </a:lnTo>
                  <a:cubicBezTo>
                    <a:pt x="412" y="2819"/>
                    <a:pt x="349" y="2534"/>
                    <a:pt x="349" y="2218"/>
                  </a:cubicBezTo>
                  <a:cubicBezTo>
                    <a:pt x="349" y="1236"/>
                    <a:pt x="1109" y="413"/>
                    <a:pt x="2091" y="349"/>
                  </a:cubicBezTo>
                  <a:lnTo>
                    <a:pt x="20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6" name="Google Shape;3316;p35">
              <a:extLst>
                <a:ext uri="{FF2B5EF4-FFF2-40B4-BE49-F238E27FC236}">
                  <a16:creationId xmlns:a16="http://schemas.microsoft.com/office/drawing/2014/main" id="{5312410C-53D2-4AA3-AD9C-0BD00A580639}"/>
                </a:ext>
              </a:extLst>
            </p:cNvPr>
            <p:cNvSpPr/>
            <p:nvPr/>
          </p:nvSpPr>
          <p:spPr>
            <a:xfrm>
              <a:off x="6060600" y="3591369"/>
              <a:ext cx="48431" cy="64253"/>
            </a:xfrm>
            <a:custGeom>
              <a:avLst/>
              <a:gdLst/>
              <a:ahLst/>
              <a:cxnLst/>
              <a:rect l="l" t="t" r="r" b="b"/>
              <a:pathLst>
                <a:path w="1457" h="1933" extrusionOk="0">
                  <a:moveTo>
                    <a:pt x="1140" y="0"/>
                  </a:moveTo>
                  <a:cubicBezTo>
                    <a:pt x="824" y="634"/>
                    <a:pt x="444" y="1172"/>
                    <a:pt x="0" y="1679"/>
                  </a:cubicBezTo>
                  <a:lnTo>
                    <a:pt x="254" y="1932"/>
                  </a:lnTo>
                  <a:cubicBezTo>
                    <a:pt x="729" y="1394"/>
                    <a:pt x="1140" y="824"/>
                    <a:pt x="1457" y="159"/>
                  </a:cubicBezTo>
                  <a:lnTo>
                    <a:pt x="11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7" name="Google Shape;3317;p35">
              <a:extLst>
                <a:ext uri="{FF2B5EF4-FFF2-40B4-BE49-F238E27FC236}">
                  <a16:creationId xmlns:a16="http://schemas.microsoft.com/office/drawing/2014/main" id="{724F1885-9C51-FA25-2D57-E3A9EFCCE62C}"/>
                </a:ext>
              </a:extLst>
            </p:cNvPr>
            <p:cNvSpPr/>
            <p:nvPr/>
          </p:nvSpPr>
          <p:spPr>
            <a:xfrm>
              <a:off x="5979528" y="3461866"/>
              <a:ext cx="151608" cy="163208"/>
            </a:xfrm>
            <a:custGeom>
              <a:avLst/>
              <a:gdLst/>
              <a:ahLst/>
              <a:cxnLst/>
              <a:rect l="l" t="t" r="r" b="b"/>
              <a:pathLst>
                <a:path w="4561" h="4910" extrusionOk="0">
                  <a:moveTo>
                    <a:pt x="3453" y="1"/>
                  </a:moveTo>
                  <a:cubicBezTo>
                    <a:pt x="2819" y="1"/>
                    <a:pt x="2344" y="476"/>
                    <a:pt x="2344" y="1109"/>
                  </a:cubicBezTo>
                  <a:cubicBezTo>
                    <a:pt x="2344" y="1204"/>
                    <a:pt x="2534" y="3516"/>
                    <a:pt x="1" y="4593"/>
                  </a:cubicBezTo>
                  <a:lnTo>
                    <a:pt x="127" y="4910"/>
                  </a:lnTo>
                  <a:cubicBezTo>
                    <a:pt x="2914" y="3738"/>
                    <a:pt x="2693" y="1109"/>
                    <a:pt x="2693" y="1078"/>
                  </a:cubicBezTo>
                  <a:cubicBezTo>
                    <a:pt x="2693" y="666"/>
                    <a:pt x="3009" y="349"/>
                    <a:pt x="3421" y="349"/>
                  </a:cubicBezTo>
                  <a:cubicBezTo>
                    <a:pt x="3833" y="349"/>
                    <a:pt x="4181" y="666"/>
                    <a:pt x="4181" y="1109"/>
                  </a:cubicBezTo>
                  <a:cubicBezTo>
                    <a:pt x="4181" y="1109"/>
                    <a:pt x="4213" y="1806"/>
                    <a:pt x="3959" y="2756"/>
                  </a:cubicBezTo>
                  <a:lnTo>
                    <a:pt x="4308" y="2819"/>
                  </a:lnTo>
                  <a:cubicBezTo>
                    <a:pt x="4561" y="1838"/>
                    <a:pt x="4529" y="1109"/>
                    <a:pt x="4529" y="1078"/>
                  </a:cubicBezTo>
                  <a:cubicBezTo>
                    <a:pt x="4529" y="476"/>
                    <a:pt x="4054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8" name="Google Shape;3318;p35">
              <a:extLst>
                <a:ext uri="{FF2B5EF4-FFF2-40B4-BE49-F238E27FC236}">
                  <a16:creationId xmlns:a16="http://schemas.microsoft.com/office/drawing/2014/main" id="{4976EE18-DE7C-6C49-EE04-66493C0F2616}"/>
                </a:ext>
              </a:extLst>
            </p:cNvPr>
            <p:cNvSpPr/>
            <p:nvPr/>
          </p:nvSpPr>
          <p:spPr>
            <a:xfrm>
              <a:off x="6108998" y="3589242"/>
              <a:ext cx="62159" cy="59001"/>
            </a:xfrm>
            <a:custGeom>
              <a:avLst/>
              <a:gdLst/>
              <a:ahLst/>
              <a:cxnLst/>
              <a:rect l="l" t="t" r="r" b="b"/>
              <a:pathLst>
                <a:path w="1870" h="1775" extrusionOk="0">
                  <a:moveTo>
                    <a:pt x="1553" y="1"/>
                  </a:moveTo>
                  <a:cubicBezTo>
                    <a:pt x="1553" y="1"/>
                    <a:pt x="919" y="1078"/>
                    <a:pt x="1" y="1458"/>
                  </a:cubicBezTo>
                  <a:lnTo>
                    <a:pt x="159" y="1774"/>
                  </a:lnTo>
                  <a:cubicBezTo>
                    <a:pt x="1173" y="1363"/>
                    <a:pt x="1838" y="223"/>
                    <a:pt x="1869" y="159"/>
                  </a:cubicBezTo>
                  <a:lnTo>
                    <a:pt x="155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9" name="Google Shape;3319;p35">
              <a:extLst>
                <a:ext uri="{FF2B5EF4-FFF2-40B4-BE49-F238E27FC236}">
                  <a16:creationId xmlns:a16="http://schemas.microsoft.com/office/drawing/2014/main" id="{1311332A-6383-0731-DCDC-6FD75DFBF613}"/>
                </a:ext>
              </a:extLst>
            </p:cNvPr>
            <p:cNvSpPr/>
            <p:nvPr/>
          </p:nvSpPr>
          <p:spPr>
            <a:xfrm>
              <a:off x="6157429" y="3623978"/>
              <a:ext cx="26359" cy="20044"/>
            </a:xfrm>
            <a:custGeom>
              <a:avLst/>
              <a:gdLst/>
              <a:ahLst/>
              <a:cxnLst/>
              <a:rect l="l" t="t" r="r" b="b"/>
              <a:pathLst>
                <a:path w="793" h="603" extrusionOk="0">
                  <a:moveTo>
                    <a:pt x="602" y="1"/>
                  </a:moveTo>
                  <a:cubicBezTo>
                    <a:pt x="602" y="1"/>
                    <a:pt x="381" y="159"/>
                    <a:pt x="1" y="286"/>
                  </a:cubicBezTo>
                  <a:lnTo>
                    <a:pt x="96" y="603"/>
                  </a:lnTo>
                  <a:cubicBezTo>
                    <a:pt x="539" y="476"/>
                    <a:pt x="792" y="318"/>
                    <a:pt x="792" y="28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0" name="Google Shape;3320;p35">
              <a:extLst>
                <a:ext uri="{FF2B5EF4-FFF2-40B4-BE49-F238E27FC236}">
                  <a16:creationId xmlns:a16="http://schemas.microsoft.com/office/drawing/2014/main" id="{66334DEA-D37B-1CF8-485F-249D213794C0}"/>
                </a:ext>
              </a:extLst>
            </p:cNvPr>
            <p:cNvSpPr/>
            <p:nvPr/>
          </p:nvSpPr>
          <p:spPr>
            <a:xfrm>
              <a:off x="5990065" y="3561886"/>
              <a:ext cx="18980" cy="21074"/>
            </a:xfrm>
            <a:custGeom>
              <a:avLst/>
              <a:gdLst/>
              <a:ahLst/>
              <a:cxnLst/>
              <a:rect l="l" t="t" r="r" b="b"/>
              <a:pathLst>
                <a:path w="571" h="634" extrusionOk="0">
                  <a:moveTo>
                    <a:pt x="317" y="1"/>
                  </a:moveTo>
                  <a:lnTo>
                    <a:pt x="0" y="159"/>
                  </a:lnTo>
                  <a:lnTo>
                    <a:pt x="254" y="634"/>
                  </a:lnTo>
                  <a:lnTo>
                    <a:pt x="570" y="47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1" name="Google Shape;3321;p35">
              <a:extLst>
                <a:ext uri="{FF2B5EF4-FFF2-40B4-BE49-F238E27FC236}">
                  <a16:creationId xmlns:a16="http://schemas.microsoft.com/office/drawing/2014/main" id="{CF46D085-A4D1-FFED-E806-4E4E06E80427}"/>
                </a:ext>
              </a:extLst>
            </p:cNvPr>
            <p:cNvSpPr/>
            <p:nvPr/>
          </p:nvSpPr>
          <p:spPr>
            <a:xfrm>
              <a:off x="6071104" y="3332264"/>
              <a:ext cx="71632" cy="21240"/>
            </a:xfrm>
            <a:custGeom>
              <a:avLst/>
              <a:gdLst/>
              <a:ahLst/>
              <a:cxnLst/>
              <a:rect l="l" t="t" r="r" b="b"/>
              <a:pathLst>
                <a:path w="2155" h="639" extrusionOk="0">
                  <a:moveTo>
                    <a:pt x="646" y="1"/>
                  </a:moveTo>
                  <a:cubicBezTo>
                    <a:pt x="276" y="1"/>
                    <a:pt x="31" y="53"/>
                    <a:pt x="1" y="68"/>
                  </a:cubicBezTo>
                  <a:lnTo>
                    <a:pt x="64" y="416"/>
                  </a:lnTo>
                  <a:cubicBezTo>
                    <a:pt x="79" y="416"/>
                    <a:pt x="299" y="373"/>
                    <a:pt x="632" y="373"/>
                  </a:cubicBezTo>
                  <a:cubicBezTo>
                    <a:pt x="992" y="373"/>
                    <a:pt x="1485" y="424"/>
                    <a:pt x="1996" y="638"/>
                  </a:cubicBezTo>
                  <a:lnTo>
                    <a:pt x="2154" y="290"/>
                  </a:lnTo>
                  <a:cubicBezTo>
                    <a:pt x="1581" y="60"/>
                    <a:pt x="1042" y="1"/>
                    <a:pt x="6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2" name="Google Shape;3322;p35">
              <a:extLst>
                <a:ext uri="{FF2B5EF4-FFF2-40B4-BE49-F238E27FC236}">
                  <a16:creationId xmlns:a16="http://schemas.microsoft.com/office/drawing/2014/main" id="{0A7A605C-ABBD-C31A-BC7B-D689B57496E5}"/>
                </a:ext>
              </a:extLst>
            </p:cNvPr>
            <p:cNvSpPr/>
            <p:nvPr/>
          </p:nvSpPr>
          <p:spPr>
            <a:xfrm>
              <a:off x="6054285" y="3538717"/>
              <a:ext cx="41085" cy="65317"/>
            </a:xfrm>
            <a:custGeom>
              <a:avLst/>
              <a:gdLst/>
              <a:ahLst/>
              <a:cxnLst/>
              <a:rect l="l" t="t" r="r" b="b"/>
              <a:pathLst>
                <a:path w="1236" h="1965" extrusionOk="0">
                  <a:moveTo>
                    <a:pt x="887" y="1"/>
                  </a:moveTo>
                  <a:cubicBezTo>
                    <a:pt x="887" y="32"/>
                    <a:pt x="602" y="1268"/>
                    <a:pt x="0" y="1679"/>
                  </a:cubicBezTo>
                  <a:lnTo>
                    <a:pt x="190" y="1964"/>
                  </a:lnTo>
                  <a:cubicBezTo>
                    <a:pt x="919" y="1489"/>
                    <a:pt x="1235" y="159"/>
                    <a:pt x="1235" y="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3" name="Google Shape;3323;p35">
              <a:extLst>
                <a:ext uri="{FF2B5EF4-FFF2-40B4-BE49-F238E27FC236}">
                  <a16:creationId xmlns:a16="http://schemas.microsoft.com/office/drawing/2014/main" id="{D61EE5EC-4FFD-CD41-AFA9-C8BF76D6A9F2}"/>
                </a:ext>
              </a:extLst>
            </p:cNvPr>
            <p:cNvSpPr/>
            <p:nvPr/>
          </p:nvSpPr>
          <p:spPr>
            <a:xfrm>
              <a:off x="6011106" y="3613474"/>
              <a:ext cx="32675" cy="28453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761" y="0"/>
                  </a:moveTo>
                  <a:lnTo>
                    <a:pt x="1" y="570"/>
                  </a:lnTo>
                  <a:lnTo>
                    <a:pt x="222" y="855"/>
                  </a:lnTo>
                  <a:lnTo>
                    <a:pt x="982" y="28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4" name="Google Shape;3324;p35">
              <a:extLst>
                <a:ext uri="{FF2B5EF4-FFF2-40B4-BE49-F238E27FC236}">
                  <a16:creationId xmlns:a16="http://schemas.microsoft.com/office/drawing/2014/main" id="{855300B1-473B-94BE-AC30-73901FE4BB42}"/>
                </a:ext>
              </a:extLst>
            </p:cNvPr>
            <p:cNvSpPr/>
            <p:nvPr/>
          </p:nvSpPr>
          <p:spPr>
            <a:xfrm>
              <a:off x="6131102" y="3525056"/>
              <a:ext cx="34802" cy="57904"/>
            </a:xfrm>
            <a:custGeom>
              <a:avLst/>
              <a:gdLst/>
              <a:ahLst/>
              <a:cxnLst/>
              <a:rect l="l" t="t" r="r" b="b"/>
              <a:pathLst>
                <a:path w="1047" h="1742" extrusionOk="0">
                  <a:moveTo>
                    <a:pt x="698" y="0"/>
                  </a:moveTo>
                  <a:cubicBezTo>
                    <a:pt x="698" y="0"/>
                    <a:pt x="634" y="887"/>
                    <a:pt x="1" y="1489"/>
                  </a:cubicBezTo>
                  <a:lnTo>
                    <a:pt x="254" y="1742"/>
                  </a:lnTo>
                  <a:cubicBezTo>
                    <a:pt x="983" y="1045"/>
                    <a:pt x="1046" y="63"/>
                    <a:pt x="104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5" name="Google Shape;3325;p35">
              <a:extLst>
                <a:ext uri="{FF2B5EF4-FFF2-40B4-BE49-F238E27FC236}">
                  <a16:creationId xmlns:a16="http://schemas.microsoft.com/office/drawing/2014/main" id="{04A94228-0A9F-CD92-EF5D-6B70ECA17584}"/>
                </a:ext>
              </a:extLst>
            </p:cNvPr>
            <p:cNvSpPr/>
            <p:nvPr/>
          </p:nvSpPr>
          <p:spPr>
            <a:xfrm>
              <a:off x="6786928" y="3400838"/>
              <a:ext cx="22138" cy="175806"/>
            </a:xfrm>
            <a:custGeom>
              <a:avLst/>
              <a:gdLst/>
              <a:ahLst/>
              <a:cxnLst/>
              <a:rect l="l" t="t" r="r" b="b"/>
              <a:pathLst>
                <a:path w="666" h="5289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972"/>
                  </a:lnTo>
                  <a:cubicBezTo>
                    <a:pt x="1" y="5131"/>
                    <a:pt x="159" y="5289"/>
                    <a:pt x="317" y="5289"/>
                  </a:cubicBezTo>
                  <a:cubicBezTo>
                    <a:pt x="508" y="5289"/>
                    <a:pt x="666" y="5131"/>
                    <a:pt x="666" y="4972"/>
                  </a:cubicBezTo>
                  <a:lnTo>
                    <a:pt x="666" y="317"/>
                  </a:lnTo>
                  <a:cubicBezTo>
                    <a:pt x="666" y="127"/>
                    <a:pt x="508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6" name="Google Shape;3326;p35">
              <a:extLst>
                <a:ext uri="{FF2B5EF4-FFF2-40B4-BE49-F238E27FC236}">
                  <a16:creationId xmlns:a16="http://schemas.microsoft.com/office/drawing/2014/main" id="{53237A12-7C10-81F0-03A5-81FA07FABD74}"/>
                </a:ext>
              </a:extLst>
            </p:cNvPr>
            <p:cNvSpPr/>
            <p:nvPr/>
          </p:nvSpPr>
          <p:spPr>
            <a:xfrm>
              <a:off x="6729057" y="3608189"/>
              <a:ext cx="140007" cy="105304"/>
            </a:xfrm>
            <a:custGeom>
              <a:avLst/>
              <a:gdLst/>
              <a:ahLst/>
              <a:cxnLst/>
              <a:rect l="l" t="t" r="r" b="b"/>
              <a:pathLst>
                <a:path w="4212" h="3168" extrusionOk="0">
                  <a:moveTo>
                    <a:pt x="3579" y="634"/>
                  </a:moveTo>
                  <a:lnTo>
                    <a:pt x="2058" y="2534"/>
                  </a:lnTo>
                  <a:lnTo>
                    <a:pt x="697" y="634"/>
                  </a:lnTo>
                  <a:close/>
                  <a:moveTo>
                    <a:pt x="697" y="1"/>
                  </a:moveTo>
                  <a:cubicBezTo>
                    <a:pt x="475" y="1"/>
                    <a:pt x="253" y="128"/>
                    <a:pt x="127" y="349"/>
                  </a:cubicBezTo>
                  <a:cubicBezTo>
                    <a:pt x="0" y="571"/>
                    <a:pt x="32" y="824"/>
                    <a:pt x="190" y="1014"/>
                  </a:cubicBezTo>
                  <a:lnTo>
                    <a:pt x="1552" y="2914"/>
                  </a:lnTo>
                  <a:cubicBezTo>
                    <a:pt x="1647" y="3073"/>
                    <a:pt x="1837" y="3168"/>
                    <a:pt x="2058" y="3168"/>
                  </a:cubicBezTo>
                  <a:cubicBezTo>
                    <a:pt x="2249" y="3168"/>
                    <a:pt x="2439" y="3073"/>
                    <a:pt x="2565" y="2914"/>
                  </a:cubicBezTo>
                  <a:lnTo>
                    <a:pt x="4054" y="1046"/>
                  </a:lnTo>
                  <a:cubicBezTo>
                    <a:pt x="4149" y="951"/>
                    <a:pt x="4212" y="793"/>
                    <a:pt x="4212" y="634"/>
                  </a:cubicBezTo>
                  <a:cubicBezTo>
                    <a:pt x="4212" y="286"/>
                    <a:pt x="3927" y="1"/>
                    <a:pt x="357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7" name="Google Shape;3327;p35">
              <a:extLst>
                <a:ext uri="{FF2B5EF4-FFF2-40B4-BE49-F238E27FC236}">
                  <a16:creationId xmlns:a16="http://schemas.microsoft.com/office/drawing/2014/main" id="{164525F4-AFD6-45D6-B2FC-30836D39310D}"/>
                </a:ext>
              </a:extLst>
            </p:cNvPr>
            <p:cNvSpPr/>
            <p:nvPr/>
          </p:nvSpPr>
          <p:spPr>
            <a:xfrm>
              <a:off x="6285868" y="2569206"/>
              <a:ext cx="21074" cy="176903"/>
            </a:xfrm>
            <a:custGeom>
              <a:avLst/>
              <a:gdLst/>
              <a:ahLst/>
              <a:cxnLst/>
              <a:rect l="l" t="t" r="r" b="b"/>
              <a:pathLst>
                <a:path w="634" h="5322" extrusionOk="0"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4973"/>
                  </a:lnTo>
                  <a:cubicBezTo>
                    <a:pt x="0" y="5163"/>
                    <a:pt x="127" y="5321"/>
                    <a:pt x="317" y="5321"/>
                  </a:cubicBezTo>
                  <a:cubicBezTo>
                    <a:pt x="475" y="5321"/>
                    <a:pt x="634" y="5163"/>
                    <a:pt x="634" y="4973"/>
                  </a:cubicBezTo>
                  <a:lnTo>
                    <a:pt x="634" y="349"/>
                  </a:lnTo>
                  <a:cubicBezTo>
                    <a:pt x="634" y="159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8" name="Google Shape;3328;p35">
              <a:extLst>
                <a:ext uri="{FF2B5EF4-FFF2-40B4-BE49-F238E27FC236}">
                  <a16:creationId xmlns:a16="http://schemas.microsoft.com/office/drawing/2014/main" id="{4CE5B081-EA50-88D1-790F-353BC46E3877}"/>
                </a:ext>
              </a:extLst>
            </p:cNvPr>
            <p:cNvSpPr/>
            <p:nvPr/>
          </p:nvSpPr>
          <p:spPr>
            <a:xfrm>
              <a:off x="6224806" y="2432357"/>
              <a:ext cx="140040" cy="105304"/>
            </a:xfrm>
            <a:custGeom>
              <a:avLst/>
              <a:gdLst/>
              <a:ahLst/>
              <a:cxnLst/>
              <a:rect l="l" t="t" r="r" b="b"/>
              <a:pathLst>
                <a:path w="4213" h="3168" extrusionOk="0">
                  <a:moveTo>
                    <a:pt x="2154" y="634"/>
                  </a:moveTo>
                  <a:lnTo>
                    <a:pt x="3516" y="2534"/>
                  </a:lnTo>
                  <a:lnTo>
                    <a:pt x="634" y="2534"/>
                  </a:lnTo>
                  <a:lnTo>
                    <a:pt x="2154" y="634"/>
                  </a:lnTo>
                  <a:close/>
                  <a:moveTo>
                    <a:pt x="2154" y="1"/>
                  </a:moveTo>
                  <a:cubicBezTo>
                    <a:pt x="1964" y="1"/>
                    <a:pt x="1774" y="96"/>
                    <a:pt x="1647" y="254"/>
                  </a:cubicBezTo>
                  <a:lnTo>
                    <a:pt x="159" y="2123"/>
                  </a:lnTo>
                  <a:cubicBezTo>
                    <a:pt x="64" y="2218"/>
                    <a:pt x="1" y="2376"/>
                    <a:pt x="1" y="2534"/>
                  </a:cubicBezTo>
                  <a:cubicBezTo>
                    <a:pt x="1" y="2883"/>
                    <a:pt x="286" y="3168"/>
                    <a:pt x="634" y="3168"/>
                  </a:cubicBezTo>
                  <a:lnTo>
                    <a:pt x="3516" y="3168"/>
                  </a:lnTo>
                  <a:cubicBezTo>
                    <a:pt x="3769" y="3168"/>
                    <a:pt x="3991" y="3041"/>
                    <a:pt x="4086" y="2819"/>
                  </a:cubicBezTo>
                  <a:cubicBezTo>
                    <a:pt x="4213" y="2598"/>
                    <a:pt x="4181" y="2344"/>
                    <a:pt x="4054" y="2154"/>
                  </a:cubicBezTo>
                  <a:lnTo>
                    <a:pt x="2661" y="254"/>
                  </a:lnTo>
                  <a:cubicBezTo>
                    <a:pt x="2566" y="96"/>
                    <a:pt x="2376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9" name="Google Shape;3329;p35">
              <a:extLst>
                <a:ext uri="{FF2B5EF4-FFF2-40B4-BE49-F238E27FC236}">
                  <a16:creationId xmlns:a16="http://schemas.microsoft.com/office/drawing/2014/main" id="{CEEA9AFC-924E-BD33-4A3B-97BFBF2B9AB1}"/>
                </a:ext>
              </a:extLst>
            </p:cNvPr>
            <p:cNvSpPr/>
            <p:nvPr/>
          </p:nvSpPr>
          <p:spPr>
            <a:xfrm>
              <a:off x="6758507" y="2593438"/>
              <a:ext cx="7413" cy="276889"/>
            </a:xfrm>
            <a:custGeom>
              <a:avLst/>
              <a:gdLst/>
              <a:ahLst/>
              <a:cxnLst/>
              <a:rect l="l" t="t" r="r" b="b"/>
              <a:pathLst>
                <a:path w="223" h="8330" extrusionOk="0">
                  <a:moveTo>
                    <a:pt x="1" y="0"/>
                  </a:moveTo>
                  <a:lnTo>
                    <a:pt x="1" y="8329"/>
                  </a:lnTo>
                  <a:lnTo>
                    <a:pt x="222" y="832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0" name="Google Shape;3330;p35">
              <a:extLst>
                <a:ext uri="{FF2B5EF4-FFF2-40B4-BE49-F238E27FC236}">
                  <a16:creationId xmlns:a16="http://schemas.microsoft.com/office/drawing/2014/main" id="{EC425FED-9CA8-B38D-3F24-6E15D9724173}"/>
                </a:ext>
              </a:extLst>
            </p:cNvPr>
            <p:cNvSpPr/>
            <p:nvPr/>
          </p:nvSpPr>
          <p:spPr>
            <a:xfrm>
              <a:off x="5726904" y="3358723"/>
              <a:ext cx="7379" cy="480052"/>
            </a:xfrm>
            <a:custGeom>
              <a:avLst/>
              <a:gdLst/>
              <a:ahLst/>
              <a:cxnLst/>
              <a:rect l="l" t="t" r="r" b="b"/>
              <a:pathLst>
                <a:path w="222" h="14442" extrusionOk="0">
                  <a:moveTo>
                    <a:pt x="0" y="0"/>
                  </a:moveTo>
                  <a:lnTo>
                    <a:pt x="0" y="14441"/>
                  </a:lnTo>
                  <a:lnTo>
                    <a:pt x="222" y="144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1" name="Google Shape;3331;p35">
              <a:extLst>
                <a:ext uri="{FF2B5EF4-FFF2-40B4-BE49-F238E27FC236}">
                  <a16:creationId xmlns:a16="http://schemas.microsoft.com/office/drawing/2014/main" id="{6821191E-A051-7D34-2CD9-98F4EE618284}"/>
                </a:ext>
              </a:extLst>
            </p:cNvPr>
            <p:cNvSpPr/>
            <p:nvPr/>
          </p:nvSpPr>
          <p:spPr>
            <a:xfrm>
              <a:off x="6731151" y="2489198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0" y="1"/>
                  </a:moveTo>
                  <a:cubicBezTo>
                    <a:pt x="412" y="1"/>
                    <a:pt x="0" y="444"/>
                    <a:pt x="0" y="983"/>
                  </a:cubicBezTo>
                  <a:cubicBezTo>
                    <a:pt x="0" y="1489"/>
                    <a:pt x="412" y="1933"/>
                    <a:pt x="950" y="1933"/>
                  </a:cubicBezTo>
                  <a:cubicBezTo>
                    <a:pt x="1489" y="1933"/>
                    <a:pt x="1900" y="1489"/>
                    <a:pt x="1900" y="983"/>
                  </a:cubicBezTo>
                  <a:cubicBezTo>
                    <a:pt x="1900" y="444"/>
                    <a:pt x="1489" y="1"/>
                    <a:pt x="9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4" name="Google Shape;3332;p35">
              <a:extLst>
                <a:ext uri="{FF2B5EF4-FFF2-40B4-BE49-F238E27FC236}">
                  <a16:creationId xmlns:a16="http://schemas.microsoft.com/office/drawing/2014/main" id="{1B66936F-6779-CCF6-D5EB-931C1040C93E}"/>
                </a:ext>
              </a:extLst>
            </p:cNvPr>
            <p:cNvSpPr/>
            <p:nvPr/>
          </p:nvSpPr>
          <p:spPr>
            <a:xfrm>
              <a:off x="6222712" y="3218716"/>
              <a:ext cx="64220" cy="64253"/>
            </a:xfrm>
            <a:custGeom>
              <a:avLst/>
              <a:gdLst/>
              <a:ahLst/>
              <a:cxnLst/>
              <a:rect l="l" t="t" r="r" b="b"/>
              <a:pathLst>
                <a:path w="1932" h="1933" extrusionOk="0">
                  <a:moveTo>
                    <a:pt x="950" y="0"/>
                  </a:moveTo>
                  <a:cubicBezTo>
                    <a:pt x="412" y="0"/>
                    <a:pt x="0" y="444"/>
                    <a:pt x="0" y="951"/>
                  </a:cubicBezTo>
                  <a:cubicBezTo>
                    <a:pt x="0" y="1489"/>
                    <a:pt x="412" y="1932"/>
                    <a:pt x="950" y="1932"/>
                  </a:cubicBezTo>
                  <a:cubicBezTo>
                    <a:pt x="1489" y="1932"/>
                    <a:pt x="1932" y="1489"/>
                    <a:pt x="1932" y="951"/>
                  </a:cubicBezTo>
                  <a:cubicBezTo>
                    <a:pt x="1932" y="444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5" name="Google Shape;3333;p35">
              <a:extLst>
                <a:ext uri="{FF2B5EF4-FFF2-40B4-BE49-F238E27FC236}">
                  <a16:creationId xmlns:a16="http://schemas.microsoft.com/office/drawing/2014/main" id="{6CDEB422-374A-9E94-4E3C-12B5B28236DC}"/>
                </a:ext>
              </a:extLst>
            </p:cNvPr>
            <p:cNvSpPr/>
            <p:nvPr/>
          </p:nvSpPr>
          <p:spPr>
            <a:xfrm>
              <a:off x="5708988" y="3932412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1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89"/>
                    <a:pt x="412" y="1933"/>
                    <a:pt x="951" y="1933"/>
                  </a:cubicBezTo>
                  <a:cubicBezTo>
                    <a:pt x="1489" y="1933"/>
                    <a:pt x="1901" y="1489"/>
                    <a:pt x="1901" y="951"/>
                  </a:cubicBezTo>
                  <a:cubicBezTo>
                    <a:pt x="1901" y="444"/>
                    <a:pt x="1489" y="1"/>
                    <a:pt x="9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3334;p35">
              <a:extLst>
                <a:ext uri="{FF2B5EF4-FFF2-40B4-BE49-F238E27FC236}">
                  <a16:creationId xmlns:a16="http://schemas.microsoft.com/office/drawing/2014/main" id="{71E636A3-D60F-D232-8C66-3EEF23DC56B4}"/>
                </a:ext>
              </a:extLst>
            </p:cNvPr>
            <p:cNvSpPr/>
            <p:nvPr/>
          </p:nvSpPr>
          <p:spPr>
            <a:xfrm>
              <a:off x="6846926" y="4095587"/>
              <a:ext cx="8476" cy="275826"/>
            </a:xfrm>
            <a:custGeom>
              <a:avLst/>
              <a:gdLst/>
              <a:ahLst/>
              <a:cxnLst/>
              <a:rect l="l" t="t" r="r" b="b"/>
              <a:pathLst>
                <a:path w="255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254" y="829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Espaço Reservado para Número de Slide 58">
            <a:extLst>
              <a:ext uri="{FF2B5EF4-FFF2-40B4-BE49-F238E27FC236}">
                <a16:creationId xmlns:a16="http://schemas.microsoft.com/office/drawing/2014/main" id="{3B0DA8BF-ABED-E2E8-9B6D-4AE712A24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1048768" name="Picture 1048768" descr="Logo&#10;&#10;Description automatically generated">
            <a:extLst>
              <a:ext uri="{FF2B5EF4-FFF2-40B4-BE49-F238E27FC236}">
                <a16:creationId xmlns:a16="http://schemas.microsoft.com/office/drawing/2014/main" id="{11810451-EDB2-F5BB-B623-934D4706E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848745"/>
            <a:ext cx="2743200" cy="727994"/>
          </a:xfrm>
          <a:prstGeom prst="rect">
            <a:avLst/>
          </a:prstGeom>
        </p:spPr>
      </p:pic>
      <p:sp>
        <p:nvSpPr>
          <p:cNvPr id="1048769" name="TextBox 1048768">
            <a:extLst>
              <a:ext uri="{FF2B5EF4-FFF2-40B4-BE49-F238E27FC236}">
                <a16:creationId xmlns:a16="http://schemas.microsoft.com/office/drawing/2014/main" id="{A4D9F5E3-6C5E-A5E9-2551-6AB5FE980CB5}"/>
              </a:ext>
            </a:extLst>
          </p:cNvPr>
          <p:cNvSpPr txBox="1"/>
          <p:nvPr/>
        </p:nvSpPr>
        <p:spPr>
          <a:xfrm>
            <a:off x="2069927" y="3735269"/>
            <a:ext cx="61976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Fira Sans"/>
              </a:rPr>
              <a:t>Fonte de </a:t>
            </a:r>
            <a:r>
              <a:rPr lang="en-US" sz="1500" dirty="0" err="1">
                <a:latin typeface="Fira Sans"/>
              </a:rPr>
              <a:t>fácil</a:t>
            </a:r>
            <a:r>
              <a:rPr lang="en-US" sz="1500" dirty="0">
                <a:latin typeface="Fira Sans"/>
              </a:rPr>
              <a:t> </a:t>
            </a:r>
            <a:r>
              <a:rPr lang="en-US" sz="1500" dirty="0" err="1">
                <a:latin typeface="Fira Sans"/>
              </a:rPr>
              <a:t>leitura</a:t>
            </a:r>
            <a:r>
              <a:rPr lang="en-US" sz="1500" dirty="0">
                <a:latin typeface="Fira Sans"/>
              </a:rPr>
              <a:t>: </a:t>
            </a:r>
            <a:r>
              <a:rPr lang="en-US" sz="1500" dirty="0" err="1">
                <a:latin typeface="Fira Sans"/>
              </a:rPr>
              <a:t>formas</a:t>
            </a:r>
            <a:r>
              <a:rPr lang="en-US" sz="1500" dirty="0">
                <a:latin typeface="Fira Sans"/>
              </a:rPr>
              <a:t> </a:t>
            </a:r>
            <a:r>
              <a:rPr lang="en-US" sz="1500" dirty="0" err="1">
                <a:latin typeface="Fira Sans"/>
              </a:rPr>
              <a:t>arredondadas</a:t>
            </a:r>
            <a:r>
              <a:rPr lang="en-US" sz="1500" dirty="0">
                <a:latin typeface="Fira Sans"/>
              </a:rPr>
              <a:t> e </a:t>
            </a:r>
            <a:r>
              <a:rPr lang="en-US" sz="1500" dirty="0" err="1">
                <a:latin typeface="Fira Sans"/>
              </a:rPr>
              <a:t>dinâmicas</a:t>
            </a:r>
            <a:r>
              <a:rPr lang="en-US" sz="1500" dirty="0">
                <a:latin typeface="Fira Sans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Fira Sans"/>
              </a:rPr>
              <a:t>Formato</a:t>
            </a:r>
            <a:r>
              <a:rPr lang="en-US" sz="1500" dirty="0">
                <a:latin typeface="Fira Sans"/>
              </a:rPr>
              <a:t> </a:t>
            </a:r>
            <a:r>
              <a:rPr lang="en-US" sz="1500" dirty="0" err="1">
                <a:latin typeface="Fira Sans"/>
              </a:rPr>
              <a:t>amigável</a:t>
            </a:r>
            <a:r>
              <a:rPr lang="en-US" sz="1500" dirty="0">
                <a:latin typeface="Fira Sans"/>
              </a:rPr>
              <a:t> para o </a:t>
            </a:r>
            <a:r>
              <a:rPr lang="en-US" sz="1500" dirty="0" err="1">
                <a:latin typeface="Fira Sans"/>
              </a:rPr>
              <a:t>público</a:t>
            </a:r>
            <a:r>
              <a:rPr lang="en-US" sz="1500" dirty="0">
                <a:latin typeface="Fira Sans"/>
              </a:rPr>
              <a:t> </a:t>
            </a:r>
            <a:r>
              <a:rPr lang="en-US" sz="1500" dirty="0" err="1">
                <a:latin typeface="Fira Sans"/>
              </a:rPr>
              <a:t>alvo</a:t>
            </a:r>
            <a:r>
              <a:rPr lang="en-US" sz="1500" dirty="0">
                <a:latin typeface="Fira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8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Google Shape;2822;p31"/>
          <p:cNvSpPr txBox="1"/>
          <p:nvPr/>
        </p:nvSpPr>
        <p:spPr>
          <a:xfrm>
            <a:off x="710250" y="15194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5. Telas conceituais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3" name="Google Shape;2823;p31"/>
          <p:cNvSpPr txBox="1"/>
          <p:nvPr/>
        </p:nvSpPr>
        <p:spPr>
          <a:xfrm>
            <a:off x="1116377" y="1244006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" name="Google Shape;3245;p35">
            <a:extLst>
              <a:ext uri="{FF2B5EF4-FFF2-40B4-BE49-F238E27FC236}">
                <a16:creationId xmlns:a16="http://schemas.microsoft.com/office/drawing/2014/main" id="{C3155CD9-D751-359F-591F-CE7C3FAB1984}"/>
              </a:ext>
            </a:extLst>
          </p:cNvPr>
          <p:cNvGrpSpPr/>
          <p:nvPr/>
        </p:nvGrpSpPr>
        <p:grpSpPr>
          <a:xfrm>
            <a:off x="520533" y="1602222"/>
            <a:ext cx="1191687" cy="1939055"/>
            <a:chOff x="5708988" y="2432357"/>
            <a:chExt cx="1191687" cy="1939055"/>
          </a:xfrm>
        </p:grpSpPr>
        <p:sp>
          <p:nvSpPr>
            <p:cNvPr id="3" name="Google Shape;3246;p35">
              <a:extLst>
                <a:ext uri="{FF2B5EF4-FFF2-40B4-BE49-F238E27FC236}">
                  <a16:creationId xmlns:a16="http://schemas.microsoft.com/office/drawing/2014/main" id="{4EC6FFA2-BC63-E5B7-7815-F35A55F3E886}"/>
                </a:ext>
              </a:extLst>
            </p:cNvPr>
            <p:cNvSpPr/>
            <p:nvPr/>
          </p:nvSpPr>
          <p:spPr>
            <a:xfrm>
              <a:off x="6562724" y="3191359"/>
              <a:ext cx="337951" cy="184249"/>
            </a:xfrm>
            <a:custGeom>
              <a:avLst/>
              <a:gdLst/>
              <a:ahLst/>
              <a:cxnLst/>
              <a:rect l="l" t="t" r="r" b="b"/>
              <a:pathLst>
                <a:path w="10167" h="5543" extrusionOk="0">
                  <a:moveTo>
                    <a:pt x="0" y="0"/>
                  </a:moveTo>
                  <a:lnTo>
                    <a:pt x="0" y="5542"/>
                  </a:lnTo>
                  <a:lnTo>
                    <a:pt x="317" y="5542"/>
                  </a:lnTo>
                  <a:cubicBezTo>
                    <a:pt x="317" y="5194"/>
                    <a:pt x="602" y="4940"/>
                    <a:pt x="950" y="4940"/>
                  </a:cubicBezTo>
                  <a:cubicBezTo>
                    <a:pt x="1267" y="4940"/>
                    <a:pt x="1552" y="5194"/>
                    <a:pt x="1552" y="5542"/>
                  </a:cubicBezTo>
                  <a:lnTo>
                    <a:pt x="1932" y="5542"/>
                  </a:lnTo>
                  <a:cubicBezTo>
                    <a:pt x="1932" y="5194"/>
                    <a:pt x="2217" y="4940"/>
                    <a:pt x="2534" y="4940"/>
                  </a:cubicBezTo>
                  <a:cubicBezTo>
                    <a:pt x="2882" y="4940"/>
                    <a:pt x="3167" y="5194"/>
                    <a:pt x="3167" y="5542"/>
                  </a:cubicBezTo>
                  <a:lnTo>
                    <a:pt x="3547" y="5542"/>
                  </a:lnTo>
                  <a:cubicBezTo>
                    <a:pt x="3547" y="5194"/>
                    <a:pt x="3832" y="4940"/>
                    <a:pt x="4149" y="4940"/>
                  </a:cubicBezTo>
                  <a:cubicBezTo>
                    <a:pt x="4497" y="4940"/>
                    <a:pt x="4751" y="5194"/>
                    <a:pt x="4751" y="5542"/>
                  </a:cubicBezTo>
                  <a:lnTo>
                    <a:pt x="5162" y="5542"/>
                  </a:lnTo>
                  <a:cubicBezTo>
                    <a:pt x="5162" y="5194"/>
                    <a:pt x="5416" y="4940"/>
                    <a:pt x="5764" y="4940"/>
                  </a:cubicBezTo>
                  <a:cubicBezTo>
                    <a:pt x="6081" y="4940"/>
                    <a:pt x="6366" y="5194"/>
                    <a:pt x="6366" y="5542"/>
                  </a:cubicBezTo>
                  <a:lnTo>
                    <a:pt x="6746" y="5542"/>
                  </a:lnTo>
                  <a:cubicBezTo>
                    <a:pt x="6746" y="5194"/>
                    <a:pt x="7031" y="4940"/>
                    <a:pt x="7379" y="4940"/>
                  </a:cubicBezTo>
                  <a:cubicBezTo>
                    <a:pt x="7696" y="4940"/>
                    <a:pt x="7981" y="5194"/>
                    <a:pt x="7981" y="5542"/>
                  </a:cubicBezTo>
                  <a:lnTo>
                    <a:pt x="8361" y="5542"/>
                  </a:lnTo>
                  <a:cubicBezTo>
                    <a:pt x="8361" y="5194"/>
                    <a:pt x="8646" y="4940"/>
                    <a:pt x="8963" y="4940"/>
                  </a:cubicBezTo>
                  <a:cubicBezTo>
                    <a:pt x="9311" y="4940"/>
                    <a:pt x="9596" y="5194"/>
                    <a:pt x="9596" y="5542"/>
                  </a:cubicBezTo>
                  <a:lnTo>
                    <a:pt x="10166" y="5542"/>
                  </a:lnTo>
                  <a:lnTo>
                    <a:pt x="10166" y="3832"/>
                  </a:lnTo>
                  <a:cubicBezTo>
                    <a:pt x="10134" y="1710"/>
                    <a:pt x="8424" y="0"/>
                    <a:pt x="630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47;p35">
              <a:extLst>
                <a:ext uri="{FF2B5EF4-FFF2-40B4-BE49-F238E27FC236}">
                  <a16:creationId xmlns:a16="http://schemas.microsoft.com/office/drawing/2014/main" id="{A2F914B8-A5BC-9B18-0C90-FD3FD9230DC2}"/>
                </a:ext>
              </a:extLst>
            </p:cNvPr>
            <p:cNvSpPr/>
            <p:nvPr/>
          </p:nvSpPr>
          <p:spPr>
            <a:xfrm>
              <a:off x="6344802" y="3191359"/>
              <a:ext cx="427433" cy="781107"/>
            </a:xfrm>
            <a:custGeom>
              <a:avLst/>
              <a:gdLst/>
              <a:ahLst/>
              <a:cxnLst/>
              <a:rect l="l" t="t" r="r" b="b"/>
              <a:pathLst>
                <a:path w="12859" h="23499" extrusionOk="0">
                  <a:moveTo>
                    <a:pt x="3864" y="0"/>
                  </a:moveTo>
                  <a:cubicBezTo>
                    <a:pt x="1743" y="0"/>
                    <a:pt x="1" y="1710"/>
                    <a:pt x="1" y="3832"/>
                  </a:cubicBezTo>
                  <a:lnTo>
                    <a:pt x="1" y="23498"/>
                  </a:lnTo>
                  <a:lnTo>
                    <a:pt x="10135" y="23498"/>
                  </a:lnTo>
                  <a:lnTo>
                    <a:pt x="10135" y="4244"/>
                  </a:lnTo>
                  <a:cubicBezTo>
                    <a:pt x="10135" y="95"/>
                    <a:pt x="12858" y="0"/>
                    <a:pt x="128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48;p35">
              <a:extLst>
                <a:ext uri="{FF2B5EF4-FFF2-40B4-BE49-F238E27FC236}">
                  <a16:creationId xmlns:a16="http://schemas.microsoft.com/office/drawing/2014/main" id="{BF3126B6-BC44-D84B-F249-D8BD87875579}"/>
                </a:ext>
              </a:extLst>
            </p:cNvPr>
            <p:cNvSpPr/>
            <p:nvPr/>
          </p:nvSpPr>
          <p:spPr>
            <a:xfrm>
              <a:off x="6364813" y="337557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0"/>
                  </a:moveTo>
                  <a:cubicBezTo>
                    <a:pt x="159" y="0"/>
                    <a:pt x="1" y="158"/>
                    <a:pt x="1" y="317"/>
                  </a:cubicBezTo>
                  <a:cubicBezTo>
                    <a:pt x="1" y="507"/>
                    <a:pt x="159" y="665"/>
                    <a:pt x="317" y="665"/>
                  </a:cubicBezTo>
                  <a:lnTo>
                    <a:pt x="8203" y="665"/>
                  </a:lnTo>
                  <a:cubicBezTo>
                    <a:pt x="8393" y="665"/>
                    <a:pt x="8519" y="507"/>
                    <a:pt x="8519" y="317"/>
                  </a:cubicBezTo>
                  <a:cubicBezTo>
                    <a:pt x="8519" y="158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49;p35">
              <a:extLst>
                <a:ext uri="{FF2B5EF4-FFF2-40B4-BE49-F238E27FC236}">
                  <a16:creationId xmlns:a16="http://schemas.microsoft.com/office/drawing/2014/main" id="{DB98C2EF-012E-95EF-AB47-A4BDFA656656}"/>
                </a:ext>
              </a:extLst>
            </p:cNvPr>
            <p:cNvSpPr/>
            <p:nvPr/>
          </p:nvSpPr>
          <p:spPr>
            <a:xfrm>
              <a:off x="6364813" y="341240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07"/>
                    <a:pt x="159" y="666"/>
                    <a:pt x="317" y="666"/>
                  </a:cubicBezTo>
                  <a:lnTo>
                    <a:pt x="8203" y="666"/>
                  </a:lnTo>
                  <a:cubicBezTo>
                    <a:pt x="8393" y="666"/>
                    <a:pt x="8519" y="507"/>
                    <a:pt x="8519" y="349"/>
                  </a:cubicBezTo>
                  <a:cubicBezTo>
                    <a:pt x="8519" y="159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50;p35">
              <a:extLst>
                <a:ext uri="{FF2B5EF4-FFF2-40B4-BE49-F238E27FC236}">
                  <a16:creationId xmlns:a16="http://schemas.microsoft.com/office/drawing/2014/main" id="{D634D6AB-FE45-CCFF-E10E-C600E6507A74}"/>
                </a:ext>
              </a:extLst>
            </p:cNvPr>
            <p:cNvSpPr/>
            <p:nvPr/>
          </p:nvSpPr>
          <p:spPr>
            <a:xfrm>
              <a:off x="6364813" y="3450299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34"/>
                    <a:pt x="317" y="634"/>
                  </a:cubicBezTo>
                  <a:lnTo>
                    <a:pt x="8203" y="634"/>
                  </a:lnTo>
                  <a:cubicBezTo>
                    <a:pt x="8393" y="634"/>
                    <a:pt x="8519" y="476"/>
                    <a:pt x="8519" y="317"/>
                  </a:cubicBezTo>
                  <a:cubicBezTo>
                    <a:pt x="8519" y="127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1;p35">
              <a:extLst>
                <a:ext uri="{FF2B5EF4-FFF2-40B4-BE49-F238E27FC236}">
                  <a16:creationId xmlns:a16="http://schemas.microsoft.com/office/drawing/2014/main" id="{60B89563-28F6-01AA-B76E-5C97E0AC5A7E}"/>
                </a:ext>
              </a:extLst>
            </p:cNvPr>
            <p:cNvSpPr/>
            <p:nvPr/>
          </p:nvSpPr>
          <p:spPr>
            <a:xfrm>
              <a:off x="6364813" y="3487162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3"/>
                    <a:pt x="317" y="633"/>
                  </a:cubicBezTo>
                  <a:lnTo>
                    <a:pt x="8203" y="633"/>
                  </a:lnTo>
                  <a:cubicBezTo>
                    <a:pt x="8393" y="633"/>
                    <a:pt x="8519" y="475"/>
                    <a:pt x="8519" y="317"/>
                  </a:cubicBezTo>
                  <a:cubicBezTo>
                    <a:pt x="8519" y="127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52;p35">
              <a:extLst>
                <a:ext uri="{FF2B5EF4-FFF2-40B4-BE49-F238E27FC236}">
                  <a16:creationId xmlns:a16="http://schemas.microsoft.com/office/drawing/2014/main" id="{1FEFC890-8D3B-D465-39FD-0BC9F4ECFDDF}"/>
                </a:ext>
              </a:extLst>
            </p:cNvPr>
            <p:cNvSpPr/>
            <p:nvPr/>
          </p:nvSpPr>
          <p:spPr>
            <a:xfrm>
              <a:off x="6364813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3"/>
                    <a:pt x="317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53;p35">
              <a:extLst>
                <a:ext uri="{FF2B5EF4-FFF2-40B4-BE49-F238E27FC236}">
                  <a16:creationId xmlns:a16="http://schemas.microsoft.com/office/drawing/2014/main" id="{850EA5AB-4F95-6315-51BC-322F23CBDE2B}"/>
                </a:ext>
              </a:extLst>
            </p:cNvPr>
            <p:cNvSpPr/>
            <p:nvPr/>
          </p:nvSpPr>
          <p:spPr>
            <a:xfrm>
              <a:off x="6463768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49" y="0"/>
                  </a:moveTo>
                  <a:cubicBezTo>
                    <a:pt x="159" y="0"/>
                    <a:pt x="0" y="127"/>
                    <a:pt x="0" y="317"/>
                  </a:cubicBezTo>
                  <a:cubicBezTo>
                    <a:pt x="0" y="507"/>
                    <a:pt x="159" y="633"/>
                    <a:pt x="349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54;p35">
              <a:extLst>
                <a:ext uri="{FF2B5EF4-FFF2-40B4-BE49-F238E27FC236}">
                  <a16:creationId xmlns:a16="http://schemas.microsoft.com/office/drawing/2014/main" id="{B2491884-F469-DDE3-5F05-BCE6DB127355}"/>
                </a:ext>
              </a:extLst>
            </p:cNvPr>
            <p:cNvSpPr/>
            <p:nvPr/>
          </p:nvSpPr>
          <p:spPr>
            <a:xfrm>
              <a:off x="6562724" y="3340840"/>
              <a:ext cx="85294" cy="21074"/>
            </a:xfrm>
            <a:custGeom>
              <a:avLst/>
              <a:gdLst/>
              <a:ahLst/>
              <a:cxnLst/>
              <a:rect l="l" t="t" r="r" b="b"/>
              <a:pathLst>
                <a:path w="256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3"/>
                    <a:pt x="317" y="633"/>
                  </a:cubicBezTo>
                  <a:lnTo>
                    <a:pt x="2249" y="633"/>
                  </a:lnTo>
                  <a:cubicBezTo>
                    <a:pt x="2439" y="633"/>
                    <a:pt x="2565" y="507"/>
                    <a:pt x="2565" y="317"/>
                  </a:cubicBezTo>
                  <a:cubicBezTo>
                    <a:pt x="2565" y="127"/>
                    <a:pt x="2439" y="0"/>
                    <a:pt x="22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55;p35">
              <a:extLst>
                <a:ext uri="{FF2B5EF4-FFF2-40B4-BE49-F238E27FC236}">
                  <a16:creationId xmlns:a16="http://schemas.microsoft.com/office/drawing/2014/main" id="{E96C37CC-BFDC-519F-38CF-AD0829BF9407}"/>
                </a:ext>
              </a:extLst>
            </p:cNvPr>
            <p:cNvSpPr/>
            <p:nvPr/>
          </p:nvSpPr>
          <p:spPr>
            <a:xfrm>
              <a:off x="6364813" y="3523992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59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59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56;p35">
              <a:extLst>
                <a:ext uri="{FF2B5EF4-FFF2-40B4-BE49-F238E27FC236}">
                  <a16:creationId xmlns:a16="http://schemas.microsoft.com/office/drawing/2014/main" id="{81FD8C4A-7909-C56B-6BC6-A97151B3EF64}"/>
                </a:ext>
              </a:extLst>
            </p:cNvPr>
            <p:cNvSpPr/>
            <p:nvPr/>
          </p:nvSpPr>
          <p:spPr>
            <a:xfrm>
              <a:off x="6419559" y="3523992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59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57;p35">
              <a:extLst>
                <a:ext uri="{FF2B5EF4-FFF2-40B4-BE49-F238E27FC236}">
                  <a16:creationId xmlns:a16="http://schemas.microsoft.com/office/drawing/2014/main" id="{167EA2CB-11DC-B41A-B6EE-6D85E82C71E2}"/>
                </a:ext>
              </a:extLst>
            </p:cNvPr>
            <p:cNvSpPr/>
            <p:nvPr/>
          </p:nvSpPr>
          <p:spPr>
            <a:xfrm>
              <a:off x="6599554" y="3523992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59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59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58;p35">
              <a:extLst>
                <a:ext uri="{FF2B5EF4-FFF2-40B4-BE49-F238E27FC236}">
                  <a16:creationId xmlns:a16="http://schemas.microsoft.com/office/drawing/2014/main" id="{2572AC53-8052-5319-DC51-BD3F0E9FC205}"/>
                </a:ext>
              </a:extLst>
            </p:cNvPr>
            <p:cNvSpPr/>
            <p:nvPr/>
          </p:nvSpPr>
          <p:spPr>
            <a:xfrm>
              <a:off x="6364813" y="3557664"/>
              <a:ext cx="167397" cy="22138"/>
            </a:xfrm>
            <a:custGeom>
              <a:avLst/>
              <a:gdLst/>
              <a:ahLst/>
              <a:cxnLst/>
              <a:rect l="l" t="t" r="r" b="b"/>
              <a:pathLst>
                <a:path w="5036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66"/>
                    <a:pt x="317" y="666"/>
                  </a:cubicBezTo>
                  <a:lnTo>
                    <a:pt x="4719" y="666"/>
                  </a:lnTo>
                  <a:cubicBezTo>
                    <a:pt x="4878" y="666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59;p35">
              <a:extLst>
                <a:ext uri="{FF2B5EF4-FFF2-40B4-BE49-F238E27FC236}">
                  <a16:creationId xmlns:a16="http://schemas.microsoft.com/office/drawing/2014/main" id="{F9E6B53E-B4B5-A1E1-3675-E7BF00E63F0E}"/>
                </a:ext>
              </a:extLst>
            </p:cNvPr>
            <p:cNvSpPr/>
            <p:nvPr/>
          </p:nvSpPr>
          <p:spPr>
            <a:xfrm>
              <a:off x="6545871" y="3557664"/>
              <a:ext cx="41085" cy="22138"/>
            </a:xfrm>
            <a:custGeom>
              <a:avLst/>
              <a:gdLst/>
              <a:ahLst/>
              <a:cxnLst/>
              <a:rect l="l" t="t" r="r" b="b"/>
              <a:pathLst>
                <a:path w="1236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887" y="666"/>
                  </a:lnTo>
                  <a:cubicBezTo>
                    <a:pt x="1077" y="666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60;p35">
              <a:extLst>
                <a:ext uri="{FF2B5EF4-FFF2-40B4-BE49-F238E27FC236}">
                  <a16:creationId xmlns:a16="http://schemas.microsoft.com/office/drawing/2014/main" id="{B2350B8C-EFBF-D7DA-5FEA-9A7CA103B4F6}"/>
                </a:ext>
              </a:extLst>
            </p:cNvPr>
            <p:cNvSpPr/>
            <p:nvPr/>
          </p:nvSpPr>
          <p:spPr>
            <a:xfrm>
              <a:off x="6599554" y="3557664"/>
              <a:ext cx="48464" cy="22138"/>
            </a:xfrm>
            <a:custGeom>
              <a:avLst/>
              <a:gdLst/>
              <a:ahLst/>
              <a:cxnLst/>
              <a:rect l="l" t="t" r="r" b="b"/>
              <a:pathLst>
                <a:path w="1458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1141" y="666"/>
                  </a:lnTo>
                  <a:cubicBezTo>
                    <a:pt x="1331" y="666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1;p35">
              <a:extLst>
                <a:ext uri="{FF2B5EF4-FFF2-40B4-BE49-F238E27FC236}">
                  <a16:creationId xmlns:a16="http://schemas.microsoft.com/office/drawing/2014/main" id="{9F782490-4B65-AA65-523A-F22BB4AFD28A}"/>
                </a:ext>
              </a:extLst>
            </p:cNvPr>
            <p:cNvSpPr/>
            <p:nvPr/>
          </p:nvSpPr>
          <p:spPr>
            <a:xfrm>
              <a:off x="6364813" y="3594527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2;p35">
              <a:extLst>
                <a:ext uri="{FF2B5EF4-FFF2-40B4-BE49-F238E27FC236}">
                  <a16:creationId xmlns:a16="http://schemas.microsoft.com/office/drawing/2014/main" id="{718735A1-6942-28B5-6803-7EB3960BE90E}"/>
                </a:ext>
              </a:extLst>
            </p:cNvPr>
            <p:cNvSpPr/>
            <p:nvPr/>
          </p:nvSpPr>
          <p:spPr>
            <a:xfrm>
              <a:off x="6500598" y="3594527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63;p35">
              <a:extLst>
                <a:ext uri="{FF2B5EF4-FFF2-40B4-BE49-F238E27FC236}">
                  <a16:creationId xmlns:a16="http://schemas.microsoft.com/office/drawing/2014/main" id="{737DFA45-E0E2-29F1-FEFA-9CB300D76355}"/>
                </a:ext>
              </a:extLst>
            </p:cNvPr>
            <p:cNvSpPr/>
            <p:nvPr/>
          </p:nvSpPr>
          <p:spPr>
            <a:xfrm>
              <a:off x="6554281" y="3594527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4;p35">
              <a:extLst>
                <a:ext uri="{FF2B5EF4-FFF2-40B4-BE49-F238E27FC236}">
                  <a16:creationId xmlns:a16="http://schemas.microsoft.com/office/drawing/2014/main" id="{39E66E4F-A39C-09EA-E39C-9A5980BB0DB4}"/>
                </a:ext>
              </a:extLst>
            </p:cNvPr>
            <p:cNvSpPr/>
            <p:nvPr/>
          </p:nvSpPr>
          <p:spPr>
            <a:xfrm>
              <a:off x="6364813" y="3835584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65;p35">
              <a:extLst>
                <a:ext uri="{FF2B5EF4-FFF2-40B4-BE49-F238E27FC236}">
                  <a16:creationId xmlns:a16="http://schemas.microsoft.com/office/drawing/2014/main" id="{ACCF8544-2E80-3F26-ECA5-A0F308990308}"/>
                </a:ext>
              </a:extLst>
            </p:cNvPr>
            <p:cNvSpPr/>
            <p:nvPr/>
          </p:nvSpPr>
          <p:spPr>
            <a:xfrm>
              <a:off x="6419559" y="3835584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27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66;p35">
              <a:extLst>
                <a:ext uri="{FF2B5EF4-FFF2-40B4-BE49-F238E27FC236}">
                  <a16:creationId xmlns:a16="http://schemas.microsoft.com/office/drawing/2014/main" id="{4080F06D-AA04-FC05-D218-FFF9FA87B1CC}"/>
                </a:ext>
              </a:extLst>
            </p:cNvPr>
            <p:cNvSpPr/>
            <p:nvPr/>
          </p:nvSpPr>
          <p:spPr>
            <a:xfrm>
              <a:off x="6599554" y="3835584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27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27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7;p35">
              <a:extLst>
                <a:ext uri="{FF2B5EF4-FFF2-40B4-BE49-F238E27FC236}">
                  <a16:creationId xmlns:a16="http://schemas.microsoft.com/office/drawing/2014/main" id="{F08E8C50-A139-9DAE-A603-0FEE59A6B674}"/>
                </a:ext>
              </a:extLst>
            </p:cNvPr>
            <p:cNvSpPr/>
            <p:nvPr/>
          </p:nvSpPr>
          <p:spPr>
            <a:xfrm>
              <a:off x="6364813" y="3869256"/>
              <a:ext cx="167397" cy="21107"/>
            </a:xfrm>
            <a:custGeom>
              <a:avLst/>
              <a:gdLst/>
              <a:ahLst/>
              <a:cxnLst/>
              <a:rect l="l" t="t" r="r" b="b"/>
              <a:pathLst>
                <a:path w="5036" h="635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34"/>
                    <a:pt x="317" y="634"/>
                  </a:cubicBezTo>
                  <a:lnTo>
                    <a:pt x="4719" y="634"/>
                  </a:lnTo>
                  <a:cubicBezTo>
                    <a:pt x="4878" y="634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8;p35">
              <a:extLst>
                <a:ext uri="{FF2B5EF4-FFF2-40B4-BE49-F238E27FC236}">
                  <a16:creationId xmlns:a16="http://schemas.microsoft.com/office/drawing/2014/main" id="{732E820B-7EC8-1AC8-275F-B7A12C130D5A}"/>
                </a:ext>
              </a:extLst>
            </p:cNvPr>
            <p:cNvSpPr/>
            <p:nvPr/>
          </p:nvSpPr>
          <p:spPr>
            <a:xfrm>
              <a:off x="6545871" y="3869256"/>
              <a:ext cx="41085" cy="21107"/>
            </a:xfrm>
            <a:custGeom>
              <a:avLst/>
              <a:gdLst/>
              <a:ahLst/>
              <a:cxnLst/>
              <a:rect l="l" t="t" r="r" b="b"/>
              <a:pathLst>
                <a:path w="1236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887" y="634"/>
                  </a:lnTo>
                  <a:cubicBezTo>
                    <a:pt x="1077" y="634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69;p35">
              <a:extLst>
                <a:ext uri="{FF2B5EF4-FFF2-40B4-BE49-F238E27FC236}">
                  <a16:creationId xmlns:a16="http://schemas.microsoft.com/office/drawing/2014/main" id="{31FE2165-EE65-523F-EB0E-44538F3EFAC6}"/>
                </a:ext>
              </a:extLst>
            </p:cNvPr>
            <p:cNvSpPr/>
            <p:nvPr/>
          </p:nvSpPr>
          <p:spPr>
            <a:xfrm>
              <a:off x="6599554" y="3869256"/>
              <a:ext cx="48464" cy="21107"/>
            </a:xfrm>
            <a:custGeom>
              <a:avLst/>
              <a:gdLst/>
              <a:ahLst/>
              <a:cxnLst/>
              <a:rect l="l" t="t" r="r" b="b"/>
              <a:pathLst>
                <a:path w="1458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70;p35">
              <a:extLst>
                <a:ext uri="{FF2B5EF4-FFF2-40B4-BE49-F238E27FC236}">
                  <a16:creationId xmlns:a16="http://schemas.microsoft.com/office/drawing/2014/main" id="{AC8885B2-0635-FCBE-4689-FD2FFCEB0F7A}"/>
                </a:ext>
              </a:extLst>
            </p:cNvPr>
            <p:cNvSpPr/>
            <p:nvPr/>
          </p:nvSpPr>
          <p:spPr>
            <a:xfrm>
              <a:off x="6364813" y="3906119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71;p35">
              <a:extLst>
                <a:ext uri="{FF2B5EF4-FFF2-40B4-BE49-F238E27FC236}">
                  <a16:creationId xmlns:a16="http://schemas.microsoft.com/office/drawing/2014/main" id="{A46DB9EE-8A23-C4F5-E83F-6677EB4B3BF6}"/>
                </a:ext>
              </a:extLst>
            </p:cNvPr>
            <p:cNvSpPr/>
            <p:nvPr/>
          </p:nvSpPr>
          <p:spPr>
            <a:xfrm>
              <a:off x="6500598" y="3906119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72;p35">
              <a:extLst>
                <a:ext uri="{FF2B5EF4-FFF2-40B4-BE49-F238E27FC236}">
                  <a16:creationId xmlns:a16="http://schemas.microsoft.com/office/drawing/2014/main" id="{B6645CFF-DE9C-565D-FDAD-C1733FDF4C30}"/>
                </a:ext>
              </a:extLst>
            </p:cNvPr>
            <p:cNvSpPr/>
            <p:nvPr/>
          </p:nvSpPr>
          <p:spPr>
            <a:xfrm>
              <a:off x="6554281" y="3906119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73;p35">
              <a:extLst>
                <a:ext uri="{FF2B5EF4-FFF2-40B4-BE49-F238E27FC236}">
                  <a16:creationId xmlns:a16="http://schemas.microsoft.com/office/drawing/2014/main" id="{D64952D0-35E1-79DA-9889-DEE77525B5B2}"/>
                </a:ext>
              </a:extLst>
            </p:cNvPr>
            <p:cNvSpPr/>
            <p:nvPr/>
          </p:nvSpPr>
          <p:spPr>
            <a:xfrm>
              <a:off x="6364813" y="3805069"/>
              <a:ext cx="283205" cy="8443"/>
            </a:xfrm>
            <a:custGeom>
              <a:avLst/>
              <a:gdLst/>
              <a:ahLst/>
              <a:cxnLst/>
              <a:rect l="l" t="t" r="r" b="b"/>
              <a:pathLst>
                <a:path w="8520" h="254" extrusionOk="0">
                  <a:moveTo>
                    <a:pt x="1" y="0"/>
                  </a:moveTo>
                  <a:lnTo>
                    <a:pt x="1" y="253"/>
                  </a:lnTo>
                  <a:lnTo>
                    <a:pt x="8519" y="253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74;p35">
              <a:extLst>
                <a:ext uri="{FF2B5EF4-FFF2-40B4-BE49-F238E27FC236}">
                  <a16:creationId xmlns:a16="http://schemas.microsoft.com/office/drawing/2014/main" id="{C5DB7682-2AE6-22A2-C579-FDF4EDE8AD7F}"/>
                </a:ext>
              </a:extLst>
            </p:cNvPr>
            <p:cNvSpPr/>
            <p:nvPr/>
          </p:nvSpPr>
          <p:spPr>
            <a:xfrm>
              <a:off x="5800564" y="4286119"/>
              <a:ext cx="955883" cy="80042"/>
            </a:xfrm>
            <a:custGeom>
              <a:avLst/>
              <a:gdLst/>
              <a:ahLst/>
              <a:cxnLst/>
              <a:rect l="l" t="t" r="r" b="b"/>
              <a:pathLst>
                <a:path w="28757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lnTo>
                    <a:pt x="27553" y="2408"/>
                  </a:lnTo>
                  <a:cubicBezTo>
                    <a:pt x="28218" y="2408"/>
                    <a:pt x="28756" y="1869"/>
                    <a:pt x="28756" y="1204"/>
                  </a:cubicBezTo>
                  <a:cubicBezTo>
                    <a:pt x="28756" y="539"/>
                    <a:pt x="28218" y="1"/>
                    <a:pt x="27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75;p35">
              <a:extLst>
                <a:ext uri="{FF2B5EF4-FFF2-40B4-BE49-F238E27FC236}">
                  <a16:creationId xmlns:a16="http://schemas.microsoft.com/office/drawing/2014/main" id="{368FF634-8225-2560-6137-80D6FFB36FD8}"/>
                </a:ext>
              </a:extLst>
            </p:cNvPr>
            <p:cNvSpPr/>
            <p:nvPr/>
          </p:nvSpPr>
          <p:spPr>
            <a:xfrm>
              <a:off x="5825826" y="3747165"/>
              <a:ext cx="903231" cy="579008"/>
            </a:xfrm>
            <a:custGeom>
              <a:avLst/>
              <a:gdLst/>
              <a:ahLst/>
              <a:cxnLst/>
              <a:rect l="l" t="t" r="r" b="b"/>
              <a:pathLst>
                <a:path w="27173" h="17419" extrusionOk="0">
                  <a:moveTo>
                    <a:pt x="1964" y="0"/>
                  </a:moveTo>
                  <a:cubicBezTo>
                    <a:pt x="888" y="0"/>
                    <a:pt x="1" y="887"/>
                    <a:pt x="1" y="1995"/>
                  </a:cubicBezTo>
                  <a:lnTo>
                    <a:pt x="1" y="15423"/>
                  </a:lnTo>
                  <a:cubicBezTo>
                    <a:pt x="1" y="16500"/>
                    <a:pt x="888" y="17418"/>
                    <a:pt x="1964" y="17418"/>
                  </a:cubicBezTo>
                  <a:lnTo>
                    <a:pt x="25178" y="17418"/>
                  </a:lnTo>
                  <a:cubicBezTo>
                    <a:pt x="26286" y="17418"/>
                    <a:pt x="27173" y="16531"/>
                    <a:pt x="27173" y="15423"/>
                  </a:cubicBezTo>
                  <a:lnTo>
                    <a:pt x="27173" y="1995"/>
                  </a:lnTo>
                  <a:cubicBezTo>
                    <a:pt x="27173" y="887"/>
                    <a:pt x="26286" y="0"/>
                    <a:pt x="2517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76;p35">
              <a:extLst>
                <a:ext uri="{FF2B5EF4-FFF2-40B4-BE49-F238E27FC236}">
                  <a16:creationId xmlns:a16="http://schemas.microsoft.com/office/drawing/2014/main" id="{99E45DB2-DDA7-6DB2-4DAD-908D8B96A48B}"/>
                </a:ext>
              </a:extLst>
            </p:cNvPr>
            <p:cNvSpPr/>
            <p:nvPr/>
          </p:nvSpPr>
          <p:spPr>
            <a:xfrm>
              <a:off x="5915308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824" y="1"/>
                  </a:moveTo>
                  <a:cubicBezTo>
                    <a:pt x="381" y="1"/>
                    <a:pt x="1" y="381"/>
                    <a:pt x="1" y="793"/>
                  </a:cubicBezTo>
                  <a:cubicBezTo>
                    <a:pt x="1" y="1236"/>
                    <a:pt x="381" y="1616"/>
                    <a:pt x="824" y="1616"/>
                  </a:cubicBezTo>
                  <a:lnTo>
                    <a:pt x="4023" y="1616"/>
                  </a:lnTo>
                  <a:cubicBezTo>
                    <a:pt x="4466" y="1616"/>
                    <a:pt x="4815" y="1236"/>
                    <a:pt x="4815" y="793"/>
                  </a:cubicBezTo>
                  <a:cubicBezTo>
                    <a:pt x="4815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77;p35">
              <a:extLst>
                <a:ext uri="{FF2B5EF4-FFF2-40B4-BE49-F238E27FC236}">
                  <a16:creationId xmlns:a16="http://schemas.microsoft.com/office/drawing/2014/main" id="{65E6B746-B453-A4A5-7814-8458DA939267}"/>
                </a:ext>
              </a:extLst>
            </p:cNvPr>
            <p:cNvSpPr/>
            <p:nvPr/>
          </p:nvSpPr>
          <p:spPr>
            <a:xfrm>
              <a:off x="6106904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1" y="381"/>
                    <a:pt x="1" y="793"/>
                  </a:cubicBezTo>
                  <a:cubicBezTo>
                    <a:pt x="1" y="1236"/>
                    <a:pt x="349" y="1616"/>
                    <a:pt x="792" y="1616"/>
                  </a:cubicBezTo>
                  <a:lnTo>
                    <a:pt x="4023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78;p35">
              <a:extLst>
                <a:ext uri="{FF2B5EF4-FFF2-40B4-BE49-F238E27FC236}">
                  <a16:creationId xmlns:a16="http://schemas.microsoft.com/office/drawing/2014/main" id="{045EB489-F739-EF42-BC3C-76D5599A57C0}"/>
                </a:ext>
              </a:extLst>
            </p:cNvPr>
            <p:cNvSpPr/>
            <p:nvPr/>
          </p:nvSpPr>
          <p:spPr>
            <a:xfrm>
              <a:off x="6293247" y="4081892"/>
              <a:ext cx="160017" cy="53749"/>
            </a:xfrm>
            <a:custGeom>
              <a:avLst/>
              <a:gdLst/>
              <a:ahLst/>
              <a:cxnLst/>
              <a:rect l="l" t="t" r="r" b="b"/>
              <a:pathLst>
                <a:path w="4814" h="1617" extrusionOk="0">
                  <a:moveTo>
                    <a:pt x="792" y="1"/>
                  </a:moveTo>
                  <a:cubicBezTo>
                    <a:pt x="348" y="1"/>
                    <a:pt x="0" y="381"/>
                    <a:pt x="0" y="793"/>
                  </a:cubicBezTo>
                  <a:cubicBezTo>
                    <a:pt x="0" y="1236"/>
                    <a:pt x="348" y="1616"/>
                    <a:pt x="792" y="1616"/>
                  </a:cubicBezTo>
                  <a:lnTo>
                    <a:pt x="4022" y="1616"/>
                  </a:lnTo>
                  <a:cubicBezTo>
                    <a:pt x="4465" y="1616"/>
                    <a:pt x="4814" y="1236"/>
                    <a:pt x="4814" y="793"/>
                  </a:cubicBezTo>
                  <a:cubicBezTo>
                    <a:pt x="4814" y="381"/>
                    <a:pt x="4465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79;p35">
              <a:extLst>
                <a:ext uri="{FF2B5EF4-FFF2-40B4-BE49-F238E27FC236}">
                  <a16:creationId xmlns:a16="http://schemas.microsoft.com/office/drawing/2014/main" id="{D676C399-3103-82CC-84BE-9EE91FFA64EE}"/>
                </a:ext>
              </a:extLst>
            </p:cNvPr>
            <p:cNvSpPr/>
            <p:nvPr/>
          </p:nvSpPr>
          <p:spPr>
            <a:xfrm>
              <a:off x="6479557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0" y="381"/>
                    <a:pt x="0" y="793"/>
                  </a:cubicBezTo>
                  <a:cubicBezTo>
                    <a:pt x="0" y="1236"/>
                    <a:pt x="349" y="1616"/>
                    <a:pt x="792" y="1616"/>
                  </a:cubicBezTo>
                  <a:lnTo>
                    <a:pt x="4022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80;p35">
              <a:extLst>
                <a:ext uri="{FF2B5EF4-FFF2-40B4-BE49-F238E27FC236}">
                  <a16:creationId xmlns:a16="http://schemas.microsoft.com/office/drawing/2014/main" id="{539CB8C2-A5CD-067C-6BAB-51446416AABB}"/>
                </a:ext>
              </a:extLst>
            </p:cNvPr>
            <p:cNvSpPr/>
            <p:nvPr/>
          </p:nvSpPr>
          <p:spPr>
            <a:xfrm>
              <a:off x="5907962" y="4170344"/>
              <a:ext cx="737961" cy="53716"/>
            </a:xfrm>
            <a:custGeom>
              <a:avLst/>
              <a:gdLst/>
              <a:ahLst/>
              <a:cxnLst/>
              <a:rect l="l" t="t" r="r" b="b"/>
              <a:pathLst>
                <a:path w="22201" h="1616" extrusionOk="0">
                  <a:moveTo>
                    <a:pt x="824" y="0"/>
                  </a:moveTo>
                  <a:cubicBezTo>
                    <a:pt x="380" y="0"/>
                    <a:pt x="0" y="380"/>
                    <a:pt x="0" y="824"/>
                  </a:cubicBezTo>
                  <a:cubicBezTo>
                    <a:pt x="0" y="1267"/>
                    <a:pt x="380" y="1615"/>
                    <a:pt x="824" y="1615"/>
                  </a:cubicBezTo>
                  <a:lnTo>
                    <a:pt x="21408" y="1615"/>
                  </a:lnTo>
                  <a:cubicBezTo>
                    <a:pt x="21852" y="1615"/>
                    <a:pt x="22200" y="1267"/>
                    <a:pt x="22200" y="824"/>
                  </a:cubicBezTo>
                  <a:cubicBezTo>
                    <a:pt x="22200" y="380"/>
                    <a:pt x="21852" y="0"/>
                    <a:pt x="214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81;p35">
              <a:extLst>
                <a:ext uri="{FF2B5EF4-FFF2-40B4-BE49-F238E27FC236}">
                  <a16:creationId xmlns:a16="http://schemas.microsoft.com/office/drawing/2014/main" id="{77DC8694-E8A5-513E-1673-D3D969014AC8}"/>
                </a:ext>
              </a:extLst>
            </p:cNvPr>
            <p:cNvSpPr/>
            <p:nvPr/>
          </p:nvSpPr>
          <p:spPr>
            <a:xfrm>
              <a:off x="5889016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0"/>
                  </a:moveTo>
                  <a:cubicBezTo>
                    <a:pt x="982" y="0"/>
                    <a:pt x="0" y="982"/>
                    <a:pt x="0" y="2185"/>
                  </a:cubicBezTo>
                  <a:cubicBezTo>
                    <a:pt x="0" y="3389"/>
                    <a:pt x="982" y="4370"/>
                    <a:pt x="2217" y="4370"/>
                  </a:cubicBezTo>
                  <a:cubicBezTo>
                    <a:pt x="3420" y="4370"/>
                    <a:pt x="4402" y="3389"/>
                    <a:pt x="4402" y="2185"/>
                  </a:cubicBezTo>
                  <a:cubicBezTo>
                    <a:pt x="4402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82;p35">
              <a:extLst>
                <a:ext uri="{FF2B5EF4-FFF2-40B4-BE49-F238E27FC236}">
                  <a16:creationId xmlns:a16="http://schemas.microsoft.com/office/drawing/2014/main" id="{DAE29195-DE31-DFC1-FE5B-0D3DDE83D2D9}"/>
                </a:ext>
              </a:extLst>
            </p:cNvPr>
            <p:cNvSpPr/>
            <p:nvPr/>
          </p:nvSpPr>
          <p:spPr>
            <a:xfrm>
              <a:off x="5995317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186" y="0"/>
                  </a:moveTo>
                  <a:cubicBezTo>
                    <a:pt x="982" y="0"/>
                    <a:pt x="1" y="982"/>
                    <a:pt x="1" y="2185"/>
                  </a:cubicBezTo>
                  <a:cubicBezTo>
                    <a:pt x="1" y="3389"/>
                    <a:pt x="982" y="4370"/>
                    <a:pt x="2186" y="4370"/>
                  </a:cubicBezTo>
                  <a:cubicBezTo>
                    <a:pt x="3421" y="4370"/>
                    <a:pt x="4403" y="3389"/>
                    <a:pt x="4403" y="2185"/>
                  </a:cubicBezTo>
                  <a:cubicBezTo>
                    <a:pt x="4403" y="982"/>
                    <a:pt x="3421" y="0"/>
                    <a:pt x="21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83;p35">
              <a:extLst>
                <a:ext uri="{FF2B5EF4-FFF2-40B4-BE49-F238E27FC236}">
                  <a16:creationId xmlns:a16="http://schemas.microsoft.com/office/drawing/2014/main" id="{CA639181-7184-160E-218C-7D7ECAF567FA}"/>
                </a:ext>
              </a:extLst>
            </p:cNvPr>
            <p:cNvSpPr/>
            <p:nvPr/>
          </p:nvSpPr>
          <p:spPr>
            <a:xfrm>
              <a:off x="6449043" y="3826110"/>
              <a:ext cx="196881" cy="142134"/>
            </a:xfrm>
            <a:custGeom>
              <a:avLst/>
              <a:gdLst/>
              <a:ahLst/>
              <a:cxnLst/>
              <a:rect l="l" t="t" r="r" b="b"/>
              <a:pathLst>
                <a:path w="5923" h="4276" extrusionOk="0">
                  <a:moveTo>
                    <a:pt x="1045" y="0"/>
                  </a:moveTo>
                  <a:cubicBezTo>
                    <a:pt x="443" y="0"/>
                    <a:pt x="0" y="444"/>
                    <a:pt x="0" y="1045"/>
                  </a:cubicBezTo>
                  <a:lnTo>
                    <a:pt x="0" y="3231"/>
                  </a:lnTo>
                  <a:cubicBezTo>
                    <a:pt x="0" y="3801"/>
                    <a:pt x="443" y="4276"/>
                    <a:pt x="1045" y="4276"/>
                  </a:cubicBezTo>
                  <a:lnTo>
                    <a:pt x="4877" y="4276"/>
                  </a:lnTo>
                  <a:cubicBezTo>
                    <a:pt x="5447" y="4276"/>
                    <a:pt x="5922" y="3801"/>
                    <a:pt x="5922" y="3231"/>
                  </a:cubicBezTo>
                  <a:lnTo>
                    <a:pt x="5922" y="1045"/>
                  </a:lnTo>
                  <a:cubicBezTo>
                    <a:pt x="5922" y="444"/>
                    <a:pt x="5447" y="0"/>
                    <a:pt x="48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84;p35">
              <a:extLst>
                <a:ext uri="{FF2B5EF4-FFF2-40B4-BE49-F238E27FC236}">
                  <a16:creationId xmlns:a16="http://schemas.microsoft.com/office/drawing/2014/main" id="{39809C01-63E9-17E7-D0A9-2AB825BF923C}"/>
                </a:ext>
              </a:extLst>
            </p:cNvPr>
            <p:cNvSpPr/>
            <p:nvPr/>
          </p:nvSpPr>
          <p:spPr>
            <a:xfrm>
              <a:off x="6449043" y="3825047"/>
              <a:ext cx="196881" cy="143198"/>
            </a:xfrm>
            <a:custGeom>
              <a:avLst/>
              <a:gdLst/>
              <a:ahLst/>
              <a:cxnLst/>
              <a:rect l="l" t="t" r="r" b="b"/>
              <a:pathLst>
                <a:path w="5923" h="4308" extrusionOk="0">
                  <a:moveTo>
                    <a:pt x="1298" y="1299"/>
                  </a:moveTo>
                  <a:lnTo>
                    <a:pt x="1298" y="2091"/>
                  </a:lnTo>
                  <a:lnTo>
                    <a:pt x="982" y="2091"/>
                  </a:lnTo>
                  <a:lnTo>
                    <a:pt x="982" y="1299"/>
                  </a:lnTo>
                  <a:close/>
                  <a:moveTo>
                    <a:pt x="4909" y="1299"/>
                  </a:moveTo>
                  <a:lnTo>
                    <a:pt x="4909" y="2091"/>
                  </a:lnTo>
                  <a:lnTo>
                    <a:pt x="4465" y="2091"/>
                  </a:lnTo>
                  <a:lnTo>
                    <a:pt x="4465" y="1299"/>
                  </a:lnTo>
                  <a:close/>
                  <a:moveTo>
                    <a:pt x="1298" y="2249"/>
                  </a:moveTo>
                  <a:lnTo>
                    <a:pt x="1298" y="3041"/>
                  </a:lnTo>
                  <a:lnTo>
                    <a:pt x="982" y="3041"/>
                  </a:lnTo>
                  <a:lnTo>
                    <a:pt x="982" y="2249"/>
                  </a:lnTo>
                  <a:close/>
                  <a:moveTo>
                    <a:pt x="4909" y="2249"/>
                  </a:moveTo>
                  <a:lnTo>
                    <a:pt x="4909" y="3041"/>
                  </a:lnTo>
                  <a:lnTo>
                    <a:pt x="4465" y="3041"/>
                  </a:lnTo>
                  <a:lnTo>
                    <a:pt x="4465" y="2249"/>
                  </a:lnTo>
                  <a:close/>
                  <a:moveTo>
                    <a:pt x="4275" y="666"/>
                  </a:moveTo>
                  <a:lnTo>
                    <a:pt x="4275" y="3674"/>
                  </a:lnTo>
                  <a:lnTo>
                    <a:pt x="1488" y="3674"/>
                  </a:lnTo>
                  <a:lnTo>
                    <a:pt x="1488" y="666"/>
                  </a:lnTo>
                  <a:close/>
                  <a:moveTo>
                    <a:pt x="1298" y="1"/>
                  </a:moveTo>
                  <a:lnTo>
                    <a:pt x="1298" y="1109"/>
                  </a:lnTo>
                  <a:lnTo>
                    <a:pt x="982" y="1109"/>
                  </a:lnTo>
                  <a:lnTo>
                    <a:pt x="982" y="32"/>
                  </a:lnTo>
                  <a:lnTo>
                    <a:pt x="792" y="32"/>
                  </a:lnTo>
                  <a:lnTo>
                    <a:pt x="792" y="1109"/>
                  </a:lnTo>
                  <a:lnTo>
                    <a:pt x="0" y="1109"/>
                  </a:lnTo>
                  <a:lnTo>
                    <a:pt x="0" y="1299"/>
                  </a:lnTo>
                  <a:lnTo>
                    <a:pt x="792" y="1299"/>
                  </a:lnTo>
                  <a:lnTo>
                    <a:pt x="792" y="2059"/>
                  </a:lnTo>
                  <a:lnTo>
                    <a:pt x="0" y="2059"/>
                  </a:lnTo>
                  <a:lnTo>
                    <a:pt x="0" y="2249"/>
                  </a:lnTo>
                  <a:lnTo>
                    <a:pt x="792" y="2249"/>
                  </a:lnTo>
                  <a:lnTo>
                    <a:pt x="792" y="3041"/>
                  </a:lnTo>
                  <a:lnTo>
                    <a:pt x="0" y="3041"/>
                  </a:lnTo>
                  <a:lnTo>
                    <a:pt x="0" y="3199"/>
                  </a:lnTo>
                  <a:lnTo>
                    <a:pt x="792" y="3199"/>
                  </a:lnTo>
                  <a:lnTo>
                    <a:pt x="792" y="4276"/>
                  </a:lnTo>
                  <a:lnTo>
                    <a:pt x="982" y="4276"/>
                  </a:lnTo>
                  <a:lnTo>
                    <a:pt x="982" y="3199"/>
                  </a:lnTo>
                  <a:lnTo>
                    <a:pt x="1298" y="3199"/>
                  </a:lnTo>
                  <a:lnTo>
                    <a:pt x="1298" y="4308"/>
                  </a:lnTo>
                  <a:lnTo>
                    <a:pt x="1488" y="4308"/>
                  </a:lnTo>
                  <a:lnTo>
                    <a:pt x="1488" y="3864"/>
                  </a:lnTo>
                  <a:lnTo>
                    <a:pt x="4275" y="3864"/>
                  </a:lnTo>
                  <a:lnTo>
                    <a:pt x="4275" y="4308"/>
                  </a:lnTo>
                  <a:lnTo>
                    <a:pt x="4465" y="4308"/>
                  </a:lnTo>
                  <a:lnTo>
                    <a:pt x="4465" y="3199"/>
                  </a:lnTo>
                  <a:lnTo>
                    <a:pt x="4909" y="3199"/>
                  </a:lnTo>
                  <a:lnTo>
                    <a:pt x="4909" y="4276"/>
                  </a:lnTo>
                  <a:lnTo>
                    <a:pt x="5099" y="4276"/>
                  </a:lnTo>
                  <a:lnTo>
                    <a:pt x="5099" y="3199"/>
                  </a:lnTo>
                  <a:lnTo>
                    <a:pt x="5922" y="3199"/>
                  </a:lnTo>
                  <a:lnTo>
                    <a:pt x="5922" y="3041"/>
                  </a:lnTo>
                  <a:lnTo>
                    <a:pt x="5099" y="3041"/>
                  </a:lnTo>
                  <a:lnTo>
                    <a:pt x="5099" y="2249"/>
                  </a:lnTo>
                  <a:lnTo>
                    <a:pt x="5922" y="2249"/>
                  </a:lnTo>
                  <a:lnTo>
                    <a:pt x="5922" y="2091"/>
                  </a:lnTo>
                  <a:lnTo>
                    <a:pt x="5099" y="2091"/>
                  </a:lnTo>
                  <a:lnTo>
                    <a:pt x="5099" y="1299"/>
                  </a:lnTo>
                  <a:lnTo>
                    <a:pt x="5922" y="1299"/>
                  </a:lnTo>
                  <a:lnTo>
                    <a:pt x="5922" y="1109"/>
                  </a:lnTo>
                  <a:lnTo>
                    <a:pt x="5099" y="1109"/>
                  </a:lnTo>
                  <a:lnTo>
                    <a:pt x="5099" y="32"/>
                  </a:lnTo>
                  <a:lnTo>
                    <a:pt x="4909" y="32"/>
                  </a:lnTo>
                  <a:lnTo>
                    <a:pt x="4909" y="1109"/>
                  </a:lnTo>
                  <a:lnTo>
                    <a:pt x="4465" y="1109"/>
                  </a:lnTo>
                  <a:lnTo>
                    <a:pt x="4465" y="1"/>
                  </a:lnTo>
                  <a:lnTo>
                    <a:pt x="4275" y="1"/>
                  </a:lnTo>
                  <a:lnTo>
                    <a:pt x="4275" y="476"/>
                  </a:lnTo>
                  <a:lnTo>
                    <a:pt x="1488" y="47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85;p35">
              <a:extLst>
                <a:ext uri="{FF2B5EF4-FFF2-40B4-BE49-F238E27FC236}">
                  <a16:creationId xmlns:a16="http://schemas.microsoft.com/office/drawing/2014/main" id="{CA8FB1F4-6CDD-86D8-2D0B-291779016B74}"/>
                </a:ext>
              </a:extLst>
            </p:cNvPr>
            <p:cNvSpPr/>
            <p:nvPr/>
          </p:nvSpPr>
          <p:spPr>
            <a:xfrm>
              <a:off x="5838457" y="2528155"/>
              <a:ext cx="269543" cy="385318"/>
            </a:xfrm>
            <a:custGeom>
              <a:avLst/>
              <a:gdLst/>
              <a:ahLst/>
              <a:cxnLst/>
              <a:rect l="l" t="t" r="r" b="b"/>
              <a:pathLst>
                <a:path w="8109" h="11592" extrusionOk="0">
                  <a:moveTo>
                    <a:pt x="7570" y="349"/>
                  </a:moveTo>
                  <a:cubicBezTo>
                    <a:pt x="7665" y="349"/>
                    <a:pt x="7760" y="412"/>
                    <a:pt x="7760" y="539"/>
                  </a:cubicBezTo>
                  <a:lnTo>
                    <a:pt x="7760" y="11211"/>
                  </a:lnTo>
                  <a:lnTo>
                    <a:pt x="349" y="11211"/>
                  </a:lnTo>
                  <a:lnTo>
                    <a:pt x="349" y="539"/>
                  </a:lnTo>
                  <a:cubicBezTo>
                    <a:pt x="349" y="412"/>
                    <a:pt x="444" y="349"/>
                    <a:pt x="571" y="349"/>
                  </a:cubicBezTo>
                  <a:close/>
                  <a:moveTo>
                    <a:pt x="571" y="1"/>
                  </a:moveTo>
                  <a:cubicBezTo>
                    <a:pt x="254" y="1"/>
                    <a:pt x="1" y="222"/>
                    <a:pt x="1" y="539"/>
                  </a:cubicBezTo>
                  <a:lnTo>
                    <a:pt x="1" y="11591"/>
                  </a:lnTo>
                  <a:lnTo>
                    <a:pt x="8108" y="11591"/>
                  </a:lnTo>
                  <a:lnTo>
                    <a:pt x="8108" y="539"/>
                  </a:lnTo>
                  <a:cubicBezTo>
                    <a:pt x="8108" y="222"/>
                    <a:pt x="7855" y="1"/>
                    <a:pt x="7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86;p35">
              <a:extLst>
                <a:ext uri="{FF2B5EF4-FFF2-40B4-BE49-F238E27FC236}">
                  <a16:creationId xmlns:a16="http://schemas.microsoft.com/office/drawing/2014/main" id="{FCAB9973-519B-A85A-CD5B-0A05E8CB47D8}"/>
                </a:ext>
              </a:extLst>
            </p:cNvPr>
            <p:cNvSpPr/>
            <p:nvPr/>
          </p:nvSpPr>
          <p:spPr>
            <a:xfrm>
              <a:off x="5863753" y="2560797"/>
              <a:ext cx="216858" cy="66347"/>
            </a:xfrm>
            <a:custGeom>
              <a:avLst/>
              <a:gdLst/>
              <a:ahLst/>
              <a:cxnLst/>
              <a:rect l="l" t="t" r="r" b="b"/>
              <a:pathLst>
                <a:path w="6524" h="1996" extrusionOk="0">
                  <a:moveTo>
                    <a:pt x="6176" y="380"/>
                  </a:moveTo>
                  <a:lnTo>
                    <a:pt x="6176" y="1647"/>
                  </a:lnTo>
                  <a:lnTo>
                    <a:pt x="348" y="1647"/>
                  </a:lnTo>
                  <a:lnTo>
                    <a:pt x="348" y="380"/>
                  </a:lnTo>
                  <a:close/>
                  <a:moveTo>
                    <a:pt x="0" y="0"/>
                  </a:moveTo>
                  <a:lnTo>
                    <a:pt x="0" y="1996"/>
                  </a:lnTo>
                  <a:lnTo>
                    <a:pt x="6524" y="199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87;p35">
              <a:extLst>
                <a:ext uri="{FF2B5EF4-FFF2-40B4-BE49-F238E27FC236}">
                  <a16:creationId xmlns:a16="http://schemas.microsoft.com/office/drawing/2014/main" id="{D395E67B-00F3-4689-609B-1598B07CC350}"/>
                </a:ext>
              </a:extLst>
            </p:cNvPr>
            <p:cNvSpPr/>
            <p:nvPr/>
          </p:nvSpPr>
          <p:spPr>
            <a:xfrm>
              <a:off x="5863753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425" y="381"/>
                  </a:moveTo>
                  <a:lnTo>
                    <a:pt x="1425" y="1426"/>
                  </a:lnTo>
                  <a:lnTo>
                    <a:pt x="348" y="1426"/>
                  </a:lnTo>
                  <a:lnTo>
                    <a:pt x="348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88;p35">
              <a:extLst>
                <a:ext uri="{FF2B5EF4-FFF2-40B4-BE49-F238E27FC236}">
                  <a16:creationId xmlns:a16="http://schemas.microsoft.com/office/drawing/2014/main" id="{0D75F1BE-A5F3-1055-BE37-120FE25ED2EA}"/>
                </a:ext>
              </a:extLst>
            </p:cNvPr>
            <p:cNvSpPr/>
            <p:nvPr/>
          </p:nvSpPr>
          <p:spPr>
            <a:xfrm>
              <a:off x="5942698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89;p35">
              <a:extLst>
                <a:ext uri="{FF2B5EF4-FFF2-40B4-BE49-F238E27FC236}">
                  <a16:creationId xmlns:a16="http://schemas.microsoft.com/office/drawing/2014/main" id="{559ECAF7-AFEB-9F88-3464-7E140A79EFD6}"/>
                </a:ext>
              </a:extLst>
            </p:cNvPr>
            <p:cNvSpPr/>
            <p:nvPr/>
          </p:nvSpPr>
          <p:spPr>
            <a:xfrm>
              <a:off x="6021643" y="2679729"/>
              <a:ext cx="57937" cy="59001"/>
            </a:xfrm>
            <a:custGeom>
              <a:avLst/>
              <a:gdLst/>
              <a:ahLst/>
              <a:cxnLst/>
              <a:rect l="l" t="t" r="r" b="b"/>
              <a:pathLst>
                <a:path w="1743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90;p35">
              <a:extLst>
                <a:ext uri="{FF2B5EF4-FFF2-40B4-BE49-F238E27FC236}">
                  <a16:creationId xmlns:a16="http://schemas.microsoft.com/office/drawing/2014/main" id="{E3000870-F020-7247-A8E1-5C64FF448243}"/>
                </a:ext>
              </a:extLst>
            </p:cNvPr>
            <p:cNvSpPr/>
            <p:nvPr/>
          </p:nvSpPr>
          <p:spPr>
            <a:xfrm>
              <a:off x="5863753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91;p35">
              <a:extLst>
                <a:ext uri="{FF2B5EF4-FFF2-40B4-BE49-F238E27FC236}">
                  <a16:creationId xmlns:a16="http://schemas.microsoft.com/office/drawing/2014/main" id="{553FB12A-6530-F864-D7B8-96EB522D067E}"/>
                </a:ext>
              </a:extLst>
            </p:cNvPr>
            <p:cNvSpPr/>
            <p:nvPr/>
          </p:nvSpPr>
          <p:spPr>
            <a:xfrm>
              <a:off x="5942698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92;p35">
              <a:extLst>
                <a:ext uri="{FF2B5EF4-FFF2-40B4-BE49-F238E27FC236}">
                  <a16:creationId xmlns:a16="http://schemas.microsoft.com/office/drawing/2014/main" id="{981C4017-1883-584B-5331-BDC224DD6F5D}"/>
                </a:ext>
              </a:extLst>
            </p:cNvPr>
            <p:cNvSpPr/>
            <p:nvPr/>
          </p:nvSpPr>
          <p:spPr>
            <a:xfrm>
              <a:off x="6021643" y="2754486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93;p35">
              <a:extLst>
                <a:ext uri="{FF2B5EF4-FFF2-40B4-BE49-F238E27FC236}">
                  <a16:creationId xmlns:a16="http://schemas.microsoft.com/office/drawing/2014/main" id="{45D1B118-56A7-F9E3-3CCF-3A55A119E593}"/>
                </a:ext>
              </a:extLst>
            </p:cNvPr>
            <p:cNvSpPr/>
            <p:nvPr/>
          </p:nvSpPr>
          <p:spPr>
            <a:xfrm>
              <a:off x="5863753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94;p35">
              <a:extLst>
                <a:ext uri="{FF2B5EF4-FFF2-40B4-BE49-F238E27FC236}">
                  <a16:creationId xmlns:a16="http://schemas.microsoft.com/office/drawing/2014/main" id="{5BE11D8B-1E87-2E8C-31E4-5291EE24CCB2}"/>
                </a:ext>
              </a:extLst>
            </p:cNvPr>
            <p:cNvSpPr/>
            <p:nvPr/>
          </p:nvSpPr>
          <p:spPr>
            <a:xfrm>
              <a:off x="5942698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95;p35">
              <a:extLst>
                <a:ext uri="{FF2B5EF4-FFF2-40B4-BE49-F238E27FC236}">
                  <a16:creationId xmlns:a16="http://schemas.microsoft.com/office/drawing/2014/main" id="{1AB2D460-E5F4-7354-C3EB-9684ECCCCCA2}"/>
                </a:ext>
              </a:extLst>
            </p:cNvPr>
            <p:cNvSpPr/>
            <p:nvPr/>
          </p:nvSpPr>
          <p:spPr>
            <a:xfrm>
              <a:off x="6021643" y="2828179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96;p35">
              <a:extLst>
                <a:ext uri="{FF2B5EF4-FFF2-40B4-BE49-F238E27FC236}">
                  <a16:creationId xmlns:a16="http://schemas.microsoft.com/office/drawing/2014/main" id="{BE38CA54-F81D-F4D0-15DF-3957429615E8}"/>
                </a:ext>
              </a:extLst>
            </p:cNvPr>
            <p:cNvSpPr/>
            <p:nvPr/>
          </p:nvSpPr>
          <p:spPr>
            <a:xfrm>
              <a:off x="5863753" y="2647121"/>
              <a:ext cx="145292" cy="11601"/>
            </a:xfrm>
            <a:custGeom>
              <a:avLst/>
              <a:gdLst/>
              <a:ahLst/>
              <a:cxnLst/>
              <a:rect l="l" t="t" r="r" b="b"/>
              <a:pathLst>
                <a:path w="4371" h="349" extrusionOk="0">
                  <a:moveTo>
                    <a:pt x="0" y="0"/>
                  </a:moveTo>
                  <a:lnTo>
                    <a:pt x="0" y="349"/>
                  </a:lnTo>
                  <a:lnTo>
                    <a:pt x="4370" y="34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97;p35">
              <a:extLst>
                <a:ext uri="{FF2B5EF4-FFF2-40B4-BE49-F238E27FC236}">
                  <a16:creationId xmlns:a16="http://schemas.microsoft.com/office/drawing/2014/main" id="{6A11482B-C2D5-E42F-E6DB-317C62B8B2D3}"/>
                </a:ext>
              </a:extLst>
            </p:cNvPr>
            <p:cNvSpPr/>
            <p:nvPr/>
          </p:nvSpPr>
          <p:spPr>
            <a:xfrm>
              <a:off x="6022707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8" y="697"/>
                  </a:cubicBezTo>
                  <a:cubicBezTo>
                    <a:pt x="538" y="697"/>
                    <a:pt x="697" y="539"/>
                    <a:pt x="697" y="349"/>
                  </a:cubicBezTo>
                  <a:cubicBezTo>
                    <a:pt x="697" y="159"/>
                    <a:pt x="538" y="1"/>
                    <a:pt x="34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98;p35">
              <a:extLst>
                <a:ext uri="{FF2B5EF4-FFF2-40B4-BE49-F238E27FC236}">
                  <a16:creationId xmlns:a16="http://schemas.microsoft.com/office/drawing/2014/main" id="{E8CCB366-731B-ED7C-6879-C79C786D0C37}"/>
                </a:ext>
              </a:extLst>
            </p:cNvPr>
            <p:cNvSpPr/>
            <p:nvPr/>
          </p:nvSpPr>
          <p:spPr>
            <a:xfrm>
              <a:off x="6057443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99;p35">
              <a:extLst>
                <a:ext uri="{FF2B5EF4-FFF2-40B4-BE49-F238E27FC236}">
                  <a16:creationId xmlns:a16="http://schemas.microsoft.com/office/drawing/2014/main" id="{29E22CE5-B1BA-F6D6-9C40-43A7EE1267FC}"/>
                </a:ext>
              </a:extLst>
            </p:cNvPr>
            <p:cNvSpPr/>
            <p:nvPr/>
          </p:nvSpPr>
          <p:spPr>
            <a:xfrm>
              <a:off x="5738472" y="3003952"/>
              <a:ext cx="360056" cy="222176"/>
            </a:xfrm>
            <a:custGeom>
              <a:avLst/>
              <a:gdLst/>
              <a:ahLst/>
              <a:cxnLst/>
              <a:rect l="l" t="t" r="r" b="b"/>
              <a:pathLst>
                <a:path w="10832" h="6684" extrusionOk="0">
                  <a:moveTo>
                    <a:pt x="1647" y="286"/>
                  </a:moveTo>
                  <a:cubicBezTo>
                    <a:pt x="1584" y="983"/>
                    <a:pt x="982" y="1553"/>
                    <a:pt x="254" y="1553"/>
                  </a:cubicBezTo>
                  <a:lnTo>
                    <a:pt x="254" y="286"/>
                  </a:lnTo>
                  <a:close/>
                  <a:moveTo>
                    <a:pt x="10546" y="286"/>
                  </a:moveTo>
                  <a:lnTo>
                    <a:pt x="10546" y="1553"/>
                  </a:lnTo>
                  <a:cubicBezTo>
                    <a:pt x="9818" y="1553"/>
                    <a:pt x="9216" y="983"/>
                    <a:pt x="9184" y="286"/>
                  </a:cubicBezTo>
                  <a:close/>
                  <a:moveTo>
                    <a:pt x="5226" y="2440"/>
                  </a:moveTo>
                  <a:cubicBezTo>
                    <a:pt x="5036" y="2471"/>
                    <a:pt x="4941" y="2566"/>
                    <a:pt x="4941" y="2725"/>
                  </a:cubicBezTo>
                  <a:cubicBezTo>
                    <a:pt x="4941" y="2820"/>
                    <a:pt x="5036" y="2883"/>
                    <a:pt x="5226" y="2946"/>
                  </a:cubicBezTo>
                  <a:lnTo>
                    <a:pt x="5226" y="2440"/>
                  </a:lnTo>
                  <a:close/>
                  <a:moveTo>
                    <a:pt x="5606" y="3706"/>
                  </a:moveTo>
                  <a:lnTo>
                    <a:pt x="5606" y="4245"/>
                  </a:lnTo>
                  <a:cubicBezTo>
                    <a:pt x="5828" y="4213"/>
                    <a:pt x="5923" y="4086"/>
                    <a:pt x="5923" y="3960"/>
                  </a:cubicBezTo>
                  <a:cubicBezTo>
                    <a:pt x="5923" y="3833"/>
                    <a:pt x="5796" y="3770"/>
                    <a:pt x="5606" y="3706"/>
                  </a:cubicBezTo>
                  <a:close/>
                  <a:moveTo>
                    <a:pt x="5416" y="1521"/>
                  </a:moveTo>
                  <a:cubicBezTo>
                    <a:pt x="5543" y="1521"/>
                    <a:pt x="5606" y="1616"/>
                    <a:pt x="5606" y="1711"/>
                  </a:cubicBezTo>
                  <a:lnTo>
                    <a:pt x="5606" y="1933"/>
                  </a:lnTo>
                  <a:cubicBezTo>
                    <a:pt x="5859" y="1964"/>
                    <a:pt x="6208" y="2059"/>
                    <a:pt x="6334" y="2249"/>
                  </a:cubicBezTo>
                  <a:cubicBezTo>
                    <a:pt x="6366" y="2281"/>
                    <a:pt x="6366" y="2313"/>
                    <a:pt x="6366" y="2376"/>
                  </a:cubicBezTo>
                  <a:cubicBezTo>
                    <a:pt x="6366" y="2535"/>
                    <a:pt x="6239" y="2630"/>
                    <a:pt x="6081" y="2630"/>
                  </a:cubicBezTo>
                  <a:lnTo>
                    <a:pt x="6018" y="2630"/>
                  </a:lnTo>
                  <a:cubicBezTo>
                    <a:pt x="5891" y="2598"/>
                    <a:pt x="5733" y="2503"/>
                    <a:pt x="5606" y="2471"/>
                  </a:cubicBezTo>
                  <a:lnTo>
                    <a:pt x="5606" y="3041"/>
                  </a:lnTo>
                  <a:cubicBezTo>
                    <a:pt x="6049" y="3168"/>
                    <a:pt x="6524" y="3326"/>
                    <a:pt x="6524" y="3896"/>
                  </a:cubicBezTo>
                  <a:cubicBezTo>
                    <a:pt x="6524" y="4371"/>
                    <a:pt x="6208" y="4720"/>
                    <a:pt x="5606" y="4783"/>
                  </a:cubicBezTo>
                  <a:lnTo>
                    <a:pt x="5606" y="5005"/>
                  </a:lnTo>
                  <a:cubicBezTo>
                    <a:pt x="5606" y="5100"/>
                    <a:pt x="5543" y="5195"/>
                    <a:pt x="5416" y="5195"/>
                  </a:cubicBezTo>
                  <a:cubicBezTo>
                    <a:pt x="5321" y="5195"/>
                    <a:pt x="5226" y="5100"/>
                    <a:pt x="5226" y="5005"/>
                  </a:cubicBezTo>
                  <a:lnTo>
                    <a:pt x="5226" y="4783"/>
                  </a:lnTo>
                  <a:cubicBezTo>
                    <a:pt x="4877" y="4751"/>
                    <a:pt x="4466" y="4625"/>
                    <a:pt x="4339" y="4435"/>
                  </a:cubicBezTo>
                  <a:cubicBezTo>
                    <a:pt x="4339" y="4371"/>
                    <a:pt x="4307" y="4340"/>
                    <a:pt x="4307" y="4276"/>
                  </a:cubicBezTo>
                  <a:cubicBezTo>
                    <a:pt x="4307" y="4118"/>
                    <a:pt x="4434" y="4023"/>
                    <a:pt x="4592" y="4023"/>
                  </a:cubicBezTo>
                  <a:cubicBezTo>
                    <a:pt x="4624" y="4023"/>
                    <a:pt x="4687" y="4023"/>
                    <a:pt x="4751" y="4055"/>
                  </a:cubicBezTo>
                  <a:cubicBezTo>
                    <a:pt x="4877" y="4150"/>
                    <a:pt x="5036" y="4213"/>
                    <a:pt x="5226" y="4245"/>
                  </a:cubicBezTo>
                  <a:lnTo>
                    <a:pt x="5226" y="3580"/>
                  </a:lnTo>
                  <a:cubicBezTo>
                    <a:pt x="4782" y="3485"/>
                    <a:pt x="4339" y="3326"/>
                    <a:pt x="4339" y="2756"/>
                  </a:cubicBezTo>
                  <a:cubicBezTo>
                    <a:pt x="4339" y="2344"/>
                    <a:pt x="4656" y="1996"/>
                    <a:pt x="5226" y="1933"/>
                  </a:cubicBezTo>
                  <a:lnTo>
                    <a:pt x="5226" y="1711"/>
                  </a:lnTo>
                  <a:cubicBezTo>
                    <a:pt x="5226" y="1616"/>
                    <a:pt x="5321" y="1521"/>
                    <a:pt x="5416" y="1521"/>
                  </a:cubicBezTo>
                  <a:close/>
                  <a:moveTo>
                    <a:pt x="5416" y="1141"/>
                  </a:moveTo>
                  <a:cubicBezTo>
                    <a:pt x="5131" y="1173"/>
                    <a:pt x="4909" y="1363"/>
                    <a:pt x="4877" y="1648"/>
                  </a:cubicBezTo>
                  <a:cubicBezTo>
                    <a:pt x="4339" y="1806"/>
                    <a:pt x="3959" y="2218"/>
                    <a:pt x="3959" y="2756"/>
                  </a:cubicBezTo>
                  <a:cubicBezTo>
                    <a:pt x="3959" y="3231"/>
                    <a:pt x="4181" y="3485"/>
                    <a:pt x="4434" y="3675"/>
                  </a:cubicBezTo>
                  <a:cubicBezTo>
                    <a:pt x="4181" y="3738"/>
                    <a:pt x="3959" y="3991"/>
                    <a:pt x="3959" y="4276"/>
                  </a:cubicBezTo>
                  <a:cubicBezTo>
                    <a:pt x="3959" y="4403"/>
                    <a:pt x="3991" y="4498"/>
                    <a:pt x="4054" y="4593"/>
                  </a:cubicBezTo>
                  <a:cubicBezTo>
                    <a:pt x="4212" y="4878"/>
                    <a:pt x="4592" y="5005"/>
                    <a:pt x="4877" y="5068"/>
                  </a:cubicBezTo>
                  <a:cubicBezTo>
                    <a:pt x="4909" y="5321"/>
                    <a:pt x="5131" y="5543"/>
                    <a:pt x="5416" y="5543"/>
                  </a:cubicBezTo>
                  <a:cubicBezTo>
                    <a:pt x="5701" y="5543"/>
                    <a:pt x="5923" y="5321"/>
                    <a:pt x="5954" y="5068"/>
                  </a:cubicBezTo>
                  <a:cubicBezTo>
                    <a:pt x="6524" y="4910"/>
                    <a:pt x="6873" y="4466"/>
                    <a:pt x="6873" y="3896"/>
                  </a:cubicBezTo>
                  <a:cubicBezTo>
                    <a:pt x="6873" y="3390"/>
                    <a:pt x="6619" y="3105"/>
                    <a:pt x="6334" y="2946"/>
                  </a:cubicBezTo>
                  <a:cubicBezTo>
                    <a:pt x="6556" y="2851"/>
                    <a:pt x="6746" y="2630"/>
                    <a:pt x="6746" y="2376"/>
                  </a:cubicBezTo>
                  <a:cubicBezTo>
                    <a:pt x="6746" y="2249"/>
                    <a:pt x="6683" y="2154"/>
                    <a:pt x="6619" y="2028"/>
                  </a:cubicBezTo>
                  <a:cubicBezTo>
                    <a:pt x="6493" y="1806"/>
                    <a:pt x="6208" y="1711"/>
                    <a:pt x="5954" y="1648"/>
                  </a:cubicBezTo>
                  <a:cubicBezTo>
                    <a:pt x="5923" y="1363"/>
                    <a:pt x="5701" y="1141"/>
                    <a:pt x="5416" y="1141"/>
                  </a:cubicBezTo>
                  <a:close/>
                  <a:moveTo>
                    <a:pt x="8836" y="381"/>
                  </a:moveTo>
                  <a:cubicBezTo>
                    <a:pt x="8931" y="1204"/>
                    <a:pt x="9628" y="1869"/>
                    <a:pt x="10451" y="1901"/>
                  </a:cubicBezTo>
                  <a:lnTo>
                    <a:pt x="10451" y="4688"/>
                  </a:lnTo>
                  <a:cubicBezTo>
                    <a:pt x="9564" y="4720"/>
                    <a:pt x="8868" y="5448"/>
                    <a:pt x="8804" y="6303"/>
                  </a:cubicBezTo>
                  <a:lnTo>
                    <a:pt x="1996" y="6303"/>
                  </a:lnTo>
                  <a:cubicBezTo>
                    <a:pt x="1964" y="5448"/>
                    <a:pt x="1236" y="4720"/>
                    <a:pt x="380" y="4688"/>
                  </a:cubicBezTo>
                  <a:lnTo>
                    <a:pt x="380" y="1901"/>
                  </a:lnTo>
                  <a:cubicBezTo>
                    <a:pt x="1204" y="1838"/>
                    <a:pt x="1901" y="1204"/>
                    <a:pt x="1996" y="381"/>
                  </a:cubicBezTo>
                  <a:close/>
                  <a:moveTo>
                    <a:pt x="254" y="5036"/>
                  </a:moveTo>
                  <a:cubicBezTo>
                    <a:pt x="1045" y="5036"/>
                    <a:pt x="1647" y="5670"/>
                    <a:pt x="1647" y="6430"/>
                  </a:cubicBezTo>
                  <a:lnTo>
                    <a:pt x="254" y="6430"/>
                  </a:lnTo>
                  <a:lnTo>
                    <a:pt x="254" y="5036"/>
                  </a:lnTo>
                  <a:close/>
                  <a:moveTo>
                    <a:pt x="10546" y="5036"/>
                  </a:moveTo>
                  <a:lnTo>
                    <a:pt x="10546" y="6430"/>
                  </a:lnTo>
                  <a:lnTo>
                    <a:pt x="9153" y="6430"/>
                  </a:lnTo>
                  <a:cubicBezTo>
                    <a:pt x="9153" y="5670"/>
                    <a:pt x="9786" y="5036"/>
                    <a:pt x="10546" y="5036"/>
                  </a:cubicBezTo>
                  <a:close/>
                  <a:moveTo>
                    <a:pt x="0" y="1"/>
                  </a:moveTo>
                  <a:lnTo>
                    <a:pt x="0" y="6683"/>
                  </a:lnTo>
                  <a:lnTo>
                    <a:pt x="10831" y="6683"/>
                  </a:lnTo>
                  <a:lnTo>
                    <a:pt x="108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00;p35">
              <a:extLst>
                <a:ext uri="{FF2B5EF4-FFF2-40B4-BE49-F238E27FC236}">
                  <a16:creationId xmlns:a16="http://schemas.microsoft.com/office/drawing/2014/main" id="{7002B784-77DF-20A0-7066-15BD5A4DC005}"/>
                </a:ext>
              </a:extLst>
            </p:cNvPr>
            <p:cNvSpPr/>
            <p:nvPr/>
          </p:nvSpPr>
          <p:spPr>
            <a:xfrm>
              <a:off x="6209017" y="2851347"/>
              <a:ext cx="415832" cy="256879"/>
            </a:xfrm>
            <a:custGeom>
              <a:avLst/>
              <a:gdLst/>
              <a:ahLst/>
              <a:cxnLst/>
              <a:rect l="l" t="t" r="r" b="b"/>
              <a:pathLst>
                <a:path w="12510" h="7728" extrusionOk="0">
                  <a:moveTo>
                    <a:pt x="0" y="0"/>
                  </a:moveTo>
                  <a:lnTo>
                    <a:pt x="0" y="7727"/>
                  </a:lnTo>
                  <a:lnTo>
                    <a:pt x="1077" y="7727"/>
                  </a:lnTo>
                  <a:lnTo>
                    <a:pt x="1077" y="0"/>
                  </a:lnTo>
                  <a:close/>
                  <a:moveTo>
                    <a:pt x="1172" y="0"/>
                  </a:moveTo>
                  <a:lnTo>
                    <a:pt x="1172" y="7727"/>
                  </a:lnTo>
                  <a:lnTo>
                    <a:pt x="1299" y="7727"/>
                  </a:lnTo>
                  <a:lnTo>
                    <a:pt x="1299" y="0"/>
                  </a:lnTo>
                  <a:close/>
                  <a:moveTo>
                    <a:pt x="1489" y="0"/>
                  </a:moveTo>
                  <a:lnTo>
                    <a:pt x="1489" y="7727"/>
                  </a:lnTo>
                  <a:lnTo>
                    <a:pt x="2566" y="7727"/>
                  </a:lnTo>
                  <a:lnTo>
                    <a:pt x="2566" y="0"/>
                  </a:lnTo>
                  <a:close/>
                  <a:moveTo>
                    <a:pt x="3104" y="0"/>
                  </a:moveTo>
                  <a:lnTo>
                    <a:pt x="3104" y="7727"/>
                  </a:lnTo>
                  <a:lnTo>
                    <a:pt x="3199" y="7727"/>
                  </a:lnTo>
                  <a:lnTo>
                    <a:pt x="3199" y="0"/>
                  </a:lnTo>
                  <a:close/>
                  <a:moveTo>
                    <a:pt x="3357" y="0"/>
                  </a:moveTo>
                  <a:lnTo>
                    <a:pt x="3357" y="7727"/>
                  </a:lnTo>
                  <a:lnTo>
                    <a:pt x="3579" y="7727"/>
                  </a:lnTo>
                  <a:lnTo>
                    <a:pt x="3579" y="0"/>
                  </a:lnTo>
                  <a:close/>
                  <a:moveTo>
                    <a:pt x="4117" y="0"/>
                  </a:moveTo>
                  <a:lnTo>
                    <a:pt x="4117" y="7727"/>
                  </a:lnTo>
                  <a:lnTo>
                    <a:pt x="4307" y="7727"/>
                  </a:lnTo>
                  <a:lnTo>
                    <a:pt x="4307" y="0"/>
                  </a:lnTo>
                  <a:close/>
                  <a:moveTo>
                    <a:pt x="4593" y="0"/>
                  </a:moveTo>
                  <a:lnTo>
                    <a:pt x="4593" y="7727"/>
                  </a:lnTo>
                  <a:lnTo>
                    <a:pt x="5669" y="7727"/>
                  </a:lnTo>
                  <a:lnTo>
                    <a:pt x="5669" y="0"/>
                  </a:lnTo>
                  <a:close/>
                  <a:moveTo>
                    <a:pt x="6144" y="0"/>
                  </a:moveTo>
                  <a:lnTo>
                    <a:pt x="6144" y="7727"/>
                  </a:lnTo>
                  <a:lnTo>
                    <a:pt x="6334" y="7727"/>
                  </a:lnTo>
                  <a:lnTo>
                    <a:pt x="6334" y="0"/>
                  </a:lnTo>
                  <a:close/>
                  <a:moveTo>
                    <a:pt x="6651" y="0"/>
                  </a:moveTo>
                  <a:lnTo>
                    <a:pt x="6651" y="7727"/>
                  </a:lnTo>
                  <a:lnTo>
                    <a:pt x="6746" y="7727"/>
                  </a:lnTo>
                  <a:lnTo>
                    <a:pt x="6746" y="0"/>
                  </a:lnTo>
                  <a:close/>
                  <a:moveTo>
                    <a:pt x="6999" y="0"/>
                  </a:moveTo>
                  <a:lnTo>
                    <a:pt x="6999" y="7727"/>
                  </a:lnTo>
                  <a:lnTo>
                    <a:pt x="7189" y="7727"/>
                  </a:lnTo>
                  <a:lnTo>
                    <a:pt x="7189" y="0"/>
                  </a:lnTo>
                  <a:close/>
                  <a:moveTo>
                    <a:pt x="7664" y="0"/>
                  </a:moveTo>
                  <a:lnTo>
                    <a:pt x="7664" y="7727"/>
                  </a:lnTo>
                  <a:lnTo>
                    <a:pt x="9121" y="7727"/>
                  </a:lnTo>
                  <a:lnTo>
                    <a:pt x="9121" y="0"/>
                  </a:lnTo>
                  <a:close/>
                  <a:moveTo>
                    <a:pt x="9596" y="0"/>
                  </a:moveTo>
                  <a:lnTo>
                    <a:pt x="9596" y="7727"/>
                  </a:lnTo>
                  <a:lnTo>
                    <a:pt x="9691" y="7727"/>
                  </a:lnTo>
                  <a:lnTo>
                    <a:pt x="9691" y="0"/>
                  </a:lnTo>
                  <a:close/>
                  <a:moveTo>
                    <a:pt x="9786" y="0"/>
                  </a:moveTo>
                  <a:lnTo>
                    <a:pt x="9786" y="7727"/>
                  </a:lnTo>
                  <a:lnTo>
                    <a:pt x="10008" y="7727"/>
                  </a:lnTo>
                  <a:lnTo>
                    <a:pt x="10008" y="0"/>
                  </a:lnTo>
                  <a:close/>
                  <a:moveTo>
                    <a:pt x="10325" y="0"/>
                  </a:moveTo>
                  <a:lnTo>
                    <a:pt x="10325" y="7727"/>
                  </a:lnTo>
                  <a:lnTo>
                    <a:pt x="11940" y="7727"/>
                  </a:lnTo>
                  <a:lnTo>
                    <a:pt x="11940" y="0"/>
                  </a:lnTo>
                  <a:close/>
                  <a:moveTo>
                    <a:pt x="12288" y="0"/>
                  </a:moveTo>
                  <a:lnTo>
                    <a:pt x="12288" y="7727"/>
                  </a:lnTo>
                  <a:lnTo>
                    <a:pt x="12510" y="7727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01;p35">
              <a:extLst>
                <a:ext uri="{FF2B5EF4-FFF2-40B4-BE49-F238E27FC236}">
                  <a16:creationId xmlns:a16="http://schemas.microsoft.com/office/drawing/2014/main" id="{ACA378D5-09E4-82D1-CE69-68D0F6D275EC}"/>
                </a:ext>
              </a:extLst>
            </p:cNvPr>
            <p:cNvSpPr/>
            <p:nvPr/>
          </p:nvSpPr>
          <p:spPr>
            <a:xfrm>
              <a:off x="6197449" y="3555570"/>
              <a:ext cx="49494" cy="64253"/>
            </a:xfrm>
            <a:custGeom>
              <a:avLst/>
              <a:gdLst/>
              <a:ahLst/>
              <a:cxnLst/>
              <a:rect l="l" t="t" r="r" b="b"/>
              <a:pathLst>
                <a:path w="1489" h="1933" extrusionOk="0">
                  <a:moveTo>
                    <a:pt x="1172" y="0"/>
                  </a:moveTo>
                  <a:cubicBezTo>
                    <a:pt x="919" y="634"/>
                    <a:pt x="507" y="1204"/>
                    <a:pt x="0" y="1679"/>
                  </a:cubicBezTo>
                  <a:lnTo>
                    <a:pt x="253" y="1932"/>
                  </a:lnTo>
                  <a:cubicBezTo>
                    <a:pt x="792" y="1457"/>
                    <a:pt x="1204" y="824"/>
                    <a:pt x="1489" y="159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02;p35">
              <a:extLst>
                <a:ext uri="{FF2B5EF4-FFF2-40B4-BE49-F238E27FC236}">
                  <a16:creationId xmlns:a16="http://schemas.microsoft.com/office/drawing/2014/main" id="{09139EAE-4ED1-04FF-81D3-74F05EB4B20F}"/>
                </a:ext>
              </a:extLst>
            </p:cNvPr>
            <p:cNvSpPr/>
            <p:nvPr/>
          </p:nvSpPr>
          <p:spPr>
            <a:xfrm>
              <a:off x="6237437" y="3439762"/>
              <a:ext cx="22138" cy="63222"/>
            </a:xfrm>
            <a:custGeom>
              <a:avLst/>
              <a:gdLst/>
              <a:ahLst/>
              <a:cxnLst/>
              <a:rect l="l" t="t" r="r" b="b"/>
              <a:pathLst>
                <a:path w="666" h="1902" extrusionOk="0">
                  <a:moveTo>
                    <a:pt x="349" y="1"/>
                  </a:moveTo>
                  <a:lnTo>
                    <a:pt x="1" y="128"/>
                  </a:lnTo>
                  <a:cubicBezTo>
                    <a:pt x="222" y="634"/>
                    <a:pt x="317" y="1173"/>
                    <a:pt x="317" y="1743"/>
                  </a:cubicBezTo>
                  <a:cubicBezTo>
                    <a:pt x="317" y="1806"/>
                    <a:pt x="317" y="1838"/>
                    <a:pt x="317" y="1869"/>
                  </a:cubicBezTo>
                  <a:lnTo>
                    <a:pt x="666" y="1901"/>
                  </a:lnTo>
                  <a:cubicBezTo>
                    <a:pt x="666" y="1838"/>
                    <a:pt x="666" y="1806"/>
                    <a:pt x="666" y="1743"/>
                  </a:cubicBezTo>
                  <a:cubicBezTo>
                    <a:pt x="666" y="1141"/>
                    <a:pt x="571" y="539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03;p35">
              <a:extLst>
                <a:ext uri="{FF2B5EF4-FFF2-40B4-BE49-F238E27FC236}">
                  <a16:creationId xmlns:a16="http://schemas.microsoft.com/office/drawing/2014/main" id="{A9C5ADA7-65B1-E8CA-0297-4217E5EDC2DE}"/>
                </a:ext>
              </a:extLst>
            </p:cNvPr>
            <p:cNvSpPr/>
            <p:nvPr/>
          </p:nvSpPr>
          <p:spPr>
            <a:xfrm>
              <a:off x="6222712" y="3408184"/>
              <a:ext cx="15822" cy="14792"/>
            </a:xfrm>
            <a:custGeom>
              <a:avLst/>
              <a:gdLst/>
              <a:ahLst/>
              <a:cxnLst/>
              <a:rect l="l" t="t" r="r" b="b"/>
              <a:pathLst>
                <a:path w="476" h="445" extrusionOk="0">
                  <a:moveTo>
                    <a:pt x="317" y="1"/>
                  </a:moveTo>
                  <a:lnTo>
                    <a:pt x="0" y="191"/>
                  </a:lnTo>
                  <a:cubicBezTo>
                    <a:pt x="64" y="286"/>
                    <a:pt x="95" y="349"/>
                    <a:pt x="159" y="444"/>
                  </a:cubicBezTo>
                  <a:lnTo>
                    <a:pt x="475" y="254"/>
                  </a:lnTo>
                  <a:cubicBezTo>
                    <a:pt x="412" y="191"/>
                    <a:pt x="349" y="96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04;p35">
              <a:extLst>
                <a:ext uri="{FF2B5EF4-FFF2-40B4-BE49-F238E27FC236}">
                  <a16:creationId xmlns:a16="http://schemas.microsoft.com/office/drawing/2014/main" id="{CB10BC22-0A98-D229-91DA-7D119E2076B0}"/>
                </a:ext>
              </a:extLst>
            </p:cNvPr>
            <p:cNvSpPr/>
            <p:nvPr/>
          </p:nvSpPr>
          <p:spPr>
            <a:xfrm>
              <a:off x="6164808" y="3351343"/>
              <a:ext cx="68441" cy="63189"/>
            </a:xfrm>
            <a:custGeom>
              <a:avLst/>
              <a:gdLst/>
              <a:ahLst/>
              <a:cxnLst/>
              <a:rect l="l" t="t" r="r" b="b"/>
              <a:pathLst>
                <a:path w="2059" h="1901" extrusionOk="0">
                  <a:moveTo>
                    <a:pt x="159" y="1"/>
                  </a:moveTo>
                  <a:lnTo>
                    <a:pt x="0" y="317"/>
                  </a:lnTo>
                  <a:cubicBezTo>
                    <a:pt x="697" y="666"/>
                    <a:pt x="1299" y="1236"/>
                    <a:pt x="1742" y="1901"/>
                  </a:cubicBezTo>
                  <a:lnTo>
                    <a:pt x="2059" y="1711"/>
                  </a:lnTo>
                  <a:cubicBezTo>
                    <a:pt x="1584" y="982"/>
                    <a:pt x="919" y="38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05;p35">
              <a:extLst>
                <a:ext uri="{FF2B5EF4-FFF2-40B4-BE49-F238E27FC236}">
                  <a16:creationId xmlns:a16="http://schemas.microsoft.com/office/drawing/2014/main" id="{C5572D47-E667-FE8A-C2F7-4341DF4DCF54}"/>
                </a:ext>
              </a:extLst>
            </p:cNvPr>
            <p:cNvSpPr/>
            <p:nvPr/>
          </p:nvSpPr>
          <p:spPr>
            <a:xfrm>
              <a:off x="5995317" y="3340840"/>
              <a:ext cx="49528" cy="33705"/>
            </a:xfrm>
            <a:custGeom>
              <a:avLst/>
              <a:gdLst/>
              <a:ahLst/>
              <a:cxnLst/>
              <a:rect l="l" t="t" r="r" b="b"/>
              <a:pathLst>
                <a:path w="1490" h="1014" extrusionOk="0">
                  <a:moveTo>
                    <a:pt x="1394" y="0"/>
                  </a:moveTo>
                  <a:cubicBezTo>
                    <a:pt x="887" y="190"/>
                    <a:pt x="412" y="412"/>
                    <a:pt x="1" y="728"/>
                  </a:cubicBezTo>
                  <a:lnTo>
                    <a:pt x="222" y="1013"/>
                  </a:lnTo>
                  <a:cubicBezTo>
                    <a:pt x="602" y="728"/>
                    <a:pt x="1046" y="507"/>
                    <a:pt x="1489" y="348"/>
                  </a:cubicBezTo>
                  <a:lnTo>
                    <a:pt x="139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6" name="Google Shape;3306;p35">
              <a:extLst>
                <a:ext uri="{FF2B5EF4-FFF2-40B4-BE49-F238E27FC236}">
                  <a16:creationId xmlns:a16="http://schemas.microsoft.com/office/drawing/2014/main" id="{E4164C13-FE30-2CEA-208C-8DCA2E4C9280}"/>
                </a:ext>
              </a:extLst>
            </p:cNvPr>
            <p:cNvSpPr/>
            <p:nvPr/>
          </p:nvSpPr>
          <p:spPr>
            <a:xfrm>
              <a:off x="5953202" y="3365038"/>
              <a:ext cx="49528" cy="53716"/>
            </a:xfrm>
            <a:custGeom>
              <a:avLst/>
              <a:gdLst/>
              <a:ahLst/>
              <a:cxnLst/>
              <a:rect l="l" t="t" r="r" b="b"/>
              <a:pathLst>
                <a:path w="1490" h="1616" extrusionOk="0">
                  <a:moveTo>
                    <a:pt x="1268" y="0"/>
                  </a:moveTo>
                  <a:cubicBezTo>
                    <a:pt x="761" y="380"/>
                    <a:pt x="318" y="855"/>
                    <a:pt x="1" y="1426"/>
                  </a:cubicBezTo>
                  <a:lnTo>
                    <a:pt x="286" y="1616"/>
                  </a:lnTo>
                  <a:cubicBezTo>
                    <a:pt x="603" y="1077"/>
                    <a:pt x="1014" y="634"/>
                    <a:pt x="1489" y="285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7" name="Google Shape;3307;p35">
              <a:extLst>
                <a:ext uri="{FF2B5EF4-FFF2-40B4-BE49-F238E27FC236}">
                  <a16:creationId xmlns:a16="http://schemas.microsoft.com/office/drawing/2014/main" id="{B00468F2-5248-B840-601F-338CE52193B6}"/>
                </a:ext>
              </a:extLst>
            </p:cNvPr>
            <p:cNvSpPr/>
            <p:nvPr/>
          </p:nvSpPr>
          <p:spPr>
            <a:xfrm>
              <a:off x="5947950" y="3412405"/>
              <a:ext cx="14759" cy="12664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127" y="1"/>
                  </a:moveTo>
                  <a:cubicBezTo>
                    <a:pt x="96" y="64"/>
                    <a:pt x="64" y="127"/>
                    <a:pt x="1" y="222"/>
                  </a:cubicBezTo>
                  <a:lnTo>
                    <a:pt x="317" y="381"/>
                  </a:lnTo>
                  <a:cubicBezTo>
                    <a:pt x="381" y="317"/>
                    <a:pt x="412" y="254"/>
                    <a:pt x="444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8" name="Google Shape;3308;p35">
              <a:extLst>
                <a:ext uri="{FF2B5EF4-FFF2-40B4-BE49-F238E27FC236}">
                  <a16:creationId xmlns:a16="http://schemas.microsoft.com/office/drawing/2014/main" id="{63489F93-60D0-92E1-9359-A118B507CB6A}"/>
                </a:ext>
              </a:extLst>
            </p:cNvPr>
            <p:cNvSpPr/>
            <p:nvPr/>
          </p:nvSpPr>
          <p:spPr>
            <a:xfrm>
              <a:off x="5929003" y="3450299"/>
              <a:ext cx="17916" cy="61095"/>
            </a:xfrm>
            <a:custGeom>
              <a:avLst/>
              <a:gdLst/>
              <a:ahLst/>
              <a:cxnLst/>
              <a:rect l="l" t="t" r="r" b="b"/>
              <a:pathLst>
                <a:path w="539" h="1838" extrusionOk="0">
                  <a:moveTo>
                    <a:pt x="191" y="1"/>
                  </a:moveTo>
                  <a:cubicBezTo>
                    <a:pt x="64" y="476"/>
                    <a:pt x="1" y="951"/>
                    <a:pt x="1" y="1426"/>
                  </a:cubicBezTo>
                  <a:cubicBezTo>
                    <a:pt x="1" y="1584"/>
                    <a:pt x="1" y="1711"/>
                    <a:pt x="1" y="1837"/>
                  </a:cubicBezTo>
                  <a:lnTo>
                    <a:pt x="381" y="1806"/>
                  </a:lnTo>
                  <a:cubicBezTo>
                    <a:pt x="349" y="1679"/>
                    <a:pt x="349" y="1552"/>
                    <a:pt x="349" y="1426"/>
                  </a:cubicBezTo>
                  <a:cubicBezTo>
                    <a:pt x="349" y="982"/>
                    <a:pt x="412" y="539"/>
                    <a:pt x="539" y="9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9" name="Google Shape;3309;p35">
              <a:extLst>
                <a:ext uri="{FF2B5EF4-FFF2-40B4-BE49-F238E27FC236}">
                  <a16:creationId xmlns:a16="http://schemas.microsoft.com/office/drawing/2014/main" id="{20D6796C-80D8-4923-FDF2-F75C38618DEE}"/>
                </a:ext>
              </a:extLst>
            </p:cNvPr>
            <p:cNvSpPr/>
            <p:nvPr/>
          </p:nvSpPr>
          <p:spPr>
            <a:xfrm>
              <a:off x="5933225" y="3532402"/>
              <a:ext cx="34769" cy="60031"/>
            </a:xfrm>
            <a:custGeom>
              <a:avLst/>
              <a:gdLst/>
              <a:ahLst/>
              <a:cxnLst/>
              <a:rect l="l" t="t" r="r" b="b"/>
              <a:pathLst>
                <a:path w="1046" h="1806" extrusionOk="0">
                  <a:moveTo>
                    <a:pt x="349" y="1"/>
                  </a:moveTo>
                  <a:lnTo>
                    <a:pt x="0" y="64"/>
                  </a:lnTo>
                  <a:cubicBezTo>
                    <a:pt x="127" y="697"/>
                    <a:pt x="380" y="1268"/>
                    <a:pt x="760" y="1806"/>
                  </a:cubicBezTo>
                  <a:lnTo>
                    <a:pt x="1045" y="1584"/>
                  </a:lnTo>
                  <a:cubicBezTo>
                    <a:pt x="697" y="1109"/>
                    <a:pt x="475" y="57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0" name="Google Shape;3310;p35">
              <a:extLst>
                <a:ext uri="{FF2B5EF4-FFF2-40B4-BE49-F238E27FC236}">
                  <a16:creationId xmlns:a16="http://schemas.microsoft.com/office/drawing/2014/main" id="{863218BD-2AFE-EDC2-1153-B713EE35B1D2}"/>
                </a:ext>
              </a:extLst>
            </p:cNvPr>
            <p:cNvSpPr/>
            <p:nvPr/>
          </p:nvSpPr>
          <p:spPr>
            <a:xfrm>
              <a:off x="6154271" y="3397680"/>
              <a:ext cx="60031" cy="170554"/>
            </a:xfrm>
            <a:custGeom>
              <a:avLst/>
              <a:gdLst/>
              <a:ahLst/>
              <a:cxnLst/>
              <a:rect l="l" t="t" r="r" b="b"/>
              <a:pathLst>
                <a:path w="1806" h="5131" extrusionOk="0">
                  <a:moveTo>
                    <a:pt x="222" y="0"/>
                  </a:moveTo>
                  <a:lnTo>
                    <a:pt x="1" y="317"/>
                  </a:lnTo>
                  <a:cubicBezTo>
                    <a:pt x="919" y="919"/>
                    <a:pt x="1457" y="1932"/>
                    <a:pt x="1457" y="3009"/>
                  </a:cubicBezTo>
                  <a:cubicBezTo>
                    <a:pt x="1457" y="3705"/>
                    <a:pt x="1236" y="4370"/>
                    <a:pt x="824" y="4941"/>
                  </a:cubicBezTo>
                  <a:lnTo>
                    <a:pt x="1141" y="5131"/>
                  </a:lnTo>
                  <a:cubicBezTo>
                    <a:pt x="1584" y="4529"/>
                    <a:pt x="1806" y="3800"/>
                    <a:pt x="1806" y="3009"/>
                  </a:cubicBezTo>
                  <a:cubicBezTo>
                    <a:pt x="1806" y="1805"/>
                    <a:pt x="1204" y="697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1" name="Google Shape;3311;p35">
              <a:extLst>
                <a:ext uri="{FF2B5EF4-FFF2-40B4-BE49-F238E27FC236}">
                  <a16:creationId xmlns:a16="http://schemas.microsoft.com/office/drawing/2014/main" id="{804F772A-F8F5-ED8B-6786-C1C8EDC45F22}"/>
                </a:ext>
              </a:extLst>
            </p:cNvPr>
            <p:cNvSpPr/>
            <p:nvPr/>
          </p:nvSpPr>
          <p:spPr>
            <a:xfrm>
              <a:off x="6070074" y="3377670"/>
              <a:ext cx="91609" cy="30548"/>
            </a:xfrm>
            <a:custGeom>
              <a:avLst/>
              <a:gdLst/>
              <a:ahLst/>
              <a:cxnLst/>
              <a:rect l="l" t="t" r="r" b="b"/>
              <a:pathLst>
                <a:path w="2756" h="919" extrusionOk="0">
                  <a:moveTo>
                    <a:pt x="729" y="0"/>
                  </a:moveTo>
                  <a:cubicBezTo>
                    <a:pt x="475" y="0"/>
                    <a:pt x="222" y="32"/>
                    <a:pt x="0" y="64"/>
                  </a:cubicBezTo>
                  <a:lnTo>
                    <a:pt x="64" y="412"/>
                  </a:lnTo>
                  <a:cubicBezTo>
                    <a:pt x="285" y="380"/>
                    <a:pt x="507" y="349"/>
                    <a:pt x="729" y="349"/>
                  </a:cubicBezTo>
                  <a:cubicBezTo>
                    <a:pt x="1362" y="349"/>
                    <a:pt x="1995" y="539"/>
                    <a:pt x="2565" y="919"/>
                  </a:cubicBezTo>
                  <a:lnTo>
                    <a:pt x="2755" y="602"/>
                  </a:lnTo>
                  <a:cubicBezTo>
                    <a:pt x="2154" y="190"/>
                    <a:pt x="1457" y="0"/>
                    <a:pt x="7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2" name="Google Shape;3312;p35">
              <a:extLst>
                <a:ext uri="{FF2B5EF4-FFF2-40B4-BE49-F238E27FC236}">
                  <a16:creationId xmlns:a16="http://schemas.microsoft.com/office/drawing/2014/main" id="{BA985E37-E55B-AC9E-F1ED-6CE888493A3B}"/>
                </a:ext>
              </a:extLst>
            </p:cNvPr>
            <p:cNvSpPr/>
            <p:nvPr/>
          </p:nvSpPr>
          <p:spPr>
            <a:xfrm>
              <a:off x="6034274" y="3379764"/>
              <a:ext cx="37927" cy="23202"/>
            </a:xfrm>
            <a:custGeom>
              <a:avLst/>
              <a:gdLst/>
              <a:ahLst/>
              <a:cxnLst/>
              <a:rect l="l" t="t" r="r" b="b"/>
              <a:pathLst>
                <a:path w="1141" h="698" extrusionOk="0">
                  <a:moveTo>
                    <a:pt x="1077" y="1"/>
                  </a:moveTo>
                  <a:cubicBezTo>
                    <a:pt x="697" y="64"/>
                    <a:pt x="349" y="222"/>
                    <a:pt x="0" y="412"/>
                  </a:cubicBezTo>
                  <a:lnTo>
                    <a:pt x="190" y="698"/>
                  </a:lnTo>
                  <a:cubicBezTo>
                    <a:pt x="475" y="539"/>
                    <a:pt x="792" y="412"/>
                    <a:pt x="1141" y="349"/>
                  </a:cubicBezTo>
                  <a:lnTo>
                    <a:pt x="107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3" name="Google Shape;3313;p35">
              <a:extLst>
                <a:ext uri="{FF2B5EF4-FFF2-40B4-BE49-F238E27FC236}">
                  <a16:creationId xmlns:a16="http://schemas.microsoft.com/office/drawing/2014/main" id="{030C7F05-2A68-8016-E1D2-4305ECE4561E}"/>
                </a:ext>
              </a:extLst>
            </p:cNvPr>
            <p:cNvSpPr/>
            <p:nvPr/>
          </p:nvSpPr>
          <p:spPr>
            <a:xfrm>
              <a:off x="5973212" y="3416627"/>
              <a:ext cx="40054" cy="128439"/>
            </a:xfrm>
            <a:custGeom>
              <a:avLst/>
              <a:gdLst/>
              <a:ahLst/>
              <a:cxnLst/>
              <a:rect l="l" t="t" r="r" b="b"/>
              <a:pathLst>
                <a:path w="1205" h="3864" extrusionOk="0">
                  <a:moveTo>
                    <a:pt x="951" y="0"/>
                  </a:moveTo>
                  <a:cubicBezTo>
                    <a:pt x="349" y="665"/>
                    <a:pt x="1" y="1552"/>
                    <a:pt x="1" y="2439"/>
                  </a:cubicBezTo>
                  <a:cubicBezTo>
                    <a:pt x="1" y="2945"/>
                    <a:pt x="96" y="3420"/>
                    <a:pt x="286" y="3864"/>
                  </a:cubicBezTo>
                  <a:lnTo>
                    <a:pt x="634" y="3737"/>
                  </a:lnTo>
                  <a:cubicBezTo>
                    <a:pt x="444" y="3325"/>
                    <a:pt x="349" y="2882"/>
                    <a:pt x="349" y="2439"/>
                  </a:cubicBezTo>
                  <a:cubicBezTo>
                    <a:pt x="349" y="1615"/>
                    <a:pt x="666" y="855"/>
                    <a:pt x="1204" y="254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4" name="Google Shape;3314;p35">
              <a:extLst>
                <a:ext uri="{FF2B5EF4-FFF2-40B4-BE49-F238E27FC236}">
                  <a16:creationId xmlns:a16="http://schemas.microsoft.com/office/drawing/2014/main" id="{43A21B67-8C15-A061-F3B0-775692B685A6}"/>
                </a:ext>
              </a:extLst>
            </p:cNvPr>
            <p:cNvSpPr/>
            <p:nvPr/>
          </p:nvSpPr>
          <p:spPr>
            <a:xfrm>
              <a:off x="6138482" y="3446077"/>
              <a:ext cx="29517" cy="51622"/>
            </a:xfrm>
            <a:custGeom>
              <a:avLst/>
              <a:gdLst/>
              <a:ahLst/>
              <a:cxnLst/>
              <a:rect l="l" t="t" r="r" b="b"/>
              <a:pathLst>
                <a:path w="888" h="1553" extrusionOk="0">
                  <a:moveTo>
                    <a:pt x="222" y="1"/>
                  </a:moveTo>
                  <a:lnTo>
                    <a:pt x="1" y="254"/>
                  </a:lnTo>
                  <a:cubicBezTo>
                    <a:pt x="349" y="603"/>
                    <a:pt x="539" y="1078"/>
                    <a:pt x="539" y="1553"/>
                  </a:cubicBezTo>
                  <a:lnTo>
                    <a:pt x="887" y="1553"/>
                  </a:lnTo>
                  <a:cubicBezTo>
                    <a:pt x="887" y="983"/>
                    <a:pt x="666" y="413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5" name="Google Shape;3315;p35">
              <a:extLst>
                <a:ext uri="{FF2B5EF4-FFF2-40B4-BE49-F238E27FC236}">
                  <a16:creationId xmlns:a16="http://schemas.microsoft.com/office/drawing/2014/main" id="{20338CCC-8F31-63F3-3B7D-B720DA3C53BF}"/>
                </a:ext>
              </a:extLst>
            </p:cNvPr>
            <p:cNvSpPr/>
            <p:nvPr/>
          </p:nvSpPr>
          <p:spPr>
            <a:xfrm>
              <a:off x="6020579" y="3423973"/>
              <a:ext cx="69505" cy="107432"/>
            </a:xfrm>
            <a:custGeom>
              <a:avLst/>
              <a:gdLst/>
              <a:ahLst/>
              <a:cxnLst/>
              <a:rect l="l" t="t" r="r" b="b"/>
              <a:pathLst>
                <a:path w="2091" h="3232" extrusionOk="0">
                  <a:moveTo>
                    <a:pt x="2091" y="1"/>
                  </a:moveTo>
                  <a:cubicBezTo>
                    <a:pt x="919" y="64"/>
                    <a:pt x="1" y="1046"/>
                    <a:pt x="1" y="2218"/>
                  </a:cubicBezTo>
                  <a:cubicBezTo>
                    <a:pt x="1" y="2566"/>
                    <a:pt x="64" y="2946"/>
                    <a:pt x="222" y="3231"/>
                  </a:cubicBezTo>
                  <a:lnTo>
                    <a:pt x="539" y="3073"/>
                  </a:lnTo>
                  <a:cubicBezTo>
                    <a:pt x="412" y="2819"/>
                    <a:pt x="349" y="2534"/>
                    <a:pt x="349" y="2218"/>
                  </a:cubicBezTo>
                  <a:cubicBezTo>
                    <a:pt x="349" y="1236"/>
                    <a:pt x="1109" y="413"/>
                    <a:pt x="2091" y="349"/>
                  </a:cubicBezTo>
                  <a:lnTo>
                    <a:pt x="20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6" name="Google Shape;3316;p35">
              <a:extLst>
                <a:ext uri="{FF2B5EF4-FFF2-40B4-BE49-F238E27FC236}">
                  <a16:creationId xmlns:a16="http://schemas.microsoft.com/office/drawing/2014/main" id="{5312410C-53D2-4AA3-AD9C-0BD00A580639}"/>
                </a:ext>
              </a:extLst>
            </p:cNvPr>
            <p:cNvSpPr/>
            <p:nvPr/>
          </p:nvSpPr>
          <p:spPr>
            <a:xfrm>
              <a:off x="6060600" y="3591369"/>
              <a:ext cx="48431" cy="64253"/>
            </a:xfrm>
            <a:custGeom>
              <a:avLst/>
              <a:gdLst/>
              <a:ahLst/>
              <a:cxnLst/>
              <a:rect l="l" t="t" r="r" b="b"/>
              <a:pathLst>
                <a:path w="1457" h="1933" extrusionOk="0">
                  <a:moveTo>
                    <a:pt x="1140" y="0"/>
                  </a:moveTo>
                  <a:cubicBezTo>
                    <a:pt x="824" y="634"/>
                    <a:pt x="444" y="1172"/>
                    <a:pt x="0" y="1679"/>
                  </a:cubicBezTo>
                  <a:lnTo>
                    <a:pt x="254" y="1932"/>
                  </a:lnTo>
                  <a:cubicBezTo>
                    <a:pt x="729" y="1394"/>
                    <a:pt x="1140" y="824"/>
                    <a:pt x="1457" y="159"/>
                  </a:cubicBezTo>
                  <a:lnTo>
                    <a:pt x="11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7" name="Google Shape;3317;p35">
              <a:extLst>
                <a:ext uri="{FF2B5EF4-FFF2-40B4-BE49-F238E27FC236}">
                  <a16:creationId xmlns:a16="http://schemas.microsoft.com/office/drawing/2014/main" id="{724F1885-9C51-FA25-2D57-E3A9EFCCE62C}"/>
                </a:ext>
              </a:extLst>
            </p:cNvPr>
            <p:cNvSpPr/>
            <p:nvPr/>
          </p:nvSpPr>
          <p:spPr>
            <a:xfrm>
              <a:off x="5979528" y="3461866"/>
              <a:ext cx="151608" cy="163208"/>
            </a:xfrm>
            <a:custGeom>
              <a:avLst/>
              <a:gdLst/>
              <a:ahLst/>
              <a:cxnLst/>
              <a:rect l="l" t="t" r="r" b="b"/>
              <a:pathLst>
                <a:path w="4561" h="4910" extrusionOk="0">
                  <a:moveTo>
                    <a:pt x="3453" y="1"/>
                  </a:moveTo>
                  <a:cubicBezTo>
                    <a:pt x="2819" y="1"/>
                    <a:pt x="2344" y="476"/>
                    <a:pt x="2344" y="1109"/>
                  </a:cubicBezTo>
                  <a:cubicBezTo>
                    <a:pt x="2344" y="1204"/>
                    <a:pt x="2534" y="3516"/>
                    <a:pt x="1" y="4593"/>
                  </a:cubicBezTo>
                  <a:lnTo>
                    <a:pt x="127" y="4910"/>
                  </a:lnTo>
                  <a:cubicBezTo>
                    <a:pt x="2914" y="3738"/>
                    <a:pt x="2693" y="1109"/>
                    <a:pt x="2693" y="1078"/>
                  </a:cubicBezTo>
                  <a:cubicBezTo>
                    <a:pt x="2693" y="666"/>
                    <a:pt x="3009" y="349"/>
                    <a:pt x="3421" y="349"/>
                  </a:cubicBezTo>
                  <a:cubicBezTo>
                    <a:pt x="3833" y="349"/>
                    <a:pt x="4181" y="666"/>
                    <a:pt x="4181" y="1109"/>
                  </a:cubicBezTo>
                  <a:cubicBezTo>
                    <a:pt x="4181" y="1109"/>
                    <a:pt x="4213" y="1806"/>
                    <a:pt x="3959" y="2756"/>
                  </a:cubicBezTo>
                  <a:lnTo>
                    <a:pt x="4308" y="2819"/>
                  </a:lnTo>
                  <a:cubicBezTo>
                    <a:pt x="4561" y="1838"/>
                    <a:pt x="4529" y="1109"/>
                    <a:pt x="4529" y="1078"/>
                  </a:cubicBezTo>
                  <a:cubicBezTo>
                    <a:pt x="4529" y="476"/>
                    <a:pt x="4054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8" name="Google Shape;3318;p35">
              <a:extLst>
                <a:ext uri="{FF2B5EF4-FFF2-40B4-BE49-F238E27FC236}">
                  <a16:creationId xmlns:a16="http://schemas.microsoft.com/office/drawing/2014/main" id="{4976EE18-DE7C-6C49-EE04-66493C0F2616}"/>
                </a:ext>
              </a:extLst>
            </p:cNvPr>
            <p:cNvSpPr/>
            <p:nvPr/>
          </p:nvSpPr>
          <p:spPr>
            <a:xfrm>
              <a:off x="6108998" y="3589242"/>
              <a:ext cx="62159" cy="59001"/>
            </a:xfrm>
            <a:custGeom>
              <a:avLst/>
              <a:gdLst/>
              <a:ahLst/>
              <a:cxnLst/>
              <a:rect l="l" t="t" r="r" b="b"/>
              <a:pathLst>
                <a:path w="1870" h="1775" extrusionOk="0">
                  <a:moveTo>
                    <a:pt x="1553" y="1"/>
                  </a:moveTo>
                  <a:cubicBezTo>
                    <a:pt x="1553" y="1"/>
                    <a:pt x="919" y="1078"/>
                    <a:pt x="1" y="1458"/>
                  </a:cubicBezTo>
                  <a:lnTo>
                    <a:pt x="159" y="1774"/>
                  </a:lnTo>
                  <a:cubicBezTo>
                    <a:pt x="1173" y="1363"/>
                    <a:pt x="1838" y="223"/>
                    <a:pt x="1869" y="159"/>
                  </a:cubicBezTo>
                  <a:lnTo>
                    <a:pt x="155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9" name="Google Shape;3319;p35">
              <a:extLst>
                <a:ext uri="{FF2B5EF4-FFF2-40B4-BE49-F238E27FC236}">
                  <a16:creationId xmlns:a16="http://schemas.microsoft.com/office/drawing/2014/main" id="{1311332A-6383-0731-DCDC-6FD75DFBF613}"/>
                </a:ext>
              </a:extLst>
            </p:cNvPr>
            <p:cNvSpPr/>
            <p:nvPr/>
          </p:nvSpPr>
          <p:spPr>
            <a:xfrm>
              <a:off x="6157429" y="3623978"/>
              <a:ext cx="26359" cy="20044"/>
            </a:xfrm>
            <a:custGeom>
              <a:avLst/>
              <a:gdLst/>
              <a:ahLst/>
              <a:cxnLst/>
              <a:rect l="l" t="t" r="r" b="b"/>
              <a:pathLst>
                <a:path w="793" h="603" extrusionOk="0">
                  <a:moveTo>
                    <a:pt x="602" y="1"/>
                  </a:moveTo>
                  <a:cubicBezTo>
                    <a:pt x="602" y="1"/>
                    <a:pt x="381" y="159"/>
                    <a:pt x="1" y="286"/>
                  </a:cubicBezTo>
                  <a:lnTo>
                    <a:pt x="96" y="603"/>
                  </a:lnTo>
                  <a:cubicBezTo>
                    <a:pt x="539" y="476"/>
                    <a:pt x="792" y="318"/>
                    <a:pt x="792" y="28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0" name="Google Shape;3320;p35">
              <a:extLst>
                <a:ext uri="{FF2B5EF4-FFF2-40B4-BE49-F238E27FC236}">
                  <a16:creationId xmlns:a16="http://schemas.microsoft.com/office/drawing/2014/main" id="{66334DEA-D37B-1CF8-485F-249D213794C0}"/>
                </a:ext>
              </a:extLst>
            </p:cNvPr>
            <p:cNvSpPr/>
            <p:nvPr/>
          </p:nvSpPr>
          <p:spPr>
            <a:xfrm>
              <a:off x="5990065" y="3561886"/>
              <a:ext cx="18980" cy="21074"/>
            </a:xfrm>
            <a:custGeom>
              <a:avLst/>
              <a:gdLst/>
              <a:ahLst/>
              <a:cxnLst/>
              <a:rect l="l" t="t" r="r" b="b"/>
              <a:pathLst>
                <a:path w="571" h="634" extrusionOk="0">
                  <a:moveTo>
                    <a:pt x="317" y="1"/>
                  </a:moveTo>
                  <a:lnTo>
                    <a:pt x="0" y="159"/>
                  </a:lnTo>
                  <a:lnTo>
                    <a:pt x="254" y="634"/>
                  </a:lnTo>
                  <a:lnTo>
                    <a:pt x="570" y="47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1" name="Google Shape;3321;p35">
              <a:extLst>
                <a:ext uri="{FF2B5EF4-FFF2-40B4-BE49-F238E27FC236}">
                  <a16:creationId xmlns:a16="http://schemas.microsoft.com/office/drawing/2014/main" id="{CF46D085-A4D1-FFED-E806-4E4E06E80427}"/>
                </a:ext>
              </a:extLst>
            </p:cNvPr>
            <p:cNvSpPr/>
            <p:nvPr/>
          </p:nvSpPr>
          <p:spPr>
            <a:xfrm>
              <a:off x="6071104" y="3332264"/>
              <a:ext cx="71632" cy="21240"/>
            </a:xfrm>
            <a:custGeom>
              <a:avLst/>
              <a:gdLst/>
              <a:ahLst/>
              <a:cxnLst/>
              <a:rect l="l" t="t" r="r" b="b"/>
              <a:pathLst>
                <a:path w="2155" h="639" extrusionOk="0">
                  <a:moveTo>
                    <a:pt x="646" y="1"/>
                  </a:moveTo>
                  <a:cubicBezTo>
                    <a:pt x="276" y="1"/>
                    <a:pt x="31" y="53"/>
                    <a:pt x="1" y="68"/>
                  </a:cubicBezTo>
                  <a:lnTo>
                    <a:pt x="64" y="416"/>
                  </a:lnTo>
                  <a:cubicBezTo>
                    <a:pt x="79" y="416"/>
                    <a:pt x="299" y="373"/>
                    <a:pt x="632" y="373"/>
                  </a:cubicBezTo>
                  <a:cubicBezTo>
                    <a:pt x="992" y="373"/>
                    <a:pt x="1485" y="424"/>
                    <a:pt x="1996" y="638"/>
                  </a:cubicBezTo>
                  <a:lnTo>
                    <a:pt x="2154" y="290"/>
                  </a:lnTo>
                  <a:cubicBezTo>
                    <a:pt x="1581" y="60"/>
                    <a:pt x="1042" y="1"/>
                    <a:pt x="6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2" name="Google Shape;3322;p35">
              <a:extLst>
                <a:ext uri="{FF2B5EF4-FFF2-40B4-BE49-F238E27FC236}">
                  <a16:creationId xmlns:a16="http://schemas.microsoft.com/office/drawing/2014/main" id="{0A7A605C-ABBD-C31A-BC7B-D689B57496E5}"/>
                </a:ext>
              </a:extLst>
            </p:cNvPr>
            <p:cNvSpPr/>
            <p:nvPr/>
          </p:nvSpPr>
          <p:spPr>
            <a:xfrm>
              <a:off x="6054285" y="3538717"/>
              <a:ext cx="41085" cy="65317"/>
            </a:xfrm>
            <a:custGeom>
              <a:avLst/>
              <a:gdLst/>
              <a:ahLst/>
              <a:cxnLst/>
              <a:rect l="l" t="t" r="r" b="b"/>
              <a:pathLst>
                <a:path w="1236" h="1965" extrusionOk="0">
                  <a:moveTo>
                    <a:pt x="887" y="1"/>
                  </a:moveTo>
                  <a:cubicBezTo>
                    <a:pt x="887" y="32"/>
                    <a:pt x="602" y="1268"/>
                    <a:pt x="0" y="1679"/>
                  </a:cubicBezTo>
                  <a:lnTo>
                    <a:pt x="190" y="1964"/>
                  </a:lnTo>
                  <a:cubicBezTo>
                    <a:pt x="919" y="1489"/>
                    <a:pt x="1235" y="159"/>
                    <a:pt x="1235" y="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3" name="Google Shape;3323;p35">
              <a:extLst>
                <a:ext uri="{FF2B5EF4-FFF2-40B4-BE49-F238E27FC236}">
                  <a16:creationId xmlns:a16="http://schemas.microsoft.com/office/drawing/2014/main" id="{D61EE5EC-4FFD-CD41-AFA9-C8BF76D6A9F2}"/>
                </a:ext>
              </a:extLst>
            </p:cNvPr>
            <p:cNvSpPr/>
            <p:nvPr/>
          </p:nvSpPr>
          <p:spPr>
            <a:xfrm>
              <a:off x="6011106" y="3613474"/>
              <a:ext cx="32675" cy="28453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761" y="0"/>
                  </a:moveTo>
                  <a:lnTo>
                    <a:pt x="1" y="570"/>
                  </a:lnTo>
                  <a:lnTo>
                    <a:pt x="222" y="855"/>
                  </a:lnTo>
                  <a:lnTo>
                    <a:pt x="982" y="28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4" name="Google Shape;3324;p35">
              <a:extLst>
                <a:ext uri="{FF2B5EF4-FFF2-40B4-BE49-F238E27FC236}">
                  <a16:creationId xmlns:a16="http://schemas.microsoft.com/office/drawing/2014/main" id="{855300B1-473B-94BE-AC30-73901FE4BB42}"/>
                </a:ext>
              </a:extLst>
            </p:cNvPr>
            <p:cNvSpPr/>
            <p:nvPr/>
          </p:nvSpPr>
          <p:spPr>
            <a:xfrm>
              <a:off x="6131102" y="3525056"/>
              <a:ext cx="34802" cy="57904"/>
            </a:xfrm>
            <a:custGeom>
              <a:avLst/>
              <a:gdLst/>
              <a:ahLst/>
              <a:cxnLst/>
              <a:rect l="l" t="t" r="r" b="b"/>
              <a:pathLst>
                <a:path w="1047" h="1742" extrusionOk="0">
                  <a:moveTo>
                    <a:pt x="698" y="0"/>
                  </a:moveTo>
                  <a:cubicBezTo>
                    <a:pt x="698" y="0"/>
                    <a:pt x="634" y="887"/>
                    <a:pt x="1" y="1489"/>
                  </a:cubicBezTo>
                  <a:lnTo>
                    <a:pt x="254" y="1742"/>
                  </a:lnTo>
                  <a:cubicBezTo>
                    <a:pt x="983" y="1045"/>
                    <a:pt x="1046" y="63"/>
                    <a:pt x="104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5" name="Google Shape;3325;p35">
              <a:extLst>
                <a:ext uri="{FF2B5EF4-FFF2-40B4-BE49-F238E27FC236}">
                  <a16:creationId xmlns:a16="http://schemas.microsoft.com/office/drawing/2014/main" id="{04A94228-0A9F-CD92-EF5D-6B70ECA17584}"/>
                </a:ext>
              </a:extLst>
            </p:cNvPr>
            <p:cNvSpPr/>
            <p:nvPr/>
          </p:nvSpPr>
          <p:spPr>
            <a:xfrm>
              <a:off x="6786928" y="3400838"/>
              <a:ext cx="22138" cy="175806"/>
            </a:xfrm>
            <a:custGeom>
              <a:avLst/>
              <a:gdLst/>
              <a:ahLst/>
              <a:cxnLst/>
              <a:rect l="l" t="t" r="r" b="b"/>
              <a:pathLst>
                <a:path w="666" h="5289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972"/>
                  </a:lnTo>
                  <a:cubicBezTo>
                    <a:pt x="1" y="5131"/>
                    <a:pt x="159" y="5289"/>
                    <a:pt x="317" y="5289"/>
                  </a:cubicBezTo>
                  <a:cubicBezTo>
                    <a:pt x="508" y="5289"/>
                    <a:pt x="666" y="5131"/>
                    <a:pt x="666" y="4972"/>
                  </a:cubicBezTo>
                  <a:lnTo>
                    <a:pt x="666" y="317"/>
                  </a:lnTo>
                  <a:cubicBezTo>
                    <a:pt x="666" y="127"/>
                    <a:pt x="508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6" name="Google Shape;3326;p35">
              <a:extLst>
                <a:ext uri="{FF2B5EF4-FFF2-40B4-BE49-F238E27FC236}">
                  <a16:creationId xmlns:a16="http://schemas.microsoft.com/office/drawing/2014/main" id="{53237A12-7C10-81F0-03A5-81FA07FABD74}"/>
                </a:ext>
              </a:extLst>
            </p:cNvPr>
            <p:cNvSpPr/>
            <p:nvPr/>
          </p:nvSpPr>
          <p:spPr>
            <a:xfrm>
              <a:off x="6729057" y="3608189"/>
              <a:ext cx="140007" cy="105304"/>
            </a:xfrm>
            <a:custGeom>
              <a:avLst/>
              <a:gdLst/>
              <a:ahLst/>
              <a:cxnLst/>
              <a:rect l="l" t="t" r="r" b="b"/>
              <a:pathLst>
                <a:path w="4212" h="3168" extrusionOk="0">
                  <a:moveTo>
                    <a:pt x="3579" y="634"/>
                  </a:moveTo>
                  <a:lnTo>
                    <a:pt x="2058" y="2534"/>
                  </a:lnTo>
                  <a:lnTo>
                    <a:pt x="697" y="634"/>
                  </a:lnTo>
                  <a:close/>
                  <a:moveTo>
                    <a:pt x="697" y="1"/>
                  </a:moveTo>
                  <a:cubicBezTo>
                    <a:pt x="475" y="1"/>
                    <a:pt x="253" y="128"/>
                    <a:pt x="127" y="349"/>
                  </a:cubicBezTo>
                  <a:cubicBezTo>
                    <a:pt x="0" y="571"/>
                    <a:pt x="32" y="824"/>
                    <a:pt x="190" y="1014"/>
                  </a:cubicBezTo>
                  <a:lnTo>
                    <a:pt x="1552" y="2914"/>
                  </a:lnTo>
                  <a:cubicBezTo>
                    <a:pt x="1647" y="3073"/>
                    <a:pt x="1837" y="3168"/>
                    <a:pt x="2058" y="3168"/>
                  </a:cubicBezTo>
                  <a:cubicBezTo>
                    <a:pt x="2249" y="3168"/>
                    <a:pt x="2439" y="3073"/>
                    <a:pt x="2565" y="2914"/>
                  </a:cubicBezTo>
                  <a:lnTo>
                    <a:pt x="4054" y="1046"/>
                  </a:lnTo>
                  <a:cubicBezTo>
                    <a:pt x="4149" y="951"/>
                    <a:pt x="4212" y="793"/>
                    <a:pt x="4212" y="634"/>
                  </a:cubicBezTo>
                  <a:cubicBezTo>
                    <a:pt x="4212" y="286"/>
                    <a:pt x="3927" y="1"/>
                    <a:pt x="357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7" name="Google Shape;3327;p35">
              <a:extLst>
                <a:ext uri="{FF2B5EF4-FFF2-40B4-BE49-F238E27FC236}">
                  <a16:creationId xmlns:a16="http://schemas.microsoft.com/office/drawing/2014/main" id="{164525F4-AFD6-45D6-B2FC-30836D39310D}"/>
                </a:ext>
              </a:extLst>
            </p:cNvPr>
            <p:cNvSpPr/>
            <p:nvPr/>
          </p:nvSpPr>
          <p:spPr>
            <a:xfrm>
              <a:off x="6285868" y="2569206"/>
              <a:ext cx="21074" cy="176903"/>
            </a:xfrm>
            <a:custGeom>
              <a:avLst/>
              <a:gdLst/>
              <a:ahLst/>
              <a:cxnLst/>
              <a:rect l="l" t="t" r="r" b="b"/>
              <a:pathLst>
                <a:path w="634" h="5322" extrusionOk="0"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4973"/>
                  </a:lnTo>
                  <a:cubicBezTo>
                    <a:pt x="0" y="5163"/>
                    <a:pt x="127" y="5321"/>
                    <a:pt x="317" y="5321"/>
                  </a:cubicBezTo>
                  <a:cubicBezTo>
                    <a:pt x="475" y="5321"/>
                    <a:pt x="634" y="5163"/>
                    <a:pt x="634" y="4973"/>
                  </a:cubicBezTo>
                  <a:lnTo>
                    <a:pt x="634" y="349"/>
                  </a:lnTo>
                  <a:cubicBezTo>
                    <a:pt x="634" y="159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8" name="Google Shape;3328;p35">
              <a:extLst>
                <a:ext uri="{FF2B5EF4-FFF2-40B4-BE49-F238E27FC236}">
                  <a16:creationId xmlns:a16="http://schemas.microsoft.com/office/drawing/2014/main" id="{4CE5B081-EA50-88D1-790F-353BC46E3877}"/>
                </a:ext>
              </a:extLst>
            </p:cNvPr>
            <p:cNvSpPr/>
            <p:nvPr/>
          </p:nvSpPr>
          <p:spPr>
            <a:xfrm>
              <a:off x="6224806" y="2432357"/>
              <a:ext cx="140040" cy="105304"/>
            </a:xfrm>
            <a:custGeom>
              <a:avLst/>
              <a:gdLst/>
              <a:ahLst/>
              <a:cxnLst/>
              <a:rect l="l" t="t" r="r" b="b"/>
              <a:pathLst>
                <a:path w="4213" h="3168" extrusionOk="0">
                  <a:moveTo>
                    <a:pt x="2154" y="634"/>
                  </a:moveTo>
                  <a:lnTo>
                    <a:pt x="3516" y="2534"/>
                  </a:lnTo>
                  <a:lnTo>
                    <a:pt x="634" y="2534"/>
                  </a:lnTo>
                  <a:lnTo>
                    <a:pt x="2154" y="634"/>
                  </a:lnTo>
                  <a:close/>
                  <a:moveTo>
                    <a:pt x="2154" y="1"/>
                  </a:moveTo>
                  <a:cubicBezTo>
                    <a:pt x="1964" y="1"/>
                    <a:pt x="1774" y="96"/>
                    <a:pt x="1647" y="254"/>
                  </a:cubicBezTo>
                  <a:lnTo>
                    <a:pt x="159" y="2123"/>
                  </a:lnTo>
                  <a:cubicBezTo>
                    <a:pt x="64" y="2218"/>
                    <a:pt x="1" y="2376"/>
                    <a:pt x="1" y="2534"/>
                  </a:cubicBezTo>
                  <a:cubicBezTo>
                    <a:pt x="1" y="2883"/>
                    <a:pt x="286" y="3168"/>
                    <a:pt x="634" y="3168"/>
                  </a:cubicBezTo>
                  <a:lnTo>
                    <a:pt x="3516" y="3168"/>
                  </a:lnTo>
                  <a:cubicBezTo>
                    <a:pt x="3769" y="3168"/>
                    <a:pt x="3991" y="3041"/>
                    <a:pt x="4086" y="2819"/>
                  </a:cubicBezTo>
                  <a:cubicBezTo>
                    <a:pt x="4213" y="2598"/>
                    <a:pt x="4181" y="2344"/>
                    <a:pt x="4054" y="2154"/>
                  </a:cubicBezTo>
                  <a:lnTo>
                    <a:pt x="2661" y="254"/>
                  </a:lnTo>
                  <a:cubicBezTo>
                    <a:pt x="2566" y="96"/>
                    <a:pt x="2376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9" name="Google Shape;3329;p35">
              <a:extLst>
                <a:ext uri="{FF2B5EF4-FFF2-40B4-BE49-F238E27FC236}">
                  <a16:creationId xmlns:a16="http://schemas.microsoft.com/office/drawing/2014/main" id="{CEEA9AFC-924E-BD33-4A3B-97BFBF2B9AB1}"/>
                </a:ext>
              </a:extLst>
            </p:cNvPr>
            <p:cNvSpPr/>
            <p:nvPr/>
          </p:nvSpPr>
          <p:spPr>
            <a:xfrm>
              <a:off x="6758507" y="2593438"/>
              <a:ext cx="7413" cy="276889"/>
            </a:xfrm>
            <a:custGeom>
              <a:avLst/>
              <a:gdLst/>
              <a:ahLst/>
              <a:cxnLst/>
              <a:rect l="l" t="t" r="r" b="b"/>
              <a:pathLst>
                <a:path w="223" h="8330" extrusionOk="0">
                  <a:moveTo>
                    <a:pt x="1" y="0"/>
                  </a:moveTo>
                  <a:lnTo>
                    <a:pt x="1" y="8329"/>
                  </a:lnTo>
                  <a:lnTo>
                    <a:pt x="222" y="832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0" name="Google Shape;3330;p35">
              <a:extLst>
                <a:ext uri="{FF2B5EF4-FFF2-40B4-BE49-F238E27FC236}">
                  <a16:creationId xmlns:a16="http://schemas.microsoft.com/office/drawing/2014/main" id="{EC425FED-9CA8-B38D-3F24-6E15D9724173}"/>
                </a:ext>
              </a:extLst>
            </p:cNvPr>
            <p:cNvSpPr/>
            <p:nvPr/>
          </p:nvSpPr>
          <p:spPr>
            <a:xfrm>
              <a:off x="5726904" y="3358723"/>
              <a:ext cx="7379" cy="480052"/>
            </a:xfrm>
            <a:custGeom>
              <a:avLst/>
              <a:gdLst/>
              <a:ahLst/>
              <a:cxnLst/>
              <a:rect l="l" t="t" r="r" b="b"/>
              <a:pathLst>
                <a:path w="222" h="14442" extrusionOk="0">
                  <a:moveTo>
                    <a:pt x="0" y="0"/>
                  </a:moveTo>
                  <a:lnTo>
                    <a:pt x="0" y="14441"/>
                  </a:lnTo>
                  <a:lnTo>
                    <a:pt x="222" y="144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1" name="Google Shape;3331;p35">
              <a:extLst>
                <a:ext uri="{FF2B5EF4-FFF2-40B4-BE49-F238E27FC236}">
                  <a16:creationId xmlns:a16="http://schemas.microsoft.com/office/drawing/2014/main" id="{6821191E-A051-7D34-2CD9-98F4EE618284}"/>
                </a:ext>
              </a:extLst>
            </p:cNvPr>
            <p:cNvSpPr/>
            <p:nvPr/>
          </p:nvSpPr>
          <p:spPr>
            <a:xfrm>
              <a:off x="6731151" y="2489198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0" y="1"/>
                  </a:moveTo>
                  <a:cubicBezTo>
                    <a:pt x="412" y="1"/>
                    <a:pt x="0" y="444"/>
                    <a:pt x="0" y="983"/>
                  </a:cubicBezTo>
                  <a:cubicBezTo>
                    <a:pt x="0" y="1489"/>
                    <a:pt x="412" y="1933"/>
                    <a:pt x="950" y="1933"/>
                  </a:cubicBezTo>
                  <a:cubicBezTo>
                    <a:pt x="1489" y="1933"/>
                    <a:pt x="1900" y="1489"/>
                    <a:pt x="1900" y="983"/>
                  </a:cubicBezTo>
                  <a:cubicBezTo>
                    <a:pt x="1900" y="444"/>
                    <a:pt x="1489" y="1"/>
                    <a:pt x="9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4" name="Google Shape;3332;p35">
              <a:extLst>
                <a:ext uri="{FF2B5EF4-FFF2-40B4-BE49-F238E27FC236}">
                  <a16:creationId xmlns:a16="http://schemas.microsoft.com/office/drawing/2014/main" id="{1B66936F-6779-CCF6-D5EB-931C1040C93E}"/>
                </a:ext>
              </a:extLst>
            </p:cNvPr>
            <p:cNvSpPr/>
            <p:nvPr/>
          </p:nvSpPr>
          <p:spPr>
            <a:xfrm>
              <a:off x="6222712" y="3218716"/>
              <a:ext cx="64220" cy="64253"/>
            </a:xfrm>
            <a:custGeom>
              <a:avLst/>
              <a:gdLst/>
              <a:ahLst/>
              <a:cxnLst/>
              <a:rect l="l" t="t" r="r" b="b"/>
              <a:pathLst>
                <a:path w="1932" h="1933" extrusionOk="0">
                  <a:moveTo>
                    <a:pt x="950" y="0"/>
                  </a:moveTo>
                  <a:cubicBezTo>
                    <a:pt x="412" y="0"/>
                    <a:pt x="0" y="444"/>
                    <a:pt x="0" y="951"/>
                  </a:cubicBezTo>
                  <a:cubicBezTo>
                    <a:pt x="0" y="1489"/>
                    <a:pt x="412" y="1932"/>
                    <a:pt x="950" y="1932"/>
                  </a:cubicBezTo>
                  <a:cubicBezTo>
                    <a:pt x="1489" y="1932"/>
                    <a:pt x="1932" y="1489"/>
                    <a:pt x="1932" y="951"/>
                  </a:cubicBezTo>
                  <a:cubicBezTo>
                    <a:pt x="1932" y="444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5" name="Google Shape;3333;p35">
              <a:extLst>
                <a:ext uri="{FF2B5EF4-FFF2-40B4-BE49-F238E27FC236}">
                  <a16:creationId xmlns:a16="http://schemas.microsoft.com/office/drawing/2014/main" id="{6CDEB422-374A-9E94-4E3C-12B5B28236DC}"/>
                </a:ext>
              </a:extLst>
            </p:cNvPr>
            <p:cNvSpPr/>
            <p:nvPr/>
          </p:nvSpPr>
          <p:spPr>
            <a:xfrm>
              <a:off x="5708988" y="3932412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1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89"/>
                    <a:pt x="412" y="1933"/>
                    <a:pt x="951" y="1933"/>
                  </a:cubicBezTo>
                  <a:cubicBezTo>
                    <a:pt x="1489" y="1933"/>
                    <a:pt x="1901" y="1489"/>
                    <a:pt x="1901" y="951"/>
                  </a:cubicBezTo>
                  <a:cubicBezTo>
                    <a:pt x="1901" y="444"/>
                    <a:pt x="1489" y="1"/>
                    <a:pt x="9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3334;p35">
              <a:extLst>
                <a:ext uri="{FF2B5EF4-FFF2-40B4-BE49-F238E27FC236}">
                  <a16:creationId xmlns:a16="http://schemas.microsoft.com/office/drawing/2014/main" id="{71E636A3-D60F-D232-8C66-3EEF23DC56B4}"/>
                </a:ext>
              </a:extLst>
            </p:cNvPr>
            <p:cNvSpPr/>
            <p:nvPr/>
          </p:nvSpPr>
          <p:spPr>
            <a:xfrm>
              <a:off x="6846926" y="4095587"/>
              <a:ext cx="8476" cy="275826"/>
            </a:xfrm>
            <a:custGeom>
              <a:avLst/>
              <a:gdLst/>
              <a:ahLst/>
              <a:cxnLst/>
              <a:rect l="l" t="t" r="r" b="b"/>
              <a:pathLst>
                <a:path w="255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254" y="829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Espaço Reservado para Número de Slide 58">
            <a:extLst>
              <a:ext uri="{FF2B5EF4-FFF2-40B4-BE49-F238E27FC236}">
                <a16:creationId xmlns:a16="http://schemas.microsoft.com/office/drawing/2014/main" id="{3B0DA8BF-ABED-E2E8-9B6D-4AE712A24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1048775" name="Agrupar 1048774"/>
          <p:cNvGrpSpPr/>
          <p:nvPr/>
        </p:nvGrpSpPr>
        <p:grpSpPr>
          <a:xfrm>
            <a:off x="2010050" y="955959"/>
            <a:ext cx="6611917" cy="3654760"/>
            <a:chOff x="2010050" y="955959"/>
            <a:chExt cx="6611917" cy="3654760"/>
          </a:xfrm>
        </p:grpSpPr>
        <p:pic>
          <p:nvPicPr>
            <p:cNvPr id="1048768" name="Imagem 10487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050" y="955959"/>
              <a:ext cx="2443139" cy="3654760"/>
            </a:xfrm>
            <a:prstGeom prst="rect">
              <a:avLst/>
            </a:prstGeom>
          </p:spPr>
        </p:pic>
        <p:pic>
          <p:nvPicPr>
            <p:cNvPr id="1048770" name="Imagem 104876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335" y="955959"/>
              <a:ext cx="2442632" cy="3654000"/>
            </a:xfrm>
            <a:prstGeom prst="rect">
              <a:avLst/>
            </a:prstGeom>
          </p:spPr>
        </p:pic>
        <p:pic>
          <p:nvPicPr>
            <p:cNvPr id="1048769" name="Imagem 10487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946" y="955959"/>
              <a:ext cx="2442632" cy="3654000"/>
            </a:xfrm>
            <a:prstGeom prst="rect">
              <a:avLst/>
            </a:prstGeom>
          </p:spPr>
        </p:pic>
      </p:grpSp>
      <p:sp>
        <p:nvSpPr>
          <p:cNvPr id="1048771" name="CaixaDeTexto 1048770">
            <a:extLst>
              <a:ext uri="{FF2B5EF4-FFF2-40B4-BE49-F238E27FC236}">
                <a16:creationId xmlns:a16="http://schemas.microsoft.com/office/drawing/2014/main" id="{9F15D66B-5AC8-6D79-F491-86D4BEA36F65}"/>
              </a:ext>
            </a:extLst>
          </p:cNvPr>
          <p:cNvSpPr txBox="1"/>
          <p:nvPr/>
        </p:nvSpPr>
        <p:spPr>
          <a:xfrm>
            <a:off x="4033699" y="631990"/>
            <a:ext cx="2565126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000" dirty="0">
                <a:latin typeface="Fira Sans"/>
              </a:rPr>
              <a:t>Figura 7: Telas conceituais do aplicativo. </a:t>
            </a:r>
          </a:p>
        </p:txBody>
      </p:sp>
      <p:sp>
        <p:nvSpPr>
          <p:cNvPr id="1048772" name="CaixaDeTexto 1048771">
            <a:extLst>
              <a:ext uri="{FF2B5EF4-FFF2-40B4-BE49-F238E27FC236}">
                <a16:creationId xmlns:a16="http://schemas.microsoft.com/office/drawing/2014/main" id="{E8226ADA-6010-8CCC-618A-0B83E37C226E}"/>
              </a:ext>
            </a:extLst>
          </p:cNvPr>
          <p:cNvSpPr txBox="1"/>
          <p:nvPr/>
        </p:nvSpPr>
        <p:spPr>
          <a:xfrm>
            <a:off x="4467117" y="4604682"/>
            <a:ext cx="1614545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000" dirty="0">
                <a:latin typeface="Fira Sans"/>
              </a:rPr>
              <a:t>Fonte: Imagem do autor.</a:t>
            </a:r>
          </a:p>
        </p:txBody>
      </p:sp>
    </p:spTree>
    <p:extLst>
      <p:ext uri="{BB962C8B-B14F-4D97-AF65-F5344CB8AC3E}">
        <p14:creationId xmlns:p14="http://schemas.microsoft.com/office/powerpoint/2010/main" val="353744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Google Shape;2822;p31"/>
          <p:cNvSpPr txBox="1"/>
          <p:nvPr/>
        </p:nvSpPr>
        <p:spPr>
          <a:xfrm>
            <a:off x="710250" y="15194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5. HTML: croqui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3" name="Google Shape;2823;p31"/>
          <p:cNvSpPr txBox="1"/>
          <p:nvPr/>
        </p:nvSpPr>
        <p:spPr>
          <a:xfrm>
            <a:off x="1116377" y="1244006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4" name="Google Shape;2824;p31"/>
          <p:cNvSpPr txBox="1"/>
          <p:nvPr/>
        </p:nvSpPr>
        <p:spPr>
          <a:xfrm>
            <a:off x="2003735" y="948018"/>
            <a:ext cx="6696512" cy="390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" name="Google Shape;3245;p35">
            <a:extLst>
              <a:ext uri="{FF2B5EF4-FFF2-40B4-BE49-F238E27FC236}">
                <a16:creationId xmlns:a16="http://schemas.microsoft.com/office/drawing/2014/main" id="{C3155CD9-D751-359F-591F-CE7C3FAB1984}"/>
              </a:ext>
            </a:extLst>
          </p:cNvPr>
          <p:cNvGrpSpPr/>
          <p:nvPr/>
        </p:nvGrpSpPr>
        <p:grpSpPr>
          <a:xfrm>
            <a:off x="520533" y="1602222"/>
            <a:ext cx="1191687" cy="1939055"/>
            <a:chOff x="5708988" y="2432357"/>
            <a:chExt cx="1191687" cy="1939055"/>
          </a:xfrm>
        </p:grpSpPr>
        <p:sp>
          <p:nvSpPr>
            <p:cNvPr id="3" name="Google Shape;3246;p35">
              <a:extLst>
                <a:ext uri="{FF2B5EF4-FFF2-40B4-BE49-F238E27FC236}">
                  <a16:creationId xmlns:a16="http://schemas.microsoft.com/office/drawing/2014/main" id="{4EC6FFA2-BC63-E5B7-7815-F35A55F3E886}"/>
                </a:ext>
              </a:extLst>
            </p:cNvPr>
            <p:cNvSpPr/>
            <p:nvPr/>
          </p:nvSpPr>
          <p:spPr>
            <a:xfrm>
              <a:off x="6562724" y="3191359"/>
              <a:ext cx="337951" cy="184249"/>
            </a:xfrm>
            <a:custGeom>
              <a:avLst/>
              <a:gdLst/>
              <a:ahLst/>
              <a:cxnLst/>
              <a:rect l="l" t="t" r="r" b="b"/>
              <a:pathLst>
                <a:path w="10167" h="5543" extrusionOk="0">
                  <a:moveTo>
                    <a:pt x="0" y="0"/>
                  </a:moveTo>
                  <a:lnTo>
                    <a:pt x="0" y="5542"/>
                  </a:lnTo>
                  <a:lnTo>
                    <a:pt x="317" y="5542"/>
                  </a:lnTo>
                  <a:cubicBezTo>
                    <a:pt x="317" y="5194"/>
                    <a:pt x="602" y="4940"/>
                    <a:pt x="950" y="4940"/>
                  </a:cubicBezTo>
                  <a:cubicBezTo>
                    <a:pt x="1267" y="4940"/>
                    <a:pt x="1552" y="5194"/>
                    <a:pt x="1552" y="5542"/>
                  </a:cubicBezTo>
                  <a:lnTo>
                    <a:pt x="1932" y="5542"/>
                  </a:lnTo>
                  <a:cubicBezTo>
                    <a:pt x="1932" y="5194"/>
                    <a:pt x="2217" y="4940"/>
                    <a:pt x="2534" y="4940"/>
                  </a:cubicBezTo>
                  <a:cubicBezTo>
                    <a:pt x="2882" y="4940"/>
                    <a:pt x="3167" y="5194"/>
                    <a:pt x="3167" y="5542"/>
                  </a:cubicBezTo>
                  <a:lnTo>
                    <a:pt x="3547" y="5542"/>
                  </a:lnTo>
                  <a:cubicBezTo>
                    <a:pt x="3547" y="5194"/>
                    <a:pt x="3832" y="4940"/>
                    <a:pt x="4149" y="4940"/>
                  </a:cubicBezTo>
                  <a:cubicBezTo>
                    <a:pt x="4497" y="4940"/>
                    <a:pt x="4751" y="5194"/>
                    <a:pt x="4751" y="5542"/>
                  </a:cubicBezTo>
                  <a:lnTo>
                    <a:pt x="5162" y="5542"/>
                  </a:lnTo>
                  <a:cubicBezTo>
                    <a:pt x="5162" y="5194"/>
                    <a:pt x="5416" y="4940"/>
                    <a:pt x="5764" y="4940"/>
                  </a:cubicBezTo>
                  <a:cubicBezTo>
                    <a:pt x="6081" y="4940"/>
                    <a:pt x="6366" y="5194"/>
                    <a:pt x="6366" y="5542"/>
                  </a:cubicBezTo>
                  <a:lnTo>
                    <a:pt x="6746" y="5542"/>
                  </a:lnTo>
                  <a:cubicBezTo>
                    <a:pt x="6746" y="5194"/>
                    <a:pt x="7031" y="4940"/>
                    <a:pt x="7379" y="4940"/>
                  </a:cubicBezTo>
                  <a:cubicBezTo>
                    <a:pt x="7696" y="4940"/>
                    <a:pt x="7981" y="5194"/>
                    <a:pt x="7981" y="5542"/>
                  </a:cubicBezTo>
                  <a:lnTo>
                    <a:pt x="8361" y="5542"/>
                  </a:lnTo>
                  <a:cubicBezTo>
                    <a:pt x="8361" y="5194"/>
                    <a:pt x="8646" y="4940"/>
                    <a:pt x="8963" y="4940"/>
                  </a:cubicBezTo>
                  <a:cubicBezTo>
                    <a:pt x="9311" y="4940"/>
                    <a:pt x="9596" y="5194"/>
                    <a:pt x="9596" y="5542"/>
                  </a:cubicBezTo>
                  <a:lnTo>
                    <a:pt x="10166" y="5542"/>
                  </a:lnTo>
                  <a:lnTo>
                    <a:pt x="10166" y="3832"/>
                  </a:lnTo>
                  <a:cubicBezTo>
                    <a:pt x="10134" y="1710"/>
                    <a:pt x="8424" y="0"/>
                    <a:pt x="630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47;p35">
              <a:extLst>
                <a:ext uri="{FF2B5EF4-FFF2-40B4-BE49-F238E27FC236}">
                  <a16:creationId xmlns:a16="http://schemas.microsoft.com/office/drawing/2014/main" id="{A2F914B8-A5BC-9B18-0C90-FD3FD9230DC2}"/>
                </a:ext>
              </a:extLst>
            </p:cNvPr>
            <p:cNvSpPr/>
            <p:nvPr/>
          </p:nvSpPr>
          <p:spPr>
            <a:xfrm>
              <a:off x="6344802" y="3191359"/>
              <a:ext cx="427433" cy="781107"/>
            </a:xfrm>
            <a:custGeom>
              <a:avLst/>
              <a:gdLst/>
              <a:ahLst/>
              <a:cxnLst/>
              <a:rect l="l" t="t" r="r" b="b"/>
              <a:pathLst>
                <a:path w="12859" h="23499" extrusionOk="0">
                  <a:moveTo>
                    <a:pt x="3864" y="0"/>
                  </a:moveTo>
                  <a:cubicBezTo>
                    <a:pt x="1743" y="0"/>
                    <a:pt x="1" y="1710"/>
                    <a:pt x="1" y="3832"/>
                  </a:cubicBezTo>
                  <a:lnTo>
                    <a:pt x="1" y="23498"/>
                  </a:lnTo>
                  <a:lnTo>
                    <a:pt x="10135" y="23498"/>
                  </a:lnTo>
                  <a:lnTo>
                    <a:pt x="10135" y="4244"/>
                  </a:lnTo>
                  <a:cubicBezTo>
                    <a:pt x="10135" y="95"/>
                    <a:pt x="12858" y="0"/>
                    <a:pt x="128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48;p35">
              <a:extLst>
                <a:ext uri="{FF2B5EF4-FFF2-40B4-BE49-F238E27FC236}">
                  <a16:creationId xmlns:a16="http://schemas.microsoft.com/office/drawing/2014/main" id="{BF3126B6-BC44-D84B-F249-D8BD87875579}"/>
                </a:ext>
              </a:extLst>
            </p:cNvPr>
            <p:cNvSpPr/>
            <p:nvPr/>
          </p:nvSpPr>
          <p:spPr>
            <a:xfrm>
              <a:off x="6364813" y="337557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0"/>
                  </a:moveTo>
                  <a:cubicBezTo>
                    <a:pt x="159" y="0"/>
                    <a:pt x="1" y="158"/>
                    <a:pt x="1" y="317"/>
                  </a:cubicBezTo>
                  <a:cubicBezTo>
                    <a:pt x="1" y="507"/>
                    <a:pt x="159" y="665"/>
                    <a:pt x="317" y="665"/>
                  </a:cubicBezTo>
                  <a:lnTo>
                    <a:pt x="8203" y="665"/>
                  </a:lnTo>
                  <a:cubicBezTo>
                    <a:pt x="8393" y="665"/>
                    <a:pt x="8519" y="507"/>
                    <a:pt x="8519" y="317"/>
                  </a:cubicBezTo>
                  <a:cubicBezTo>
                    <a:pt x="8519" y="158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49;p35">
              <a:extLst>
                <a:ext uri="{FF2B5EF4-FFF2-40B4-BE49-F238E27FC236}">
                  <a16:creationId xmlns:a16="http://schemas.microsoft.com/office/drawing/2014/main" id="{DB98C2EF-012E-95EF-AB47-A4BDFA656656}"/>
                </a:ext>
              </a:extLst>
            </p:cNvPr>
            <p:cNvSpPr/>
            <p:nvPr/>
          </p:nvSpPr>
          <p:spPr>
            <a:xfrm>
              <a:off x="6364813" y="341240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07"/>
                    <a:pt x="159" y="666"/>
                    <a:pt x="317" y="666"/>
                  </a:cubicBezTo>
                  <a:lnTo>
                    <a:pt x="8203" y="666"/>
                  </a:lnTo>
                  <a:cubicBezTo>
                    <a:pt x="8393" y="666"/>
                    <a:pt x="8519" y="507"/>
                    <a:pt x="8519" y="349"/>
                  </a:cubicBezTo>
                  <a:cubicBezTo>
                    <a:pt x="8519" y="159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50;p35">
              <a:extLst>
                <a:ext uri="{FF2B5EF4-FFF2-40B4-BE49-F238E27FC236}">
                  <a16:creationId xmlns:a16="http://schemas.microsoft.com/office/drawing/2014/main" id="{D634D6AB-FE45-CCFF-E10E-C600E6507A74}"/>
                </a:ext>
              </a:extLst>
            </p:cNvPr>
            <p:cNvSpPr/>
            <p:nvPr/>
          </p:nvSpPr>
          <p:spPr>
            <a:xfrm>
              <a:off x="6364813" y="3450299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34"/>
                    <a:pt x="317" y="634"/>
                  </a:cubicBezTo>
                  <a:lnTo>
                    <a:pt x="8203" y="634"/>
                  </a:lnTo>
                  <a:cubicBezTo>
                    <a:pt x="8393" y="634"/>
                    <a:pt x="8519" y="476"/>
                    <a:pt x="8519" y="317"/>
                  </a:cubicBezTo>
                  <a:cubicBezTo>
                    <a:pt x="8519" y="127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1;p35">
              <a:extLst>
                <a:ext uri="{FF2B5EF4-FFF2-40B4-BE49-F238E27FC236}">
                  <a16:creationId xmlns:a16="http://schemas.microsoft.com/office/drawing/2014/main" id="{60B89563-28F6-01AA-B76E-5C97E0AC5A7E}"/>
                </a:ext>
              </a:extLst>
            </p:cNvPr>
            <p:cNvSpPr/>
            <p:nvPr/>
          </p:nvSpPr>
          <p:spPr>
            <a:xfrm>
              <a:off x="6364813" y="3487162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3"/>
                    <a:pt x="317" y="633"/>
                  </a:cubicBezTo>
                  <a:lnTo>
                    <a:pt x="8203" y="633"/>
                  </a:lnTo>
                  <a:cubicBezTo>
                    <a:pt x="8393" y="633"/>
                    <a:pt x="8519" y="475"/>
                    <a:pt x="8519" y="317"/>
                  </a:cubicBezTo>
                  <a:cubicBezTo>
                    <a:pt x="8519" y="127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52;p35">
              <a:extLst>
                <a:ext uri="{FF2B5EF4-FFF2-40B4-BE49-F238E27FC236}">
                  <a16:creationId xmlns:a16="http://schemas.microsoft.com/office/drawing/2014/main" id="{1FEFC890-8D3B-D465-39FD-0BC9F4ECFDDF}"/>
                </a:ext>
              </a:extLst>
            </p:cNvPr>
            <p:cNvSpPr/>
            <p:nvPr/>
          </p:nvSpPr>
          <p:spPr>
            <a:xfrm>
              <a:off x="6364813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3"/>
                    <a:pt x="317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53;p35">
              <a:extLst>
                <a:ext uri="{FF2B5EF4-FFF2-40B4-BE49-F238E27FC236}">
                  <a16:creationId xmlns:a16="http://schemas.microsoft.com/office/drawing/2014/main" id="{850EA5AB-4F95-6315-51BC-322F23CBDE2B}"/>
                </a:ext>
              </a:extLst>
            </p:cNvPr>
            <p:cNvSpPr/>
            <p:nvPr/>
          </p:nvSpPr>
          <p:spPr>
            <a:xfrm>
              <a:off x="6463768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49" y="0"/>
                  </a:moveTo>
                  <a:cubicBezTo>
                    <a:pt x="159" y="0"/>
                    <a:pt x="0" y="127"/>
                    <a:pt x="0" y="317"/>
                  </a:cubicBezTo>
                  <a:cubicBezTo>
                    <a:pt x="0" y="507"/>
                    <a:pt x="159" y="633"/>
                    <a:pt x="349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54;p35">
              <a:extLst>
                <a:ext uri="{FF2B5EF4-FFF2-40B4-BE49-F238E27FC236}">
                  <a16:creationId xmlns:a16="http://schemas.microsoft.com/office/drawing/2014/main" id="{B2491884-F469-DDE3-5F05-BCE6DB127355}"/>
                </a:ext>
              </a:extLst>
            </p:cNvPr>
            <p:cNvSpPr/>
            <p:nvPr/>
          </p:nvSpPr>
          <p:spPr>
            <a:xfrm>
              <a:off x="6562724" y="3340840"/>
              <a:ext cx="85294" cy="21074"/>
            </a:xfrm>
            <a:custGeom>
              <a:avLst/>
              <a:gdLst/>
              <a:ahLst/>
              <a:cxnLst/>
              <a:rect l="l" t="t" r="r" b="b"/>
              <a:pathLst>
                <a:path w="256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3"/>
                    <a:pt x="317" y="633"/>
                  </a:cubicBezTo>
                  <a:lnTo>
                    <a:pt x="2249" y="633"/>
                  </a:lnTo>
                  <a:cubicBezTo>
                    <a:pt x="2439" y="633"/>
                    <a:pt x="2565" y="507"/>
                    <a:pt x="2565" y="317"/>
                  </a:cubicBezTo>
                  <a:cubicBezTo>
                    <a:pt x="2565" y="127"/>
                    <a:pt x="2439" y="0"/>
                    <a:pt x="22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55;p35">
              <a:extLst>
                <a:ext uri="{FF2B5EF4-FFF2-40B4-BE49-F238E27FC236}">
                  <a16:creationId xmlns:a16="http://schemas.microsoft.com/office/drawing/2014/main" id="{E96C37CC-BFDC-519F-38CF-AD0829BF9407}"/>
                </a:ext>
              </a:extLst>
            </p:cNvPr>
            <p:cNvSpPr/>
            <p:nvPr/>
          </p:nvSpPr>
          <p:spPr>
            <a:xfrm>
              <a:off x="6364813" y="3523992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59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59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56;p35">
              <a:extLst>
                <a:ext uri="{FF2B5EF4-FFF2-40B4-BE49-F238E27FC236}">
                  <a16:creationId xmlns:a16="http://schemas.microsoft.com/office/drawing/2014/main" id="{81FD8C4A-7909-C56B-6BC6-A97151B3EF64}"/>
                </a:ext>
              </a:extLst>
            </p:cNvPr>
            <p:cNvSpPr/>
            <p:nvPr/>
          </p:nvSpPr>
          <p:spPr>
            <a:xfrm>
              <a:off x="6419559" y="3523992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59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57;p35">
              <a:extLst>
                <a:ext uri="{FF2B5EF4-FFF2-40B4-BE49-F238E27FC236}">
                  <a16:creationId xmlns:a16="http://schemas.microsoft.com/office/drawing/2014/main" id="{167EA2CB-11DC-B41A-B6EE-6D85E82C71E2}"/>
                </a:ext>
              </a:extLst>
            </p:cNvPr>
            <p:cNvSpPr/>
            <p:nvPr/>
          </p:nvSpPr>
          <p:spPr>
            <a:xfrm>
              <a:off x="6599554" y="3523992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59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59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58;p35">
              <a:extLst>
                <a:ext uri="{FF2B5EF4-FFF2-40B4-BE49-F238E27FC236}">
                  <a16:creationId xmlns:a16="http://schemas.microsoft.com/office/drawing/2014/main" id="{2572AC53-8052-5319-DC51-BD3F0E9FC205}"/>
                </a:ext>
              </a:extLst>
            </p:cNvPr>
            <p:cNvSpPr/>
            <p:nvPr/>
          </p:nvSpPr>
          <p:spPr>
            <a:xfrm>
              <a:off x="6364813" y="3557664"/>
              <a:ext cx="167397" cy="22138"/>
            </a:xfrm>
            <a:custGeom>
              <a:avLst/>
              <a:gdLst/>
              <a:ahLst/>
              <a:cxnLst/>
              <a:rect l="l" t="t" r="r" b="b"/>
              <a:pathLst>
                <a:path w="5036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66"/>
                    <a:pt x="317" y="666"/>
                  </a:cubicBezTo>
                  <a:lnTo>
                    <a:pt x="4719" y="666"/>
                  </a:lnTo>
                  <a:cubicBezTo>
                    <a:pt x="4878" y="666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59;p35">
              <a:extLst>
                <a:ext uri="{FF2B5EF4-FFF2-40B4-BE49-F238E27FC236}">
                  <a16:creationId xmlns:a16="http://schemas.microsoft.com/office/drawing/2014/main" id="{F9E6B53E-B4B5-A1E1-3675-E7BF00E63F0E}"/>
                </a:ext>
              </a:extLst>
            </p:cNvPr>
            <p:cNvSpPr/>
            <p:nvPr/>
          </p:nvSpPr>
          <p:spPr>
            <a:xfrm>
              <a:off x="6545871" y="3557664"/>
              <a:ext cx="41085" cy="22138"/>
            </a:xfrm>
            <a:custGeom>
              <a:avLst/>
              <a:gdLst/>
              <a:ahLst/>
              <a:cxnLst/>
              <a:rect l="l" t="t" r="r" b="b"/>
              <a:pathLst>
                <a:path w="1236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887" y="666"/>
                  </a:lnTo>
                  <a:cubicBezTo>
                    <a:pt x="1077" y="666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60;p35">
              <a:extLst>
                <a:ext uri="{FF2B5EF4-FFF2-40B4-BE49-F238E27FC236}">
                  <a16:creationId xmlns:a16="http://schemas.microsoft.com/office/drawing/2014/main" id="{B2350B8C-EFBF-D7DA-5FEA-9A7CA103B4F6}"/>
                </a:ext>
              </a:extLst>
            </p:cNvPr>
            <p:cNvSpPr/>
            <p:nvPr/>
          </p:nvSpPr>
          <p:spPr>
            <a:xfrm>
              <a:off x="6599554" y="3557664"/>
              <a:ext cx="48464" cy="22138"/>
            </a:xfrm>
            <a:custGeom>
              <a:avLst/>
              <a:gdLst/>
              <a:ahLst/>
              <a:cxnLst/>
              <a:rect l="l" t="t" r="r" b="b"/>
              <a:pathLst>
                <a:path w="1458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1141" y="666"/>
                  </a:lnTo>
                  <a:cubicBezTo>
                    <a:pt x="1331" y="666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1;p35">
              <a:extLst>
                <a:ext uri="{FF2B5EF4-FFF2-40B4-BE49-F238E27FC236}">
                  <a16:creationId xmlns:a16="http://schemas.microsoft.com/office/drawing/2014/main" id="{9F782490-4B65-AA65-523A-F22BB4AFD28A}"/>
                </a:ext>
              </a:extLst>
            </p:cNvPr>
            <p:cNvSpPr/>
            <p:nvPr/>
          </p:nvSpPr>
          <p:spPr>
            <a:xfrm>
              <a:off x="6364813" y="3594527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2;p35">
              <a:extLst>
                <a:ext uri="{FF2B5EF4-FFF2-40B4-BE49-F238E27FC236}">
                  <a16:creationId xmlns:a16="http://schemas.microsoft.com/office/drawing/2014/main" id="{718735A1-6942-28B5-6803-7EB3960BE90E}"/>
                </a:ext>
              </a:extLst>
            </p:cNvPr>
            <p:cNvSpPr/>
            <p:nvPr/>
          </p:nvSpPr>
          <p:spPr>
            <a:xfrm>
              <a:off x="6500598" y="3594527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63;p35">
              <a:extLst>
                <a:ext uri="{FF2B5EF4-FFF2-40B4-BE49-F238E27FC236}">
                  <a16:creationId xmlns:a16="http://schemas.microsoft.com/office/drawing/2014/main" id="{737DFA45-E0E2-29F1-FEFA-9CB300D76355}"/>
                </a:ext>
              </a:extLst>
            </p:cNvPr>
            <p:cNvSpPr/>
            <p:nvPr/>
          </p:nvSpPr>
          <p:spPr>
            <a:xfrm>
              <a:off x="6554281" y="3594527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4;p35">
              <a:extLst>
                <a:ext uri="{FF2B5EF4-FFF2-40B4-BE49-F238E27FC236}">
                  <a16:creationId xmlns:a16="http://schemas.microsoft.com/office/drawing/2014/main" id="{39E66E4F-A39C-09EA-E39C-9A5980BB0DB4}"/>
                </a:ext>
              </a:extLst>
            </p:cNvPr>
            <p:cNvSpPr/>
            <p:nvPr/>
          </p:nvSpPr>
          <p:spPr>
            <a:xfrm>
              <a:off x="6364813" y="3835584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65;p35">
              <a:extLst>
                <a:ext uri="{FF2B5EF4-FFF2-40B4-BE49-F238E27FC236}">
                  <a16:creationId xmlns:a16="http://schemas.microsoft.com/office/drawing/2014/main" id="{ACCF8544-2E80-3F26-ECA5-A0F308990308}"/>
                </a:ext>
              </a:extLst>
            </p:cNvPr>
            <p:cNvSpPr/>
            <p:nvPr/>
          </p:nvSpPr>
          <p:spPr>
            <a:xfrm>
              <a:off x="6419559" y="3835584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27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66;p35">
              <a:extLst>
                <a:ext uri="{FF2B5EF4-FFF2-40B4-BE49-F238E27FC236}">
                  <a16:creationId xmlns:a16="http://schemas.microsoft.com/office/drawing/2014/main" id="{4080F06D-AA04-FC05-D218-FFF9FA87B1CC}"/>
                </a:ext>
              </a:extLst>
            </p:cNvPr>
            <p:cNvSpPr/>
            <p:nvPr/>
          </p:nvSpPr>
          <p:spPr>
            <a:xfrm>
              <a:off x="6599554" y="3835584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27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27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7;p35">
              <a:extLst>
                <a:ext uri="{FF2B5EF4-FFF2-40B4-BE49-F238E27FC236}">
                  <a16:creationId xmlns:a16="http://schemas.microsoft.com/office/drawing/2014/main" id="{F08E8C50-A139-9DAE-A603-0FEE59A6B674}"/>
                </a:ext>
              </a:extLst>
            </p:cNvPr>
            <p:cNvSpPr/>
            <p:nvPr/>
          </p:nvSpPr>
          <p:spPr>
            <a:xfrm>
              <a:off x="6364813" y="3869256"/>
              <a:ext cx="167397" cy="21107"/>
            </a:xfrm>
            <a:custGeom>
              <a:avLst/>
              <a:gdLst/>
              <a:ahLst/>
              <a:cxnLst/>
              <a:rect l="l" t="t" r="r" b="b"/>
              <a:pathLst>
                <a:path w="5036" h="635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34"/>
                    <a:pt x="317" y="634"/>
                  </a:cubicBezTo>
                  <a:lnTo>
                    <a:pt x="4719" y="634"/>
                  </a:lnTo>
                  <a:cubicBezTo>
                    <a:pt x="4878" y="634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8;p35">
              <a:extLst>
                <a:ext uri="{FF2B5EF4-FFF2-40B4-BE49-F238E27FC236}">
                  <a16:creationId xmlns:a16="http://schemas.microsoft.com/office/drawing/2014/main" id="{732E820B-7EC8-1AC8-275F-B7A12C130D5A}"/>
                </a:ext>
              </a:extLst>
            </p:cNvPr>
            <p:cNvSpPr/>
            <p:nvPr/>
          </p:nvSpPr>
          <p:spPr>
            <a:xfrm>
              <a:off x="6545871" y="3869256"/>
              <a:ext cx="41085" cy="21107"/>
            </a:xfrm>
            <a:custGeom>
              <a:avLst/>
              <a:gdLst/>
              <a:ahLst/>
              <a:cxnLst/>
              <a:rect l="l" t="t" r="r" b="b"/>
              <a:pathLst>
                <a:path w="1236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887" y="634"/>
                  </a:lnTo>
                  <a:cubicBezTo>
                    <a:pt x="1077" y="634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69;p35">
              <a:extLst>
                <a:ext uri="{FF2B5EF4-FFF2-40B4-BE49-F238E27FC236}">
                  <a16:creationId xmlns:a16="http://schemas.microsoft.com/office/drawing/2014/main" id="{31FE2165-EE65-523F-EB0E-44538F3EFAC6}"/>
                </a:ext>
              </a:extLst>
            </p:cNvPr>
            <p:cNvSpPr/>
            <p:nvPr/>
          </p:nvSpPr>
          <p:spPr>
            <a:xfrm>
              <a:off x="6599554" y="3869256"/>
              <a:ext cx="48464" cy="21107"/>
            </a:xfrm>
            <a:custGeom>
              <a:avLst/>
              <a:gdLst/>
              <a:ahLst/>
              <a:cxnLst/>
              <a:rect l="l" t="t" r="r" b="b"/>
              <a:pathLst>
                <a:path w="1458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70;p35">
              <a:extLst>
                <a:ext uri="{FF2B5EF4-FFF2-40B4-BE49-F238E27FC236}">
                  <a16:creationId xmlns:a16="http://schemas.microsoft.com/office/drawing/2014/main" id="{AC8885B2-0635-FCBE-4689-FD2FFCEB0F7A}"/>
                </a:ext>
              </a:extLst>
            </p:cNvPr>
            <p:cNvSpPr/>
            <p:nvPr/>
          </p:nvSpPr>
          <p:spPr>
            <a:xfrm>
              <a:off x="6364813" y="3906119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71;p35">
              <a:extLst>
                <a:ext uri="{FF2B5EF4-FFF2-40B4-BE49-F238E27FC236}">
                  <a16:creationId xmlns:a16="http://schemas.microsoft.com/office/drawing/2014/main" id="{A46DB9EE-8A23-C4F5-E83F-6677EB4B3BF6}"/>
                </a:ext>
              </a:extLst>
            </p:cNvPr>
            <p:cNvSpPr/>
            <p:nvPr/>
          </p:nvSpPr>
          <p:spPr>
            <a:xfrm>
              <a:off x="6500598" y="3906119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72;p35">
              <a:extLst>
                <a:ext uri="{FF2B5EF4-FFF2-40B4-BE49-F238E27FC236}">
                  <a16:creationId xmlns:a16="http://schemas.microsoft.com/office/drawing/2014/main" id="{B6645CFF-DE9C-565D-FDAD-C1733FDF4C30}"/>
                </a:ext>
              </a:extLst>
            </p:cNvPr>
            <p:cNvSpPr/>
            <p:nvPr/>
          </p:nvSpPr>
          <p:spPr>
            <a:xfrm>
              <a:off x="6554281" y="3906119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73;p35">
              <a:extLst>
                <a:ext uri="{FF2B5EF4-FFF2-40B4-BE49-F238E27FC236}">
                  <a16:creationId xmlns:a16="http://schemas.microsoft.com/office/drawing/2014/main" id="{D64952D0-35E1-79DA-9889-DEE77525B5B2}"/>
                </a:ext>
              </a:extLst>
            </p:cNvPr>
            <p:cNvSpPr/>
            <p:nvPr/>
          </p:nvSpPr>
          <p:spPr>
            <a:xfrm>
              <a:off x="6364813" y="3805069"/>
              <a:ext cx="283205" cy="8443"/>
            </a:xfrm>
            <a:custGeom>
              <a:avLst/>
              <a:gdLst/>
              <a:ahLst/>
              <a:cxnLst/>
              <a:rect l="l" t="t" r="r" b="b"/>
              <a:pathLst>
                <a:path w="8520" h="254" extrusionOk="0">
                  <a:moveTo>
                    <a:pt x="1" y="0"/>
                  </a:moveTo>
                  <a:lnTo>
                    <a:pt x="1" y="253"/>
                  </a:lnTo>
                  <a:lnTo>
                    <a:pt x="8519" y="253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74;p35">
              <a:extLst>
                <a:ext uri="{FF2B5EF4-FFF2-40B4-BE49-F238E27FC236}">
                  <a16:creationId xmlns:a16="http://schemas.microsoft.com/office/drawing/2014/main" id="{C5DB7682-2AE6-22A2-C579-FDF4EDE8AD7F}"/>
                </a:ext>
              </a:extLst>
            </p:cNvPr>
            <p:cNvSpPr/>
            <p:nvPr/>
          </p:nvSpPr>
          <p:spPr>
            <a:xfrm>
              <a:off x="5800564" y="4286119"/>
              <a:ext cx="955883" cy="80042"/>
            </a:xfrm>
            <a:custGeom>
              <a:avLst/>
              <a:gdLst/>
              <a:ahLst/>
              <a:cxnLst/>
              <a:rect l="l" t="t" r="r" b="b"/>
              <a:pathLst>
                <a:path w="28757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lnTo>
                    <a:pt x="27553" y="2408"/>
                  </a:lnTo>
                  <a:cubicBezTo>
                    <a:pt x="28218" y="2408"/>
                    <a:pt x="28756" y="1869"/>
                    <a:pt x="28756" y="1204"/>
                  </a:cubicBezTo>
                  <a:cubicBezTo>
                    <a:pt x="28756" y="539"/>
                    <a:pt x="28218" y="1"/>
                    <a:pt x="27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75;p35">
              <a:extLst>
                <a:ext uri="{FF2B5EF4-FFF2-40B4-BE49-F238E27FC236}">
                  <a16:creationId xmlns:a16="http://schemas.microsoft.com/office/drawing/2014/main" id="{368FF634-8225-2560-6137-80D6FFB36FD8}"/>
                </a:ext>
              </a:extLst>
            </p:cNvPr>
            <p:cNvSpPr/>
            <p:nvPr/>
          </p:nvSpPr>
          <p:spPr>
            <a:xfrm>
              <a:off x="5825826" y="3747165"/>
              <a:ext cx="903231" cy="579008"/>
            </a:xfrm>
            <a:custGeom>
              <a:avLst/>
              <a:gdLst/>
              <a:ahLst/>
              <a:cxnLst/>
              <a:rect l="l" t="t" r="r" b="b"/>
              <a:pathLst>
                <a:path w="27173" h="17419" extrusionOk="0">
                  <a:moveTo>
                    <a:pt x="1964" y="0"/>
                  </a:moveTo>
                  <a:cubicBezTo>
                    <a:pt x="888" y="0"/>
                    <a:pt x="1" y="887"/>
                    <a:pt x="1" y="1995"/>
                  </a:cubicBezTo>
                  <a:lnTo>
                    <a:pt x="1" y="15423"/>
                  </a:lnTo>
                  <a:cubicBezTo>
                    <a:pt x="1" y="16500"/>
                    <a:pt x="888" y="17418"/>
                    <a:pt x="1964" y="17418"/>
                  </a:cubicBezTo>
                  <a:lnTo>
                    <a:pt x="25178" y="17418"/>
                  </a:lnTo>
                  <a:cubicBezTo>
                    <a:pt x="26286" y="17418"/>
                    <a:pt x="27173" y="16531"/>
                    <a:pt x="27173" y="15423"/>
                  </a:cubicBezTo>
                  <a:lnTo>
                    <a:pt x="27173" y="1995"/>
                  </a:lnTo>
                  <a:cubicBezTo>
                    <a:pt x="27173" y="887"/>
                    <a:pt x="26286" y="0"/>
                    <a:pt x="2517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76;p35">
              <a:extLst>
                <a:ext uri="{FF2B5EF4-FFF2-40B4-BE49-F238E27FC236}">
                  <a16:creationId xmlns:a16="http://schemas.microsoft.com/office/drawing/2014/main" id="{99E45DB2-DDA7-6DB2-4DAD-908D8B96A48B}"/>
                </a:ext>
              </a:extLst>
            </p:cNvPr>
            <p:cNvSpPr/>
            <p:nvPr/>
          </p:nvSpPr>
          <p:spPr>
            <a:xfrm>
              <a:off x="5915308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824" y="1"/>
                  </a:moveTo>
                  <a:cubicBezTo>
                    <a:pt x="381" y="1"/>
                    <a:pt x="1" y="381"/>
                    <a:pt x="1" y="793"/>
                  </a:cubicBezTo>
                  <a:cubicBezTo>
                    <a:pt x="1" y="1236"/>
                    <a:pt x="381" y="1616"/>
                    <a:pt x="824" y="1616"/>
                  </a:cubicBezTo>
                  <a:lnTo>
                    <a:pt x="4023" y="1616"/>
                  </a:lnTo>
                  <a:cubicBezTo>
                    <a:pt x="4466" y="1616"/>
                    <a:pt x="4815" y="1236"/>
                    <a:pt x="4815" y="793"/>
                  </a:cubicBezTo>
                  <a:cubicBezTo>
                    <a:pt x="4815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77;p35">
              <a:extLst>
                <a:ext uri="{FF2B5EF4-FFF2-40B4-BE49-F238E27FC236}">
                  <a16:creationId xmlns:a16="http://schemas.microsoft.com/office/drawing/2014/main" id="{65E6B746-B453-A4A5-7814-8458DA939267}"/>
                </a:ext>
              </a:extLst>
            </p:cNvPr>
            <p:cNvSpPr/>
            <p:nvPr/>
          </p:nvSpPr>
          <p:spPr>
            <a:xfrm>
              <a:off x="6106904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1" y="381"/>
                    <a:pt x="1" y="793"/>
                  </a:cubicBezTo>
                  <a:cubicBezTo>
                    <a:pt x="1" y="1236"/>
                    <a:pt x="349" y="1616"/>
                    <a:pt x="792" y="1616"/>
                  </a:cubicBezTo>
                  <a:lnTo>
                    <a:pt x="4023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78;p35">
              <a:extLst>
                <a:ext uri="{FF2B5EF4-FFF2-40B4-BE49-F238E27FC236}">
                  <a16:creationId xmlns:a16="http://schemas.microsoft.com/office/drawing/2014/main" id="{045EB489-F739-EF42-BC3C-76D5599A57C0}"/>
                </a:ext>
              </a:extLst>
            </p:cNvPr>
            <p:cNvSpPr/>
            <p:nvPr/>
          </p:nvSpPr>
          <p:spPr>
            <a:xfrm>
              <a:off x="6293247" y="4081892"/>
              <a:ext cx="160017" cy="53749"/>
            </a:xfrm>
            <a:custGeom>
              <a:avLst/>
              <a:gdLst/>
              <a:ahLst/>
              <a:cxnLst/>
              <a:rect l="l" t="t" r="r" b="b"/>
              <a:pathLst>
                <a:path w="4814" h="1617" extrusionOk="0">
                  <a:moveTo>
                    <a:pt x="792" y="1"/>
                  </a:moveTo>
                  <a:cubicBezTo>
                    <a:pt x="348" y="1"/>
                    <a:pt x="0" y="381"/>
                    <a:pt x="0" y="793"/>
                  </a:cubicBezTo>
                  <a:cubicBezTo>
                    <a:pt x="0" y="1236"/>
                    <a:pt x="348" y="1616"/>
                    <a:pt x="792" y="1616"/>
                  </a:cubicBezTo>
                  <a:lnTo>
                    <a:pt x="4022" y="1616"/>
                  </a:lnTo>
                  <a:cubicBezTo>
                    <a:pt x="4465" y="1616"/>
                    <a:pt x="4814" y="1236"/>
                    <a:pt x="4814" y="793"/>
                  </a:cubicBezTo>
                  <a:cubicBezTo>
                    <a:pt x="4814" y="381"/>
                    <a:pt x="4465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79;p35">
              <a:extLst>
                <a:ext uri="{FF2B5EF4-FFF2-40B4-BE49-F238E27FC236}">
                  <a16:creationId xmlns:a16="http://schemas.microsoft.com/office/drawing/2014/main" id="{D676C399-3103-82CC-84BE-9EE91FFA64EE}"/>
                </a:ext>
              </a:extLst>
            </p:cNvPr>
            <p:cNvSpPr/>
            <p:nvPr/>
          </p:nvSpPr>
          <p:spPr>
            <a:xfrm>
              <a:off x="6479557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0" y="381"/>
                    <a:pt x="0" y="793"/>
                  </a:cubicBezTo>
                  <a:cubicBezTo>
                    <a:pt x="0" y="1236"/>
                    <a:pt x="349" y="1616"/>
                    <a:pt x="792" y="1616"/>
                  </a:cubicBezTo>
                  <a:lnTo>
                    <a:pt x="4022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80;p35">
              <a:extLst>
                <a:ext uri="{FF2B5EF4-FFF2-40B4-BE49-F238E27FC236}">
                  <a16:creationId xmlns:a16="http://schemas.microsoft.com/office/drawing/2014/main" id="{539CB8C2-A5CD-067C-6BAB-51446416AABB}"/>
                </a:ext>
              </a:extLst>
            </p:cNvPr>
            <p:cNvSpPr/>
            <p:nvPr/>
          </p:nvSpPr>
          <p:spPr>
            <a:xfrm>
              <a:off x="5907962" y="4170344"/>
              <a:ext cx="737961" cy="53716"/>
            </a:xfrm>
            <a:custGeom>
              <a:avLst/>
              <a:gdLst/>
              <a:ahLst/>
              <a:cxnLst/>
              <a:rect l="l" t="t" r="r" b="b"/>
              <a:pathLst>
                <a:path w="22201" h="1616" extrusionOk="0">
                  <a:moveTo>
                    <a:pt x="824" y="0"/>
                  </a:moveTo>
                  <a:cubicBezTo>
                    <a:pt x="380" y="0"/>
                    <a:pt x="0" y="380"/>
                    <a:pt x="0" y="824"/>
                  </a:cubicBezTo>
                  <a:cubicBezTo>
                    <a:pt x="0" y="1267"/>
                    <a:pt x="380" y="1615"/>
                    <a:pt x="824" y="1615"/>
                  </a:cubicBezTo>
                  <a:lnTo>
                    <a:pt x="21408" y="1615"/>
                  </a:lnTo>
                  <a:cubicBezTo>
                    <a:pt x="21852" y="1615"/>
                    <a:pt x="22200" y="1267"/>
                    <a:pt x="22200" y="824"/>
                  </a:cubicBezTo>
                  <a:cubicBezTo>
                    <a:pt x="22200" y="380"/>
                    <a:pt x="21852" y="0"/>
                    <a:pt x="214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81;p35">
              <a:extLst>
                <a:ext uri="{FF2B5EF4-FFF2-40B4-BE49-F238E27FC236}">
                  <a16:creationId xmlns:a16="http://schemas.microsoft.com/office/drawing/2014/main" id="{77DC8694-E8A5-513E-1673-D3D969014AC8}"/>
                </a:ext>
              </a:extLst>
            </p:cNvPr>
            <p:cNvSpPr/>
            <p:nvPr/>
          </p:nvSpPr>
          <p:spPr>
            <a:xfrm>
              <a:off x="5889016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0"/>
                  </a:moveTo>
                  <a:cubicBezTo>
                    <a:pt x="982" y="0"/>
                    <a:pt x="0" y="982"/>
                    <a:pt x="0" y="2185"/>
                  </a:cubicBezTo>
                  <a:cubicBezTo>
                    <a:pt x="0" y="3389"/>
                    <a:pt x="982" y="4370"/>
                    <a:pt x="2217" y="4370"/>
                  </a:cubicBezTo>
                  <a:cubicBezTo>
                    <a:pt x="3420" y="4370"/>
                    <a:pt x="4402" y="3389"/>
                    <a:pt x="4402" y="2185"/>
                  </a:cubicBezTo>
                  <a:cubicBezTo>
                    <a:pt x="4402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82;p35">
              <a:extLst>
                <a:ext uri="{FF2B5EF4-FFF2-40B4-BE49-F238E27FC236}">
                  <a16:creationId xmlns:a16="http://schemas.microsoft.com/office/drawing/2014/main" id="{DAE29195-DE31-DFC1-FE5B-0D3DDE83D2D9}"/>
                </a:ext>
              </a:extLst>
            </p:cNvPr>
            <p:cNvSpPr/>
            <p:nvPr/>
          </p:nvSpPr>
          <p:spPr>
            <a:xfrm>
              <a:off x="5995317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186" y="0"/>
                  </a:moveTo>
                  <a:cubicBezTo>
                    <a:pt x="982" y="0"/>
                    <a:pt x="1" y="982"/>
                    <a:pt x="1" y="2185"/>
                  </a:cubicBezTo>
                  <a:cubicBezTo>
                    <a:pt x="1" y="3389"/>
                    <a:pt x="982" y="4370"/>
                    <a:pt x="2186" y="4370"/>
                  </a:cubicBezTo>
                  <a:cubicBezTo>
                    <a:pt x="3421" y="4370"/>
                    <a:pt x="4403" y="3389"/>
                    <a:pt x="4403" y="2185"/>
                  </a:cubicBezTo>
                  <a:cubicBezTo>
                    <a:pt x="4403" y="982"/>
                    <a:pt x="3421" y="0"/>
                    <a:pt x="21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83;p35">
              <a:extLst>
                <a:ext uri="{FF2B5EF4-FFF2-40B4-BE49-F238E27FC236}">
                  <a16:creationId xmlns:a16="http://schemas.microsoft.com/office/drawing/2014/main" id="{CA639181-7184-160E-218C-7D7ECAF567FA}"/>
                </a:ext>
              </a:extLst>
            </p:cNvPr>
            <p:cNvSpPr/>
            <p:nvPr/>
          </p:nvSpPr>
          <p:spPr>
            <a:xfrm>
              <a:off x="6449043" y="3826110"/>
              <a:ext cx="196881" cy="142134"/>
            </a:xfrm>
            <a:custGeom>
              <a:avLst/>
              <a:gdLst/>
              <a:ahLst/>
              <a:cxnLst/>
              <a:rect l="l" t="t" r="r" b="b"/>
              <a:pathLst>
                <a:path w="5923" h="4276" extrusionOk="0">
                  <a:moveTo>
                    <a:pt x="1045" y="0"/>
                  </a:moveTo>
                  <a:cubicBezTo>
                    <a:pt x="443" y="0"/>
                    <a:pt x="0" y="444"/>
                    <a:pt x="0" y="1045"/>
                  </a:cubicBezTo>
                  <a:lnTo>
                    <a:pt x="0" y="3231"/>
                  </a:lnTo>
                  <a:cubicBezTo>
                    <a:pt x="0" y="3801"/>
                    <a:pt x="443" y="4276"/>
                    <a:pt x="1045" y="4276"/>
                  </a:cubicBezTo>
                  <a:lnTo>
                    <a:pt x="4877" y="4276"/>
                  </a:lnTo>
                  <a:cubicBezTo>
                    <a:pt x="5447" y="4276"/>
                    <a:pt x="5922" y="3801"/>
                    <a:pt x="5922" y="3231"/>
                  </a:cubicBezTo>
                  <a:lnTo>
                    <a:pt x="5922" y="1045"/>
                  </a:lnTo>
                  <a:cubicBezTo>
                    <a:pt x="5922" y="444"/>
                    <a:pt x="5447" y="0"/>
                    <a:pt x="48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84;p35">
              <a:extLst>
                <a:ext uri="{FF2B5EF4-FFF2-40B4-BE49-F238E27FC236}">
                  <a16:creationId xmlns:a16="http://schemas.microsoft.com/office/drawing/2014/main" id="{39809C01-63E9-17E7-D0A9-2AB825BF923C}"/>
                </a:ext>
              </a:extLst>
            </p:cNvPr>
            <p:cNvSpPr/>
            <p:nvPr/>
          </p:nvSpPr>
          <p:spPr>
            <a:xfrm>
              <a:off x="6449043" y="3825047"/>
              <a:ext cx="196881" cy="143198"/>
            </a:xfrm>
            <a:custGeom>
              <a:avLst/>
              <a:gdLst/>
              <a:ahLst/>
              <a:cxnLst/>
              <a:rect l="l" t="t" r="r" b="b"/>
              <a:pathLst>
                <a:path w="5923" h="4308" extrusionOk="0">
                  <a:moveTo>
                    <a:pt x="1298" y="1299"/>
                  </a:moveTo>
                  <a:lnTo>
                    <a:pt x="1298" y="2091"/>
                  </a:lnTo>
                  <a:lnTo>
                    <a:pt x="982" y="2091"/>
                  </a:lnTo>
                  <a:lnTo>
                    <a:pt x="982" y="1299"/>
                  </a:lnTo>
                  <a:close/>
                  <a:moveTo>
                    <a:pt x="4909" y="1299"/>
                  </a:moveTo>
                  <a:lnTo>
                    <a:pt x="4909" y="2091"/>
                  </a:lnTo>
                  <a:lnTo>
                    <a:pt x="4465" y="2091"/>
                  </a:lnTo>
                  <a:lnTo>
                    <a:pt x="4465" y="1299"/>
                  </a:lnTo>
                  <a:close/>
                  <a:moveTo>
                    <a:pt x="1298" y="2249"/>
                  </a:moveTo>
                  <a:lnTo>
                    <a:pt x="1298" y="3041"/>
                  </a:lnTo>
                  <a:lnTo>
                    <a:pt x="982" y="3041"/>
                  </a:lnTo>
                  <a:lnTo>
                    <a:pt x="982" y="2249"/>
                  </a:lnTo>
                  <a:close/>
                  <a:moveTo>
                    <a:pt x="4909" y="2249"/>
                  </a:moveTo>
                  <a:lnTo>
                    <a:pt x="4909" y="3041"/>
                  </a:lnTo>
                  <a:lnTo>
                    <a:pt x="4465" y="3041"/>
                  </a:lnTo>
                  <a:lnTo>
                    <a:pt x="4465" y="2249"/>
                  </a:lnTo>
                  <a:close/>
                  <a:moveTo>
                    <a:pt x="4275" y="666"/>
                  </a:moveTo>
                  <a:lnTo>
                    <a:pt x="4275" y="3674"/>
                  </a:lnTo>
                  <a:lnTo>
                    <a:pt x="1488" y="3674"/>
                  </a:lnTo>
                  <a:lnTo>
                    <a:pt x="1488" y="666"/>
                  </a:lnTo>
                  <a:close/>
                  <a:moveTo>
                    <a:pt x="1298" y="1"/>
                  </a:moveTo>
                  <a:lnTo>
                    <a:pt x="1298" y="1109"/>
                  </a:lnTo>
                  <a:lnTo>
                    <a:pt x="982" y="1109"/>
                  </a:lnTo>
                  <a:lnTo>
                    <a:pt x="982" y="32"/>
                  </a:lnTo>
                  <a:lnTo>
                    <a:pt x="792" y="32"/>
                  </a:lnTo>
                  <a:lnTo>
                    <a:pt x="792" y="1109"/>
                  </a:lnTo>
                  <a:lnTo>
                    <a:pt x="0" y="1109"/>
                  </a:lnTo>
                  <a:lnTo>
                    <a:pt x="0" y="1299"/>
                  </a:lnTo>
                  <a:lnTo>
                    <a:pt x="792" y="1299"/>
                  </a:lnTo>
                  <a:lnTo>
                    <a:pt x="792" y="2059"/>
                  </a:lnTo>
                  <a:lnTo>
                    <a:pt x="0" y="2059"/>
                  </a:lnTo>
                  <a:lnTo>
                    <a:pt x="0" y="2249"/>
                  </a:lnTo>
                  <a:lnTo>
                    <a:pt x="792" y="2249"/>
                  </a:lnTo>
                  <a:lnTo>
                    <a:pt x="792" y="3041"/>
                  </a:lnTo>
                  <a:lnTo>
                    <a:pt x="0" y="3041"/>
                  </a:lnTo>
                  <a:lnTo>
                    <a:pt x="0" y="3199"/>
                  </a:lnTo>
                  <a:lnTo>
                    <a:pt x="792" y="3199"/>
                  </a:lnTo>
                  <a:lnTo>
                    <a:pt x="792" y="4276"/>
                  </a:lnTo>
                  <a:lnTo>
                    <a:pt x="982" y="4276"/>
                  </a:lnTo>
                  <a:lnTo>
                    <a:pt x="982" y="3199"/>
                  </a:lnTo>
                  <a:lnTo>
                    <a:pt x="1298" y="3199"/>
                  </a:lnTo>
                  <a:lnTo>
                    <a:pt x="1298" y="4308"/>
                  </a:lnTo>
                  <a:lnTo>
                    <a:pt x="1488" y="4308"/>
                  </a:lnTo>
                  <a:lnTo>
                    <a:pt x="1488" y="3864"/>
                  </a:lnTo>
                  <a:lnTo>
                    <a:pt x="4275" y="3864"/>
                  </a:lnTo>
                  <a:lnTo>
                    <a:pt x="4275" y="4308"/>
                  </a:lnTo>
                  <a:lnTo>
                    <a:pt x="4465" y="4308"/>
                  </a:lnTo>
                  <a:lnTo>
                    <a:pt x="4465" y="3199"/>
                  </a:lnTo>
                  <a:lnTo>
                    <a:pt x="4909" y="3199"/>
                  </a:lnTo>
                  <a:lnTo>
                    <a:pt x="4909" y="4276"/>
                  </a:lnTo>
                  <a:lnTo>
                    <a:pt x="5099" y="4276"/>
                  </a:lnTo>
                  <a:lnTo>
                    <a:pt x="5099" y="3199"/>
                  </a:lnTo>
                  <a:lnTo>
                    <a:pt x="5922" y="3199"/>
                  </a:lnTo>
                  <a:lnTo>
                    <a:pt x="5922" y="3041"/>
                  </a:lnTo>
                  <a:lnTo>
                    <a:pt x="5099" y="3041"/>
                  </a:lnTo>
                  <a:lnTo>
                    <a:pt x="5099" y="2249"/>
                  </a:lnTo>
                  <a:lnTo>
                    <a:pt x="5922" y="2249"/>
                  </a:lnTo>
                  <a:lnTo>
                    <a:pt x="5922" y="2091"/>
                  </a:lnTo>
                  <a:lnTo>
                    <a:pt x="5099" y="2091"/>
                  </a:lnTo>
                  <a:lnTo>
                    <a:pt x="5099" y="1299"/>
                  </a:lnTo>
                  <a:lnTo>
                    <a:pt x="5922" y="1299"/>
                  </a:lnTo>
                  <a:lnTo>
                    <a:pt x="5922" y="1109"/>
                  </a:lnTo>
                  <a:lnTo>
                    <a:pt x="5099" y="1109"/>
                  </a:lnTo>
                  <a:lnTo>
                    <a:pt x="5099" y="32"/>
                  </a:lnTo>
                  <a:lnTo>
                    <a:pt x="4909" y="32"/>
                  </a:lnTo>
                  <a:lnTo>
                    <a:pt x="4909" y="1109"/>
                  </a:lnTo>
                  <a:lnTo>
                    <a:pt x="4465" y="1109"/>
                  </a:lnTo>
                  <a:lnTo>
                    <a:pt x="4465" y="1"/>
                  </a:lnTo>
                  <a:lnTo>
                    <a:pt x="4275" y="1"/>
                  </a:lnTo>
                  <a:lnTo>
                    <a:pt x="4275" y="476"/>
                  </a:lnTo>
                  <a:lnTo>
                    <a:pt x="1488" y="47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85;p35">
              <a:extLst>
                <a:ext uri="{FF2B5EF4-FFF2-40B4-BE49-F238E27FC236}">
                  <a16:creationId xmlns:a16="http://schemas.microsoft.com/office/drawing/2014/main" id="{CA8FB1F4-6CDD-86D8-2D0B-291779016B74}"/>
                </a:ext>
              </a:extLst>
            </p:cNvPr>
            <p:cNvSpPr/>
            <p:nvPr/>
          </p:nvSpPr>
          <p:spPr>
            <a:xfrm>
              <a:off x="5838457" y="2528155"/>
              <a:ext cx="269543" cy="385318"/>
            </a:xfrm>
            <a:custGeom>
              <a:avLst/>
              <a:gdLst/>
              <a:ahLst/>
              <a:cxnLst/>
              <a:rect l="l" t="t" r="r" b="b"/>
              <a:pathLst>
                <a:path w="8109" h="11592" extrusionOk="0">
                  <a:moveTo>
                    <a:pt x="7570" y="349"/>
                  </a:moveTo>
                  <a:cubicBezTo>
                    <a:pt x="7665" y="349"/>
                    <a:pt x="7760" y="412"/>
                    <a:pt x="7760" y="539"/>
                  </a:cubicBezTo>
                  <a:lnTo>
                    <a:pt x="7760" y="11211"/>
                  </a:lnTo>
                  <a:lnTo>
                    <a:pt x="349" y="11211"/>
                  </a:lnTo>
                  <a:lnTo>
                    <a:pt x="349" y="539"/>
                  </a:lnTo>
                  <a:cubicBezTo>
                    <a:pt x="349" y="412"/>
                    <a:pt x="444" y="349"/>
                    <a:pt x="571" y="349"/>
                  </a:cubicBezTo>
                  <a:close/>
                  <a:moveTo>
                    <a:pt x="571" y="1"/>
                  </a:moveTo>
                  <a:cubicBezTo>
                    <a:pt x="254" y="1"/>
                    <a:pt x="1" y="222"/>
                    <a:pt x="1" y="539"/>
                  </a:cubicBezTo>
                  <a:lnTo>
                    <a:pt x="1" y="11591"/>
                  </a:lnTo>
                  <a:lnTo>
                    <a:pt x="8108" y="11591"/>
                  </a:lnTo>
                  <a:lnTo>
                    <a:pt x="8108" y="539"/>
                  </a:lnTo>
                  <a:cubicBezTo>
                    <a:pt x="8108" y="222"/>
                    <a:pt x="7855" y="1"/>
                    <a:pt x="7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86;p35">
              <a:extLst>
                <a:ext uri="{FF2B5EF4-FFF2-40B4-BE49-F238E27FC236}">
                  <a16:creationId xmlns:a16="http://schemas.microsoft.com/office/drawing/2014/main" id="{FCAB9973-519B-A85A-CD5B-0A05E8CB47D8}"/>
                </a:ext>
              </a:extLst>
            </p:cNvPr>
            <p:cNvSpPr/>
            <p:nvPr/>
          </p:nvSpPr>
          <p:spPr>
            <a:xfrm>
              <a:off x="5863753" y="2560797"/>
              <a:ext cx="216858" cy="66347"/>
            </a:xfrm>
            <a:custGeom>
              <a:avLst/>
              <a:gdLst/>
              <a:ahLst/>
              <a:cxnLst/>
              <a:rect l="l" t="t" r="r" b="b"/>
              <a:pathLst>
                <a:path w="6524" h="1996" extrusionOk="0">
                  <a:moveTo>
                    <a:pt x="6176" y="380"/>
                  </a:moveTo>
                  <a:lnTo>
                    <a:pt x="6176" y="1647"/>
                  </a:lnTo>
                  <a:lnTo>
                    <a:pt x="348" y="1647"/>
                  </a:lnTo>
                  <a:lnTo>
                    <a:pt x="348" y="380"/>
                  </a:lnTo>
                  <a:close/>
                  <a:moveTo>
                    <a:pt x="0" y="0"/>
                  </a:moveTo>
                  <a:lnTo>
                    <a:pt x="0" y="1996"/>
                  </a:lnTo>
                  <a:lnTo>
                    <a:pt x="6524" y="199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87;p35">
              <a:extLst>
                <a:ext uri="{FF2B5EF4-FFF2-40B4-BE49-F238E27FC236}">
                  <a16:creationId xmlns:a16="http://schemas.microsoft.com/office/drawing/2014/main" id="{D395E67B-00F3-4689-609B-1598B07CC350}"/>
                </a:ext>
              </a:extLst>
            </p:cNvPr>
            <p:cNvSpPr/>
            <p:nvPr/>
          </p:nvSpPr>
          <p:spPr>
            <a:xfrm>
              <a:off x="5863753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425" y="381"/>
                  </a:moveTo>
                  <a:lnTo>
                    <a:pt x="1425" y="1426"/>
                  </a:lnTo>
                  <a:lnTo>
                    <a:pt x="348" y="1426"/>
                  </a:lnTo>
                  <a:lnTo>
                    <a:pt x="348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88;p35">
              <a:extLst>
                <a:ext uri="{FF2B5EF4-FFF2-40B4-BE49-F238E27FC236}">
                  <a16:creationId xmlns:a16="http://schemas.microsoft.com/office/drawing/2014/main" id="{0D75F1BE-A5F3-1055-BE37-120FE25ED2EA}"/>
                </a:ext>
              </a:extLst>
            </p:cNvPr>
            <p:cNvSpPr/>
            <p:nvPr/>
          </p:nvSpPr>
          <p:spPr>
            <a:xfrm>
              <a:off x="5942698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89;p35">
              <a:extLst>
                <a:ext uri="{FF2B5EF4-FFF2-40B4-BE49-F238E27FC236}">
                  <a16:creationId xmlns:a16="http://schemas.microsoft.com/office/drawing/2014/main" id="{559ECAF7-AFEB-9F88-3464-7E140A79EFD6}"/>
                </a:ext>
              </a:extLst>
            </p:cNvPr>
            <p:cNvSpPr/>
            <p:nvPr/>
          </p:nvSpPr>
          <p:spPr>
            <a:xfrm>
              <a:off x="6021643" y="2679729"/>
              <a:ext cx="57937" cy="59001"/>
            </a:xfrm>
            <a:custGeom>
              <a:avLst/>
              <a:gdLst/>
              <a:ahLst/>
              <a:cxnLst/>
              <a:rect l="l" t="t" r="r" b="b"/>
              <a:pathLst>
                <a:path w="1743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90;p35">
              <a:extLst>
                <a:ext uri="{FF2B5EF4-FFF2-40B4-BE49-F238E27FC236}">
                  <a16:creationId xmlns:a16="http://schemas.microsoft.com/office/drawing/2014/main" id="{E3000870-F020-7247-A8E1-5C64FF448243}"/>
                </a:ext>
              </a:extLst>
            </p:cNvPr>
            <p:cNvSpPr/>
            <p:nvPr/>
          </p:nvSpPr>
          <p:spPr>
            <a:xfrm>
              <a:off x="5863753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91;p35">
              <a:extLst>
                <a:ext uri="{FF2B5EF4-FFF2-40B4-BE49-F238E27FC236}">
                  <a16:creationId xmlns:a16="http://schemas.microsoft.com/office/drawing/2014/main" id="{553FB12A-6530-F864-D7B8-96EB522D067E}"/>
                </a:ext>
              </a:extLst>
            </p:cNvPr>
            <p:cNvSpPr/>
            <p:nvPr/>
          </p:nvSpPr>
          <p:spPr>
            <a:xfrm>
              <a:off x="5942698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92;p35">
              <a:extLst>
                <a:ext uri="{FF2B5EF4-FFF2-40B4-BE49-F238E27FC236}">
                  <a16:creationId xmlns:a16="http://schemas.microsoft.com/office/drawing/2014/main" id="{981C4017-1883-584B-5331-BDC224DD6F5D}"/>
                </a:ext>
              </a:extLst>
            </p:cNvPr>
            <p:cNvSpPr/>
            <p:nvPr/>
          </p:nvSpPr>
          <p:spPr>
            <a:xfrm>
              <a:off x="6021643" y="2754486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93;p35">
              <a:extLst>
                <a:ext uri="{FF2B5EF4-FFF2-40B4-BE49-F238E27FC236}">
                  <a16:creationId xmlns:a16="http://schemas.microsoft.com/office/drawing/2014/main" id="{45D1B118-56A7-F9E3-3CCF-3A55A119E593}"/>
                </a:ext>
              </a:extLst>
            </p:cNvPr>
            <p:cNvSpPr/>
            <p:nvPr/>
          </p:nvSpPr>
          <p:spPr>
            <a:xfrm>
              <a:off x="5863753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94;p35">
              <a:extLst>
                <a:ext uri="{FF2B5EF4-FFF2-40B4-BE49-F238E27FC236}">
                  <a16:creationId xmlns:a16="http://schemas.microsoft.com/office/drawing/2014/main" id="{5BE11D8B-1E87-2E8C-31E4-5291EE24CCB2}"/>
                </a:ext>
              </a:extLst>
            </p:cNvPr>
            <p:cNvSpPr/>
            <p:nvPr/>
          </p:nvSpPr>
          <p:spPr>
            <a:xfrm>
              <a:off x="5942698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95;p35">
              <a:extLst>
                <a:ext uri="{FF2B5EF4-FFF2-40B4-BE49-F238E27FC236}">
                  <a16:creationId xmlns:a16="http://schemas.microsoft.com/office/drawing/2014/main" id="{1AB2D460-E5F4-7354-C3EB-9684ECCCCCA2}"/>
                </a:ext>
              </a:extLst>
            </p:cNvPr>
            <p:cNvSpPr/>
            <p:nvPr/>
          </p:nvSpPr>
          <p:spPr>
            <a:xfrm>
              <a:off x="6021643" y="2828179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96;p35">
              <a:extLst>
                <a:ext uri="{FF2B5EF4-FFF2-40B4-BE49-F238E27FC236}">
                  <a16:creationId xmlns:a16="http://schemas.microsoft.com/office/drawing/2014/main" id="{BE38CA54-F81D-F4D0-15DF-3957429615E8}"/>
                </a:ext>
              </a:extLst>
            </p:cNvPr>
            <p:cNvSpPr/>
            <p:nvPr/>
          </p:nvSpPr>
          <p:spPr>
            <a:xfrm>
              <a:off x="5863753" y="2647121"/>
              <a:ext cx="145292" cy="11601"/>
            </a:xfrm>
            <a:custGeom>
              <a:avLst/>
              <a:gdLst/>
              <a:ahLst/>
              <a:cxnLst/>
              <a:rect l="l" t="t" r="r" b="b"/>
              <a:pathLst>
                <a:path w="4371" h="349" extrusionOk="0">
                  <a:moveTo>
                    <a:pt x="0" y="0"/>
                  </a:moveTo>
                  <a:lnTo>
                    <a:pt x="0" y="349"/>
                  </a:lnTo>
                  <a:lnTo>
                    <a:pt x="4370" y="34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97;p35">
              <a:extLst>
                <a:ext uri="{FF2B5EF4-FFF2-40B4-BE49-F238E27FC236}">
                  <a16:creationId xmlns:a16="http://schemas.microsoft.com/office/drawing/2014/main" id="{6A11482B-C2D5-E42F-E6DB-317C62B8B2D3}"/>
                </a:ext>
              </a:extLst>
            </p:cNvPr>
            <p:cNvSpPr/>
            <p:nvPr/>
          </p:nvSpPr>
          <p:spPr>
            <a:xfrm>
              <a:off x="6022707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8" y="697"/>
                  </a:cubicBezTo>
                  <a:cubicBezTo>
                    <a:pt x="538" y="697"/>
                    <a:pt x="697" y="539"/>
                    <a:pt x="697" y="349"/>
                  </a:cubicBezTo>
                  <a:cubicBezTo>
                    <a:pt x="697" y="159"/>
                    <a:pt x="538" y="1"/>
                    <a:pt x="34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98;p35">
              <a:extLst>
                <a:ext uri="{FF2B5EF4-FFF2-40B4-BE49-F238E27FC236}">
                  <a16:creationId xmlns:a16="http://schemas.microsoft.com/office/drawing/2014/main" id="{E8CCB366-731B-ED7C-6879-C79C786D0C37}"/>
                </a:ext>
              </a:extLst>
            </p:cNvPr>
            <p:cNvSpPr/>
            <p:nvPr/>
          </p:nvSpPr>
          <p:spPr>
            <a:xfrm>
              <a:off x="6057443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99;p35">
              <a:extLst>
                <a:ext uri="{FF2B5EF4-FFF2-40B4-BE49-F238E27FC236}">
                  <a16:creationId xmlns:a16="http://schemas.microsoft.com/office/drawing/2014/main" id="{29E22CE5-B1BA-F6D6-9C40-43A7EE1267FC}"/>
                </a:ext>
              </a:extLst>
            </p:cNvPr>
            <p:cNvSpPr/>
            <p:nvPr/>
          </p:nvSpPr>
          <p:spPr>
            <a:xfrm>
              <a:off x="5738472" y="3003952"/>
              <a:ext cx="360056" cy="222176"/>
            </a:xfrm>
            <a:custGeom>
              <a:avLst/>
              <a:gdLst/>
              <a:ahLst/>
              <a:cxnLst/>
              <a:rect l="l" t="t" r="r" b="b"/>
              <a:pathLst>
                <a:path w="10832" h="6684" extrusionOk="0">
                  <a:moveTo>
                    <a:pt x="1647" y="286"/>
                  </a:moveTo>
                  <a:cubicBezTo>
                    <a:pt x="1584" y="983"/>
                    <a:pt x="982" y="1553"/>
                    <a:pt x="254" y="1553"/>
                  </a:cubicBezTo>
                  <a:lnTo>
                    <a:pt x="254" y="286"/>
                  </a:lnTo>
                  <a:close/>
                  <a:moveTo>
                    <a:pt x="10546" y="286"/>
                  </a:moveTo>
                  <a:lnTo>
                    <a:pt x="10546" y="1553"/>
                  </a:lnTo>
                  <a:cubicBezTo>
                    <a:pt x="9818" y="1553"/>
                    <a:pt x="9216" y="983"/>
                    <a:pt x="9184" y="286"/>
                  </a:cubicBezTo>
                  <a:close/>
                  <a:moveTo>
                    <a:pt x="5226" y="2440"/>
                  </a:moveTo>
                  <a:cubicBezTo>
                    <a:pt x="5036" y="2471"/>
                    <a:pt x="4941" y="2566"/>
                    <a:pt x="4941" y="2725"/>
                  </a:cubicBezTo>
                  <a:cubicBezTo>
                    <a:pt x="4941" y="2820"/>
                    <a:pt x="5036" y="2883"/>
                    <a:pt x="5226" y="2946"/>
                  </a:cubicBezTo>
                  <a:lnTo>
                    <a:pt x="5226" y="2440"/>
                  </a:lnTo>
                  <a:close/>
                  <a:moveTo>
                    <a:pt x="5606" y="3706"/>
                  </a:moveTo>
                  <a:lnTo>
                    <a:pt x="5606" y="4245"/>
                  </a:lnTo>
                  <a:cubicBezTo>
                    <a:pt x="5828" y="4213"/>
                    <a:pt x="5923" y="4086"/>
                    <a:pt x="5923" y="3960"/>
                  </a:cubicBezTo>
                  <a:cubicBezTo>
                    <a:pt x="5923" y="3833"/>
                    <a:pt x="5796" y="3770"/>
                    <a:pt x="5606" y="3706"/>
                  </a:cubicBezTo>
                  <a:close/>
                  <a:moveTo>
                    <a:pt x="5416" y="1521"/>
                  </a:moveTo>
                  <a:cubicBezTo>
                    <a:pt x="5543" y="1521"/>
                    <a:pt x="5606" y="1616"/>
                    <a:pt x="5606" y="1711"/>
                  </a:cubicBezTo>
                  <a:lnTo>
                    <a:pt x="5606" y="1933"/>
                  </a:lnTo>
                  <a:cubicBezTo>
                    <a:pt x="5859" y="1964"/>
                    <a:pt x="6208" y="2059"/>
                    <a:pt x="6334" y="2249"/>
                  </a:cubicBezTo>
                  <a:cubicBezTo>
                    <a:pt x="6366" y="2281"/>
                    <a:pt x="6366" y="2313"/>
                    <a:pt x="6366" y="2376"/>
                  </a:cubicBezTo>
                  <a:cubicBezTo>
                    <a:pt x="6366" y="2535"/>
                    <a:pt x="6239" y="2630"/>
                    <a:pt x="6081" y="2630"/>
                  </a:cubicBezTo>
                  <a:lnTo>
                    <a:pt x="6018" y="2630"/>
                  </a:lnTo>
                  <a:cubicBezTo>
                    <a:pt x="5891" y="2598"/>
                    <a:pt x="5733" y="2503"/>
                    <a:pt x="5606" y="2471"/>
                  </a:cubicBezTo>
                  <a:lnTo>
                    <a:pt x="5606" y="3041"/>
                  </a:lnTo>
                  <a:cubicBezTo>
                    <a:pt x="6049" y="3168"/>
                    <a:pt x="6524" y="3326"/>
                    <a:pt x="6524" y="3896"/>
                  </a:cubicBezTo>
                  <a:cubicBezTo>
                    <a:pt x="6524" y="4371"/>
                    <a:pt x="6208" y="4720"/>
                    <a:pt x="5606" y="4783"/>
                  </a:cubicBezTo>
                  <a:lnTo>
                    <a:pt x="5606" y="5005"/>
                  </a:lnTo>
                  <a:cubicBezTo>
                    <a:pt x="5606" y="5100"/>
                    <a:pt x="5543" y="5195"/>
                    <a:pt x="5416" y="5195"/>
                  </a:cubicBezTo>
                  <a:cubicBezTo>
                    <a:pt x="5321" y="5195"/>
                    <a:pt x="5226" y="5100"/>
                    <a:pt x="5226" y="5005"/>
                  </a:cubicBezTo>
                  <a:lnTo>
                    <a:pt x="5226" y="4783"/>
                  </a:lnTo>
                  <a:cubicBezTo>
                    <a:pt x="4877" y="4751"/>
                    <a:pt x="4466" y="4625"/>
                    <a:pt x="4339" y="4435"/>
                  </a:cubicBezTo>
                  <a:cubicBezTo>
                    <a:pt x="4339" y="4371"/>
                    <a:pt x="4307" y="4340"/>
                    <a:pt x="4307" y="4276"/>
                  </a:cubicBezTo>
                  <a:cubicBezTo>
                    <a:pt x="4307" y="4118"/>
                    <a:pt x="4434" y="4023"/>
                    <a:pt x="4592" y="4023"/>
                  </a:cubicBezTo>
                  <a:cubicBezTo>
                    <a:pt x="4624" y="4023"/>
                    <a:pt x="4687" y="4023"/>
                    <a:pt x="4751" y="4055"/>
                  </a:cubicBezTo>
                  <a:cubicBezTo>
                    <a:pt x="4877" y="4150"/>
                    <a:pt x="5036" y="4213"/>
                    <a:pt x="5226" y="4245"/>
                  </a:cubicBezTo>
                  <a:lnTo>
                    <a:pt x="5226" y="3580"/>
                  </a:lnTo>
                  <a:cubicBezTo>
                    <a:pt x="4782" y="3485"/>
                    <a:pt x="4339" y="3326"/>
                    <a:pt x="4339" y="2756"/>
                  </a:cubicBezTo>
                  <a:cubicBezTo>
                    <a:pt x="4339" y="2344"/>
                    <a:pt x="4656" y="1996"/>
                    <a:pt x="5226" y="1933"/>
                  </a:cubicBezTo>
                  <a:lnTo>
                    <a:pt x="5226" y="1711"/>
                  </a:lnTo>
                  <a:cubicBezTo>
                    <a:pt x="5226" y="1616"/>
                    <a:pt x="5321" y="1521"/>
                    <a:pt x="5416" y="1521"/>
                  </a:cubicBezTo>
                  <a:close/>
                  <a:moveTo>
                    <a:pt x="5416" y="1141"/>
                  </a:moveTo>
                  <a:cubicBezTo>
                    <a:pt x="5131" y="1173"/>
                    <a:pt x="4909" y="1363"/>
                    <a:pt x="4877" y="1648"/>
                  </a:cubicBezTo>
                  <a:cubicBezTo>
                    <a:pt x="4339" y="1806"/>
                    <a:pt x="3959" y="2218"/>
                    <a:pt x="3959" y="2756"/>
                  </a:cubicBezTo>
                  <a:cubicBezTo>
                    <a:pt x="3959" y="3231"/>
                    <a:pt x="4181" y="3485"/>
                    <a:pt x="4434" y="3675"/>
                  </a:cubicBezTo>
                  <a:cubicBezTo>
                    <a:pt x="4181" y="3738"/>
                    <a:pt x="3959" y="3991"/>
                    <a:pt x="3959" y="4276"/>
                  </a:cubicBezTo>
                  <a:cubicBezTo>
                    <a:pt x="3959" y="4403"/>
                    <a:pt x="3991" y="4498"/>
                    <a:pt x="4054" y="4593"/>
                  </a:cubicBezTo>
                  <a:cubicBezTo>
                    <a:pt x="4212" y="4878"/>
                    <a:pt x="4592" y="5005"/>
                    <a:pt x="4877" y="5068"/>
                  </a:cubicBezTo>
                  <a:cubicBezTo>
                    <a:pt x="4909" y="5321"/>
                    <a:pt x="5131" y="5543"/>
                    <a:pt x="5416" y="5543"/>
                  </a:cubicBezTo>
                  <a:cubicBezTo>
                    <a:pt x="5701" y="5543"/>
                    <a:pt x="5923" y="5321"/>
                    <a:pt x="5954" y="5068"/>
                  </a:cubicBezTo>
                  <a:cubicBezTo>
                    <a:pt x="6524" y="4910"/>
                    <a:pt x="6873" y="4466"/>
                    <a:pt x="6873" y="3896"/>
                  </a:cubicBezTo>
                  <a:cubicBezTo>
                    <a:pt x="6873" y="3390"/>
                    <a:pt x="6619" y="3105"/>
                    <a:pt x="6334" y="2946"/>
                  </a:cubicBezTo>
                  <a:cubicBezTo>
                    <a:pt x="6556" y="2851"/>
                    <a:pt x="6746" y="2630"/>
                    <a:pt x="6746" y="2376"/>
                  </a:cubicBezTo>
                  <a:cubicBezTo>
                    <a:pt x="6746" y="2249"/>
                    <a:pt x="6683" y="2154"/>
                    <a:pt x="6619" y="2028"/>
                  </a:cubicBezTo>
                  <a:cubicBezTo>
                    <a:pt x="6493" y="1806"/>
                    <a:pt x="6208" y="1711"/>
                    <a:pt x="5954" y="1648"/>
                  </a:cubicBezTo>
                  <a:cubicBezTo>
                    <a:pt x="5923" y="1363"/>
                    <a:pt x="5701" y="1141"/>
                    <a:pt x="5416" y="1141"/>
                  </a:cubicBezTo>
                  <a:close/>
                  <a:moveTo>
                    <a:pt x="8836" y="381"/>
                  </a:moveTo>
                  <a:cubicBezTo>
                    <a:pt x="8931" y="1204"/>
                    <a:pt x="9628" y="1869"/>
                    <a:pt x="10451" y="1901"/>
                  </a:cubicBezTo>
                  <a:lnTo>
                    <a:pt x="10451" y="4688"/>
                  </a:lnTo>
                  <a:cubicBezTo>
                    <a:pt x="9564" y="4720"/>
                    <a:pt x="8868" y="5448"/>
                    <a:pt x="8804" y="6303"/>
                  </a:cubicBezTo>
                  <a:lnTo>
                    <a:pt x="1996" y="6303"/>
                  </a:lnTo>
                  <a:cubicBezTo>
                    <a:pt x="1964" y="5448"/>
                    <a:pt x="1236" y="4720"/>
                    <a:pt x="380" y="4688"/>
                  </a:cubicBezTo>
                  <a:lnTo>
                    <a:pt x="380" y="1901"/>
                  </a:lnTo>
                  <a:cubicBezTo>
                    <a:pt x="1204" y="1838"/>
                    <a:pt x="1901" y="1204"/>
                    <a:pt x="1996" y="381"/>
                  </a:cubicBezTo>
                  <a:close/>
                  <a:moveTo>
                    <a:pt x="254" y="5036"/>
                  </a:moveTo>
                  <a:cubicBezTo>
                    <a:pt x="1045" y="5036"/>
                    <a:pt x="1647" y="5670"/>
                    <a:pt x="1647" y="6430"/>
                  </a:cubicBezTo>
                  <a:lnTo>
                    <a:pt x="254" y="6430"/>
                  </a:lnTo>
                  <a:lnTo>
                    <a:pt x="254" y="5036"/>
                  </a:lnTo>
                  <a:close/>
                  <a:moveTo>
                    <a:pt x="10546" y="5036"/>
                  </a:moveTo>
                  <a:lnTo>
                    <a:pt x="10546" y="6430"/>
                  </a:lnTo>
                  <a:lnTo>
                    <a:pt x="9153" y="6430"/>
                  </a:lnTo>
                  <a:cubicBezTo>
                    <a:pt x="9153" y="5670"/>
                    <a:pt x="9786" y="5036"/>
                    <a:pt x="10546" y="5036"/>
                  </a:cubicBezTo>
                  <a:close/>
                  <a:moveTo>
                    <a:pt x="0" y="1"/>
                  </a:moveTo>
                  <a:lnTo>
                    <a:pt x="0" y="6683"/>
                  </a:lnTo>
                  <a:lnTo>
                    <a:pt x="10831" y="6683"/>
                  </a:lnTo>
                  <a:lnTo>
                    <a:pt x="108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00;p35">
              <a:extLst>
                <a:ext uri="{FF2B5EF4-FFF2-40B4-BE49-F238E27FC236}">
                  <a16:creationId xmlns:a16="http://schemas.microsoft.com/office/drawing/2014/main" id="{7002B784-77DF-20A0-7066-15BD5A4DC005}"/>
                </a:ext>
              </a:extLst>
            </p:cNvPr>
            <p:cNvSpPr/>
            <p:nvPr/>
          </p:nvSpPr>
          <p:spPr>
            <a:xfrm>
              <a:off x="6209017" y="2851347"/>
              <a:ext cx="415832" cy="256879"/>
            </a:xfrm>
            <a:custGeom>
              <a:avLst/>
              <a:gdLst/>
              <a:ahLst/>
              <a:cxnLst/>
              <a:rect l="l" t="t" r="r" b="b"/>
              <a:pathLst>
                <a:path w="12510" h="7728" extrusionOk="0">
                  <a:moveTo>
                    <a:pt x="0" y="0"/>
                  </a:moveTo>
                  <a:lnTo>
                    <a:pt x="0" y="7727"/>
                  </a:lnTo>
                  <a:lnTo>
                    <a:pt x="1077" y="7727"/>
                  </a:lnTo>
                  <a:lnTo>
                    <a:pt x="1077" y="0"/>
                  </a:lnTo>
                  <a:close/>
                  <a:moveTo>
                    <a:pt x="1172" y="0"/>
                  </a:moveTo>
                  <a:lnTo>
                    <a:pt x="1172" y="7727"/>
                  </a:lnTo>
                  <a:lnTo>
                    <a:pt x="1299" y="7727"/>
                  </a:lnTo>
                  <a:lnTo>
                    <a:pt x="1299" y="0"/>
                  </a:lnTo>
                  <a:close/>
                  <a:moveTo>
                    <a:pt x="1489" y="0"/>
                  </a:moveTo>
                  <a:lnTo>
                    <a:pt x="1489" y="7727"/>
                  </a:lnTo>
                  <a:lnTo>
                    <a:pt x="2566" y="7727"/>
                  </a:lnTo>
                  <a:lnTo>
                    <a:pt x="2566" y="0"/>
                  </a:lnTo>
                  <a:close/>
                  <a:moveTo>
                    <a:pt x="3104" y="0"/>
                  </a:moveTo>
                  <a:lnTo>
                    <a:pt x="3104" y="7727"/>
                  </a:lnTo>
                  <a:lnTo>
                    <a:pt x="3199" y="7727"/>
                  </a:lnTo>
                  <a:lnTo>
                    <a:pt x="3199" y="0"/>
                  </a:lnTo>
                  <a:close/>
                  <a:moveTo>
                    <a:pt x="3357" y="0"/>
                  </a:moveTo>
                  <a:lnTo>
                    <a:pt x="3357" y="7727"/>
                  </a:lnTo>
                  <a:lnTo>
                    <a:pt x="3579" y="7727"/>
                  </a:lnTo>
                  <a:lnTo>
                    <a:pt x="3579" y="0"/>
                  </a:lnTo>
                  <a:close/>
                  <a:moveTo>
                    <a:pt x="4117" y="0"/>
                  </a:moveTo>
                  <a:lnTo>
                    <a:pt x="4117" y="7727"/>
                  </a:lnTo>
                  <a:lnTo>
                    <a:pt x="4307" y="7727"/>
                  </a:lnTo>
                  <a:lnTo>
                    <a:pt x="4307" y="0"/>
                  </a:lnTo>
                  <a:close/>
                  <a:moveTo>
                    <a:pt x="4593" y="0"/>
                  </a:moveTo>
                  <a:lnTo>
                    <a:pt x="4593" y="7727"/>
                  </a:lnTo>
                  <a:lnTo>
                    <a:pt x="5669" y="7727"/>
                  </a:lnTo>
                  <a:lnTo>
                    <a:pt x="5669" y="0"/>
                  </a:lnTo>
                  <a:close/>
                  <a:moveTo>
                    <a:pt x="6144" y="0"/>
                  </a:moveTo>
                  <a:lnTo>
                    <a:pt x="6144" y="7727"/>
                  </a:lnTo>
                  <a:lnTo>
                    <a:pt x="6334" y="7727"/>
                  </a:lnTo>
                  <a:lnTo>
                    <a:pt x="6334" y="0"/>
                  </a:lnTo>
                  <a:close/>
                  <a:moveTo>
                    <a:pt x="6651" y="0"/>
                  </a:moveTo>
                  <a:lnTo>
                    <a:pt x="6651" y="7727"/>
                  </a:lnTo>
                  <a:lnTo>
                    <a:pt x="6746" y="7727"/>
                  </a:lnTo>
                  <a:lnTo>
                    <a:pt x="6746" y="0"/>
                  </a:lnTo>
                  <a:close/>
                  <a:moveTo>
                    <a:pt x="6999" y="0"/>
                  </a:moveTo>
                  <a:lnTo>
                    <a:pt x="6999" y="7727"/>
                  </a:lnTo>
                  <a:lnTo>
                    <a:pt x="7189" y="7727"/>
                  </a:lnTo>
                  <a:lnTo>
                    <a:pt x="7189" y="0"/>
                  </a:lnTo>
                  <a:close/>
                  <a:moveTo>
                    <a:pt x="7664" y="0"/>
                  </a:moveTo>
                  <a:lnTo>
                    <a:pt x="7664" y="7727"/>
                  </a:lnTo>
                  <a:lnTo>
                    <a:pt x="9121" y="7727"/>
                  </a:lnTo>
                  <a:lnTo>
                    <a:pt x="9121" y="0"/>
                  </a:lnTo>
                  <a:close/>
                  <a:moveTo>
                    <a:pt x="9596" y="0"/>
                  </a:moveTo>
                  <a:lnTo>
                    <a:pt x="9596" y="7727"/>
                  </a:lnTo>
                  <a:lnTo>
                    <a:pt x="9691" y="7727"/>
                  </a:lnTo>
                  <a:lnTo>
                    <a:pt x="9691" y="0"/>
                  </a:lnTo>
                  <a:close/>
                  <a:moveTo>
                    <a:pt x="9786" y="0"/>
                  </a:moveTo>
                  <a:lnTo>
                    <a:pt x="9786" y="7727"/>
                  </a:lnTo>
                  <a:lnTo>
                    <a:pt x="10008" y="7727"/>
                  </a:lnTo>
                  <a:lnTo>
                    <a:pt x="10008" y="0"/>
                  </a:lnTo>
                  <a:close/>
                  <a:moveTo>
                    <a:pt x="10325" y="0"/>
                  </a:moveTo>
                  <a:lnTo>
                    <a:pt x="10325" y="7727"/>
                  </a:lnTo>
                  <a:lnTo>
                    <a:pt x="11940" y="7727"/>
                  </a:lnTo>
                  <a:lnTo>
                    <a:pt x="11940" y="0"/>
                  </a:lnTo>
                  <a:close/>
                  <a:moveTo>
                    <a:pt x="12288" y="0"/>
                  </a:moveTo>
                  <a:lnTo>
                    <a:pt x="12288" y="7727"/>
                  </a:lnTo>
                  <a:lnTo>
                    <a:pt x="12510" y="7727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01;p35">
              <a:extLst>
                <a:ext uri="{FF2B5EF4-FFF2-40B4-BE49-F238E27FC236}">
                  <a16:creationId xmlns:a16="http://schemas.microsoft.com/office/drawing/2014/main" id="{ACA378D5-09E4-82D1-CE69-68D0F6D275EC}"/>
                </a:ext>
              </a:extLst>
            </p:cNvPr>
            <p:cNvSpPr/>
            <p:nvPr/>
          </p:nvSpPr>
          <p:spPr>
            <a:xfrm>
              <a:off x="6197449" y="3555570"/>
              <a:ext cx="49494" cy="64253"/>
            </a:xfrm>
            <a:custGeom>
              <a:avLst/>
              <a:gdLst/>
              <a:ahLst/>
              <a:cxnLst/>
              <a:rect l="l" t="t" r="r" b="b"/>
              <a:pathLst>
                <a:path w="1489" h="1933" extrusionOk="0">
                  <a:moveTo>
                    <a:pt x="1172" y="0"/>
                  </a:moveTo>
                  <a:cubicBezTo>
                    <a:pt x="919" y="634"/>
                    <a:pt x="507" y="1204"/>
                    <a:pt x="0" y="1679"/>
                  </a:cubicBezTo>
                  <a:lnTo>
                    <a:pt x="253" y="1932"/>
                  </a:lnTo>
                  <a:cubicBezTo>
                    <a:pt x="792" y="1457"/>
                    <a:pt x="1204" y="824"/>
                    <a:pt x="1489" y="159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02;p35">
              <a:extLst>
                <a:ext uri="{FF2B5EF4-FFF2-40B4-BE49-F238E27FC236}">
                  <a16:creationId xmlns:a16="http://schemas.microsoft.com/office/drawing/2014/main" id="{09139EAE-4ED1-04FF-81D3-74F05EB4B20F}"/>
                </a:ext>
              </a:extLst>
            </p:cNvPr>
            <p:cNvSpPr/>
            <p:nvPr/>
          </p:nvSpPr>
          <p:spPr>
            <a:xfrm>
              <a:off x="6237437" y="3439762"/>
              <a:ext cx="22138" cy="63222"/>
            </a:xfrm>
            <a:custGeom>
              <a:avLst/>
              <a:gdLst/>
              <a:ahLst/>
              <a:cxnLst/>
              <a:rect l="l" t="t" r="r" b="b"/>
              <a:pathLst>
                <a:path w="666" h="1902" extrusionOk="0">
                  <a:moveTo>
                    <a:pt x="349" y="1"/>
                  </a:moveTo>
                  <a:lnTo>
                    <a:pt x="1" y="128"/>
                  </a:lnTo>
                  <a:cubicBezTo>
                    <a:pt x="222" y="634"/>
                    <a:pt x="317" y="1173"/>
                    <a:pt x="317" y="1743"/>
                  </a:cubicBezTo>
                  <a:cubicBezTo>
                    <a:pt x="317" y="1806"/>
                    <a:pt x="317" y="1838"/>
                    <a:pt x="317" y="1869"/>
                  </a:cubicBezTo>
                  <a:lnTo>
                    <a:pt x="666" y="1901"/>
                  </a:lnTo>
                  <a:cubicBezTo>
                    <a:pt x="666" y="1838"/>
                    <a:pt x="666" y="1806"/>
                    <a:pt x="666" y="1743"/>
                  </a:cubicBezTo>
                  <a:cubicBezTo>
                    <a:pt x="666" y="1141"/>
                    <a:pt x="571" y="539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03;p35">
              <a:extLst>
                <a:ext uri="{FF2B5EF4-FFF2-40B4-BE49-F238E27FC236}">
                  <a16:creationId xmlns:a16="http://schemas.microsoft.com/office/drawing/2014/main" id="{A9C5ADA7-65B1-E8CA-0297-4217E5EDC2DE}"/>
                </a:ext>
              </a:extLst>
            </p:cNvPr>
            <p:cNvSpPr/>
            <p:nvPr/>
          </p:nvSpPr>
          <p:spPr>
            <a:xfrm>
              <a:off x="6222712" y="3408184"/>
              <a:ext cx="15822" cy="14792"/>
            </a:xfrm>
            <a:custGeom>
              <a:avLst/>
              <a:gdLst/>
              <a:ahLst/>
              <a:cxnLst/>
              <a:rect l="l" t="t" r="r" b="b"/>
              <a:pathLst>
                <a:path w="476" h="445" extrusionOk="0">
                  <a:moveTo>
                    <a:pt x="317" y="1"/>
                  </a:moveTo>
                  <a:lnTo>
                    <a:pt x="0" y="191"/>
                  </a:lnTo>
                  <a:cubicBezTo>
                    <a:pt x="64" y="286"/>
                    <a:pt x="95" y="349"/>
                    <a:pt x="159" y="444"/>
                  </a:cubicBezTo>
                  <a:lnTo>
                    <a:pt x="475" y="254"/>
                  </a:lnTo>
                  <a:cubicBezTo>
                    <a:pt x="412" y="191"/>
                    <a:pt x="349" y="96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04;p35">
              <a:extLst>
                <a:ext uri="{FF2B5EF4-FFF2-40B4-BE49-F238E27FC236}">
                  <a16:creationId xmlns:a16="http://schemas.microsoft.com/office/drawing/2014/main" id="{CB10BC22-0A98-D229-91DA-7D119E2076B0}"/>
                </a:ext>
              </a:extLst>
            </p:cNvPr>
            <p:cNvSpPr/>
            <p:nvPr/>
          </p:nvSpPr>
          <p:spPr>
            <a:xfrm>
              <a:off x="6164808" y="3351343"/>
              <a:ext cx="68441" cy="63189"/>
            </a:xfrm>
            <a:custGeom>
              <a:avLst/>
              <a:gdLst/>
              <a:ahLst/>
              <a:cxnLst/>
              <a:rect l="l" t="t" r="r" b="b"/>
              <a:pathLst>
                <a:path w="2059" h="1901" extrusionOk="0">
                  <a:moveTo>
                    <a:pt x="159" y="1"/>
                  </a:moveTo>
                  <a:lnTo>
                    <a:pt x="0" y="317"/>
                  </a:lnTo>
                  <a:cubicBezTo>
                    <a:pt x="697" y="666"/>
                    <a:pt x="1299" y="1236"/>
                    <a:pt x="1742" y="1901"/>
                  </a:cubicBezTo>
                  <a:lnTo>
                    <a:pt x="2059" y="1711"/>
                  </a:lnTo>
                  <a:cubicBezTo>
                    <a:pt x="1584" y="982"/>
                    <a:pt x="919" y="38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05;p35">
              <a:extLst>
                <a:ext uri="{FF2B5EF4-FFF2-40B4-BE49-F238E27FC236}">
                  <a16:creationId xmlns:a16="http://schemas.microsoft.com/office/drawing/2014/main" id="{C5572D47-E667-FE8A-C2F7-4341DF4DCF54}"/>
                </a:ext>
              </a:extLst>
            </p:cNvPr>
            <p:cNvSpPr/>
            <p:nvPr/>
          </p:nvSpPr>
          <p:spPr>
            <a:xfrm>
              <a:off x="5995317" y="3340840"/>
              <a:ext cx="49528" cy="33705"/>
            </a:xfrm>
            <a:custGeom>
              <a:avLst/>
              <a:gdLst/>
              <a:ahLst/>
              <a:cxnLst/>
              <a:rect l="l" t="t" r="r" b="b"/>
              <a:pathLst>
                <a:path w="1490" h="1014" extrusionOk="0">
                  <a:moveTo>
                    <a:pt x="1394" y="0"/>
                  </a:moveTo>
                  <a:cubicBezTo>
                    <a:pt x="887" y="190"/>
                    <a:pt x="412" y="412"/>
                    <a:pt x="1" y="728"/>
                  </a:cubicBezTo>
                  <a:lnTo>
                    <a:pt x="222" y="1013"/>
                  </a:lnTo>
                  <a:cubicBezTo>
                    <a:pt x="602" y="728"/>
                    <a:pt x="1046" y="507"/>
                    <a:pt x="1489" y="348"/>
                  </a:cubicBezTo>
                  <a:lnTo>
                    <a:pt x="139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6" name="Google Shape;3306;p35">
              <a:extLst>
                <a:ext uri="{FF2B5EF4-FFF2-40B4-BE49-F238E27FC236}">
                  <a16:creationId xmlns:a16="http://schemas.microsoft.com/office/drawing/2014/main" id="{E4164C13-FE30-2CEA-208C-8DCA2E4C9280}"/>
                </a:ext>
              </a:extLst>
            </p:cNvPr>
            <p:cNvSpPr/>
            <p:nvPr/>
          </p:nvSpPr>
          <p:spPr>
            <a:xfrm>
              <a:off x="5953202" y="3365038"/>
              <a:ext cx="49528" cy="53716"/>
            </a:xfrm>
            <a:custGeom>
              <a:avLst/>
              <a:gdLst/>
              <a:ahLst/>
              <a:cxnLst/>
              <a:rect l="l" t="t" r="r" b="b"/>
              <a:pathLst>
                <a:path w="1490" h="1616" extrusionOk="0">
                  <a:moveTo>
                    <a:pt x="1268" y="0"/>
                  </a:moveTo>
                  <a:cubicBezTo>
                    <a:pt x="761" y="380"/>
                    <a:pt x="318" y="855"/>
                    <a:pt x="1" y="1426"/>
                  </a:cubicBezTo>
                  <a:lnTo>
                    <a:pt x="286" y="1616"/>
                  </a:lnTo>
                  <a:cubicBezTo>
                    <a:pt x="603" y="1077"/>
                    <a:pt x="1014" y="634"/>
                    <a:pt x="1489" y="285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7" name="Google Shape;3307;p35">
              <a:extLst>
                <a:ext uri="{FF2B5EF4-FFF2-40B4-BE49-F238E27FC236}">
                  <a16:creationId xmlns:a16="http://schemas.microsoft.com/office/drawing/2014/main" id="{B00468F2-5248-B840-601F-338CE52193B6}"/>
                </a:ext>
              </a:extLst>
            </p:cNvPr>
            <p:cNvSpPr/>
            <p:nvPr/>
          </p:nvSpPr>
          <p:spPr>
            <a:xfrm>
              <a:off x="5947950" y="3412405"/>
              <a:ext cx="14759" cy="12664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127" y="1"/>
                  </a:moveTo>
                  <a:cubicBezTo>
                    <a:pt x="96" y="64"/>
                    <a:pt x="64" y="127"/>
                    <a:pt x="1" y="222"/>
                  </a:cubicBezTo>
                  <a:lnTo>
                    <a:pt x="317" y="381"/>
                  </a:lnTo>
                  <a:cubicBezTo>
                    <a:pt x="381" y="317"/>
                    <a:pt x="412" y="254"/>
                    <a:pt x="444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8" name="Google Shape;3308;p35">
              <a:extLst>
                <a:ext uri="{FF2B5EF4-FFF2-40B4-BE49-F238E27FC236}">
                  <a16:creationId xmlns:a16="http://schemas.microsoft.com/office/drawing/2014/main" id="{63489F93-60D0-92E1-9359-A118B507CB6A}"/>
                </a:ext>
              </a:extLst>
            </p:cNvPr>
            <p:cNvSpPr/>
            <p:nvPr/>
          </p:nvSpPr>
          <p:spPr>
            <a:xfrm>
              <a:off x="5929003" y="3450299"/>
              <a:ext cx="17916" cy="61095"/>
            </a:xfrm>
            <a:custGeom>
              <a:avLst/>
              <a:gdLst/>
              <a:ahLst/>
              <a:cxnLst/>
              <a:rect l="l" t="t" r="r" b="b"/>
              <a:pathLst>
                <a:path w="539" h="1838" extrusionOk="0">
                  <a:moveTo>
                    <a:pt x="191" y="1"/>
                  </a:moveTo>
                  <a:cubicBezTo>
                    <a:pt x="64" y="476"/>
                    <a:pt x="1" y="951"/>
                    <a:pt x="1" y="1426"/>
                  </a:cubicBezTo>
                  <a:cubicBezTo>
                    <a:pt x="1" y="1584"/>
                    <a:pt x="1" y="1711"/>
                    <a:pt x="1" y="1837"/>
                  </a:cubicBezTo>
                  <a:lnTo>
                    <a:pt x="381" y="1806"/>
                  </a:lnTo>
                  <a:cubicBezTo>
                    <a:pt x="349" y="1679"/>
                    <a:pt x="349" y="1552"/>
                    <a:pt x="349" y="1426"/>
                  </a:cubicBezTo>
                  <a:cubicBezTo>
                    <a:pt x="349" y="982"/>
                    <a:pt x="412" y="539"/>
                    <a:pt x="539" y="9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9" name="Google Shape;3309;p35">
              <a:extLst>
                <a:ext uri="{FF2B5EF4-FFF2-40B4-BE49-F238E27FC236}">
                  <a16:creationId xmlns:a16="http://schemas.microsoft.com/office/drawing/2014/main" id="{20D6796C-80D8-4923-FDF2-F75C38618DEE}"/>
                </a:ext>
              </a:extLst>
            </p:cNvPr>
            <p:cNvSpPr/>
            <p:nvPr/>
          </p:nvSpPr>
          <p:spPr>
            <a:xfrm>
              <a:off x="5933225" y="3532402"/>
              <a:ext cx="34769" cy="60031"/>
            </a:xfrm>
            <a:custGeom>
              <a:avLst/>
              <a:gdLst/>
              <a:ahLst/>
              <a:cxnLst/>
              <a:rect l="l" t="t" r="r" b="b"/>
              <a:pathLst>
                <a:path w="1046" h="1806" extrusionOk="0">
                  <a:moveTo>
                    <a:pt x="349" y="1"/>
                  </a:moveTo>
                  <a:lnTo>
                    <a:pt x="0" y="64"/>
                  </a:lnTo>
                  <a:cubicBezTo>
                    <a:pt x="127" y="697"/>
                    <a:pt x="380" y="1268"/>
                    <a:pt x="760" y="1806"/>
                  </a:cubicBezTo>
                  <a:lnTo>
                    <a:pt x="1045" y="1584"/>
                  </a:lnTo>
                  <a:cubicBezTo>
                    <a:pt x="697" y="1109"/>
                    <a:pt x="475" y="57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0" name="Google Shape;3310;p35">
              <a:extLst>
                <a:ext uri="{FF2B5EF4-FFF2-40B4-BE49-F238E27FC236}">
                  <a16:creationId xmlns:a16="http://schemas.microsoft.com/office/drawing/2014/main" id="{863218BD-2AFE-EDC2-1153-B713EE35B1D2}"/>
                </a:ext>
              </a:extLst>
            </p:cNvPr>
            <p:cNvSpPr/>
            <p:nvPr/>
          </p:nvSpPr>
          <p:spPr>
            <a:xfrm>
              <a:off x="6154271" y="3397680"/>
              <a:ext cx="60031" cy="170554"/>
            </a:xfrm>
            <a:custGeom>
              <a:avLst/>
              <a:gdLst/>
              <a:ahLst/>
              <a:cxnLst/>
              <a:rect l="l" t="t" r="r" b="b"/>
              <a:pathLst>
                <a:path w="1806" h="5131" extrusionOk="0">
                  <a:moveTo>
                    <a:pt x="222" y="0"/>
                  </a:moveTo>
                  <a:lnTo>
                    <a:pt x="1" y="317"/>
                  </a:lnTo>
                  <a:cubicBezTo>
                    <a:pt x="919" y="919"/>
                    <a:pt x="1457" y="1932"/>
                    <a:pt x="1457" y="3009"/>
                  </a:cubicBezTo>
                  <a:cubicBezTo>
                    <a:pt x="1457" y="3705"/>
                    <a:pt x="1236" y="4370"/>
                    <a:pt x="824" y="4941"/>
                  </a:cubicBezTo>
                  <a:lnTo>
                    <a:pt x="1141" y="5131"/>
                  </a:lnTo>
                  <a:cubicBezTo>
                    <a:pt x="1584" y="4529"/>
                    <a:pt x="1806" y="3800"/>
                    <a:pt x="1806" y="3009"/>
                  </a:cubicBezTo>
                  <a:cubicBezTo>
                    <a:pt x="1806" y="1805"/>
                    <a:pt x="1204" y="697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1" name="Google Shape;3311;p35">
              <a:extLst>
                <a:ext uri="{FF2B5EF4-FFF2-40B4-BE49-F238E27FC236}">
                  <a16:creationId xmlns:a16="http://schemas.microsoft.com/office/drawing/2014/main" id="{804F772A-F8F5-ED8B-6786-C1C8EDC45F22}"/>
                </a:ext>
              </a:extLst>
            </p:cNvPr>
            <p:cNvSpPr/>
            <p:nvPr/>
          </p:nvSpPr>
          <p:spPr>
            <a:xfrm>
              <a:off x="6070074" y="3377670"/>
              <a:ext cx="91609" cy="30548"/>
            </a:xfrm>
            <a:custGeom>
              <a:avLst/>
              <a:gdLst/>
              <a:ahLst/>
              <a:cxnLst/>
              <a:rect l="l" t="t" r="r" b="b"/>
              <a:pathLst>
                <a:path w="2756" h="919" extrusionOk="0">
                  <a:moveTo>
                    <a:pt x="729" y="0"/>
                  </a:moveTo>
                  <a:cubicBezTo>
                    <a:pt x="475" y="0"/>
                    <a:pt x="222" y="32"/>
                    <a:pt x="0" y="64"/>
                  </a:cubicBezTo>
                  <a:lnTo>
                    <a:pt x="64" y="412"/>
                  </a:lnTo>
                  <a:cubicBezTo>
                    <a:pt x="285" y="380"/>
                    <a:pt x="507" y="349"/>
                    <a:pt x="729" y="349"/>
                  </a:cubicBezTo>
                  <a:cubicBezTo>
                    <a:pt x="1362" y="349"/>
                    <a:pt x="1995" y="539"/>
                    <a:pt x="2565" y="919"/>
                  </a:cubicBezTo>
                  <a:lnTo>
                    <a:pt x="2755" y="602"/>
                  </a:lnTo>
                  <a:cubicBezTo>
                    <a:pt x="2154" y="190"/>
                    <a:pt x="1457" y="0"/>
                    <a:pt x="7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2" name="Google Shape;3312;p35">
              <a:extLst>
                <a:ext uri="{FF2B5EF4-FFF2-40B4-BE49-F238E27FC236}">
                  <a16:creationId xmlns:a16="http://schemas.microsoft.com/office/drawing/2014/main" id="{BA985E37-E55B-AC9E-F1ED-6CE888493A3B}"/>
                </a:ext>
              </a:extLst>
            </p:cNvPr>
            <p:cNvSpPr/>
            <p:nvPr/>
          </p:nvSpPr>
          <p:spPr>
            <a:xfrm>
              <a:off x="6034274" y="3379764"/>
              <a:ext cx="37927" cy="23202"/>
            </a:xfrm>
            <a:custGeom>
              <a:avLst/>
              <a:gdLst/>
              <a:ahLst/>
              <a:cxnLst/>
              <a:rect l="l" t="t" r="r" b="b"/>
              <a:pathLst>
                <a:path w="1141" h="698" extrusionOk="0">
                  <a:moveTo>
                    <a:pt x="1077" y="1"/>
                  </a:moveTo>
                  <a:cubicBezTo>
                    <a:pt x="697" y="64"/>
                    <a:pt x="349" y="222"/>
                    <a:pt x="0" y="412"/>
                  </a:cubicBezTo>
                  <a:lnTo>
                    <a:pt x="190" y="698"/>
                  </a:lnTo>
                  <a:cubicBezTo>
                    <a:pt x="475" y="539"/>
                    <a:pt x="792" y="412"/>
                    <a:pt x="1141" y="349"/>
                  </a:cubicBezTo>
                  <a:lnTo>
                    <a:pt x="107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3" name="Google Shape;3313;p35">
              <a:extLst>
                <a:ext uri="{FF2B5EF4-FFF2-40B4-BE49-F238E27FC236}">
                  <a16:creationId xmlns:a16="http://schemas.microsoft.com/office/drawing/2014/main" id="{030C7F05-2A68-8016-E1D2-4305ECE4561E}"/>
                </a:ext>
              </a:extLst>
            </p:cNvPr>
            <p:cNvSpPr/>
            <p:nvPr/>
          </p:nvSpPr>
          <p:spPr>
            <a:xfrm>
              <a:off x="5973212" y="3416627"/>
              <a:ext cx="40054" cy="128439"/>
            </a:xfrm>
            <a:custGeom>
              <a:avLst/>
              <a:gdLst/>
              <a:ahLst/>
              <a:cxnLst/>
              <a:rect l="l" t="t" r="r" b="b"/>
              <a:pathLst>
                <a:path w="1205" h="3864" extrusionOk="0">
                  <a:moveTo>
                    <a:pt x="951" y="0"/>
                  </a:moveTo>
                  <a:cubicBezTo>
                    <a:pt x="349" y="665"/>
                    <a:pt x="1" y="1552"/>
                    <a:pt x="1" y="2439"/>
                  </a:cubicBezTo>
                  <a:cubicBezTo>
                    <a:pt x="1" y="2945"/>
                    <a:pt x="96" y="3420"/>
                    <a:pt x="286" y="3864"/>
                  </a:cubicBezTo>
                  <a:lnTo>
                    <a:pt x="634" y="3737"/>
                  </a:lnTo>
                  <a:cubicBezTo>
                    <a:pt x="444" y="3325"/>
                    <a:pt x="349" y="2882"/>
                    <a:pt x="349" y="2439"/>
                  </a:cubicBezTo>
                  <a:cubicBezTo>
                    <a:pt x="349" y="1615"/>
                    <a:pt x="666" y="855"/>
                    <a:pt x="1204" y="254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4" name="Google Shape;3314;p35">
              <a:extLst>
                <a:ext uri="{FF2B5EF4-FFF2-40B4-BE49-F238E27FC236}">
                  <a16:creationId xmlns:a16="http://schemas.microsoft.com/office/drawing/2014/main" id="{43A21B67-8C15-A061-F3B0-775692B685A6}"/>
                </a:ext>
              </a:extLst>
            </p:cNvPr>
            <p:cNvSpPr/>
            <p:nvPr/>
          </p:nvSpPr>
          <p:spPr>
            <a:xfrm>
              <a:off x="6138482" y="3446077"/>
              <a:ext cx="29517" cy="51622"/>
            </a:xfrm>
            <a:custGeom>
              <a:avLst/>
              <a:gdLst/>
              <a:ahLst/>
              <a:cxnLst/>
              <a:rect l="l" t="t" r="r" b="b"/>
              <a:pathLst>
                <a:path w="888" h="1553" extrusionOk="0">
                  <a:moveTo>
                    <a:pt x="222" y="1"/>
                  </a:moveTo>
                  <a:lnTo>
                    <a:pt x="1" y="254"/>
                  </a:lnTo>
                  <a:cubicBezTo>
                    <a:pt x="349" y="603"/>
                    <a:pt x="539" y="1078"/>
                    <a:pt x="539" y="1553"/>
                  </a:cubicBezTo>
                  <a:lnTo>
                    <a:pt x="887" y="1553"/>
                  </a:lnTo>
                  <a:cubicBezTo>
                    <a:pt x="887" y="983"/>
                    <a:pt x="666" y="413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5" name="Google Shape;3315;p35">
              <a:extLst>
                <a:ext uri="{FF2B5EF4-FFF2-40B4-BE49-F238E27FC236}">
                  <a16:creationId xmlns:a16="http://schemas.microsoft.com/office/drawing/2014/main" id="{20338CCC-8F31-63F3-3B7D-B720DA3C53BF}"/>
                </a:ext>
              </a:extLst>
            </p:cNvPr>
            <p:cNvSpPr/>
            <p:nvPr/>
          </p:nvSpPr>
          <p:spPr>
            <a:xfrm>
              <a:off x="6020579" y="3423973"/>
              <a:ext cx="69505" cy="107432"/>
            </a:xfrm>
            <a:custGeom>
              <a:avLst/>
              <a:gdLst/>
              <a:ahLst/>
              <a:cxnLst/>
              <a:rect l="l" t="t" r="r" b="b"/>
              <a:pathLst>
                <a:path w="2091" h="3232" extrusionOk="0">
                  <a:moveTo>
                    <a:pt x="2091" y="1"/>
                  </a:moveTo>
                  <a:cubicBezTo>
                    <a:pt x="919" y="64"/>
                    <a:pt x="1" y="1046"/>
                    <a:pt x="1" y="2218"/>
                  </a:cubicBezTo>
                  <a:cubicBezTo>
                    <a:pt x="1" y="2566"/>
                    <a:pt x="64" y="2946"/>
                    <a:pt x="222" y="3231"/>
                  </a:cubicBezTo>
                  <a:lnTo>
                    <a:pt x="539" y="3073"/>
                  </a:lnTo>
                  <a:cubicBezTo>
                    <a:pt x="412" y="2819"/>
                    <a:pt x="349" y="2534"/>
                    <a:pt x="349" y="2218"/>
                  </a:cubicBezTo>
                  <a:cubicBezTo>
                    <a:pt x="349" y="1236"/>
                    <a:pt x="1109" y="413"/>
                    <a:pt x="2091" y="349"/>
                  </a:cubicBezTo>
                  <a:lnTo>
                    <a:pt x="20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6" name="Google Shape;3316;p35">
              <a:extLst>
                <a:ext uri="{FF2B5EF4-FFF2-40B4-BE49-F238E27FC236}">
                  <a16:creationId xmlns:a16="http://schemas.microsoft.com/office/drawing/2014/main" id="{5312410C-53D2-4AA3-AD9C-0BD00A580639}"/>
                </a:ext>
              </a:extLst>
            </p:cNvPr>
            <p:cNvSpPr/>
            <p:nvPr/>
          </p:nvSpPr>
          <p:spPr>
            <a:xfrm>
              <a:off x="6060600" y="3591369"/>
              <a:ext cx="48431" cy="64253"/>
            </a:xfrm>
            <a:custGeom>
              <a:avLst/>
              <a:gdLst/>
              <a:ahLst/>
              <a:cxnLst/>
              <a:rect l="l" t="t" r="r" b="b"/>
              <a:pathLst>
                <a:path w="1457" h="1933" extrusionOk="0">
                  <a:moveTo>
                    <a:pt x="1140" y="0"/>
                  </a:moveTo>
                  <a:cubicBezTo>
                    <a:pt x="824" y="634"/>
                    <a:pt x="444" y="1172"/>
                    <a:pt x="0" y="1679"/>
                  </a:cubicBezTo>
                  <a:lnTo>
                    <a:pt x="254" y="1932"/>
                  </a:lnTo>
                  <a:cubicBezTo>
                    <a:pt x="729" y="1394"/>
                    <a:pt x="1140" y="824"/>
                    <a:pt x="1457" y="159"/>
                  </a:cubicBezTo>
                  <a:lnTo>
                    <a:pt x="11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7" name="Google Shape;3317;p35">
              <a:extLst>
                <a:ext uri="{FF2B5EF4-FFF2-40B4-BE49-F238E27FC236}">
                  <a16:creationId xmlns:a16="http://schemas.microsoft.com/office/drawing/2014/main" id="{724F1885-9C51-FA25-2D57-E3A9EFCCE62C}"/>
                </a:ext>
              </a:extLst>
            </p:cNvPr>
            <p:cNvSpPr/>
            <p:nvPr/>
          </p:nvSpPr>
          <p:spPr>
            <a:xfrm>
              <a:off x="5979528" y="3461866"/>
              <a:ext cx="151608" cy="163208"/>
            </a:xfrm>
            <a:custGeom>
              <a:avLst/>
              <a:gdLst/>
              <a:ahLst/>
              <a:cxnLst/>
              <a:rect l="l" t="t" r="r" b="b"/>
              <a:pathLst>
                <a:path w="4561" h="4910" extrusionOk="0">
                  <a:moveTo>
                    <a:pt x="3453" y="1"/>
                  </a:moveTo>
                  <a:cubicBezTo>
                    <a:pt x="2819" y="1"/>
                    <a:pt x="2344" y="476"/>
                    <a:pt x="2344" y="1109"/>
                  </a:cubicBezTo>
                  <a:cubicBezTo>
                    <a:pt x="2344" y="1204"/>
                    <a:pt x="2534" y="3516"/>
                    <a:pt x="1" y="4593"/>
                  </a:cubicBezTo>
                  <a:lnTo>
                    <a:pt x="127" y="4910"/>
                  </a:lnTo>
                  <a:cubicBezTo>
                    <a:pt x="2914" y="3738"/>
                    <a:pt x="2693" y="1109"/>
                    <a:pt x="2693" y="1078"/>
                  </a:cubicBezTo>
                  <a:cubicBezTo>
                    <a:pt x="2693" y="666"/>
                    <a:pt x="3009" y="349"/>
                    <a:pt x="3421" y="349"/>
                  </a:cubicBezTo>
                  <a:cubicBezTo>
                    <a:pt x="3833" y="349"/>
                    <a:pt x="4181" y="666"/>
                    <a:pt x="4181" y="1109"/>
                  </a:cubicBezTo>
                  <a:cubicBezTo>
                    <a:pt x="4181" y="1109"/>
                    <a:pt x="4213" y="1806"/>
                    <a:pt x="3959" y="2756"/>
                  </a:cubicBezTo>
                  <a:lnTo>
                    <a:pt x="4308" y="2819"/>
                  </a:lnTo>
                  <a:cubicBezTo>
                    <a:pt x="4561" y="1838"/>
                    <a:pt x="4529" y="1109"/>
                    <a:pt x="4529" y="1078"/>
                  </a:cubicBezTo>
                  <a:cubicBezTo>
                    <a:pt x="4529" y="476"/>
                    <a:pt x="4054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8" name="Google Shape;3318;p35">
              <a:extLst>
                <a:ext uri="{FF2B5EF4-FFF2-40B4-BE49-F238E27FC236}">
                  <a16:creationId xmlns:a16="http://schemas.microsoft.com/office/drawing/2014/main" id="{4976EE18-DE7C-6C49-EE04-66493C0F2616}"/>
                </a:ext>
              </a:extLst>
            </p:cNvPr>
            <p:cNvSpPr/>
            <p:nvPr/>
          </p:nvSpPr>
          <p:spPr>
            <a:xfrm>
              <a:off x="6108998" y="3589242"/>
              <a:ext cx="62159" cy="59001"/>
            </a:xfrm>
            <a:custGeom>
              <a:avLst/>
              <a:gdLst/>
              <a:ahLst/>
              <a:cxnLst/>
              <a:rect l="l" t="t" r="r" b="b"/>
              <a:pathLst>
                <a:path w="1870" h="1775" extrusionOk="0">
                  <a:moveTo>
                    <a:pt x="1553" y="1"/>
                  </a:moveTo>
                  <a:cubicBezTo>
                    <a:pt x="1553" y="1"/>
                    <a:pt x="919" y="1078"/>
                    <a:pt x="1" y="1458"/>
                  </a:cubicBezTo>
                  <a:lnTo>
                    <a:pt x="159" y="1774"/>
                  </a:lnTo>
                  <a:cubicBezTo>
                    <a:pt x="1173" y="1363"/>
                    <a:pt x="1838" y="223"/>
                    <a:pt x="1869" y="159"/>
                  </a:cubicBezTo>
                  <a:lnTo>
                    <a:pt x="155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9" name="Google Shape;3319;p35">
              <a:extLst>
                <a:ext uri="{FF2B5EF4-FFF2-40B4-BE49-F238E27FC236}">
                  <a16:creationId xmlns:a16="http://schemas.microsoft.com/office/drawing/2014/main" id="{1311332A-6383-0731-DCDC-6FD75DFBF613}"/>
                </a:ext>
              </a:extLst>
            </p:cNvPr>
            <p:cNvSpPr/>
            <p:nvPr/>
          </p:nvSpPr>
          <p:spPr>
            <a:xfrm>
              <a:off x="6157429" y="3623978"/>
              <a:ext cx="26359" cy="20044"/>
            </a:xfrm>
            <a:custGeom>
              <a:avLst/>
              <a:gdLst/>
              <a:ahLst/>
              <a:cxnLst/>
              <a:rect l="l" t="t" r="r" b="b"/>
              <a:pathLst>
                <a:path w="793" h="603" extrusionOk="0">
                  <a:moveTo>
                    <a:pt x="602" y="1"/>
                  </a:moveTo>
                  <a:cubicBezTo>
                    <a:pt x="602" y="1"/>
                    <a:pt x="381" y="159"/>
                    <a:pt x="1" y="286"/>
                  </a:cubicBezTo>
                  <a:lnTo>
                    <a:pt x="96" y="603"/>
                  </a:lnTo>
                  <a:cubicBezTo>
                    <a:pt x="539" y="476"/>
                    <a:pt x="792" y="318"/>
                    <a:pt x="792" y="28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0" name="Google Shape;3320;p35">
              <a:extLst>
                <a:ext uri="{FF2B5EF4-FFF2-40B4-BE49-F238E27FC236}">
                  <a16:creationId xmlns:a16="http://schemas.microsoft.com/office/drawing/2014/main" id="{66334DEA-D37B-1CF8-485F-249D213794C0}"/>
                </a:ext>
              </a:extLst>
            </p:cNvPr>
            <p:cNvSpPr/>
            <p:nvPr/>
          </p:nvSpPr>
          <p:spPr>
            <a:xfrm>
              <a:off x="5990065" y="3561886"/>
              <a:ext cx="18980" cy="21074"/>
            </a:xfrm>
            <a:custGeom>
              <a:avLst/>
              <a:gdLst/>
              <a:ahLst/>
              <a:cxnLst/>
              <a:rect l="l" t="t" r="r" b="b"/>
              <a:pathLst>
                <a:path w="571" h="634" extrusionOk="0">
                  <a:moveTo>
                    <a:pt x="317" y="1"/>
                  </a:moveTo>
                  <a:lnTo>
                    <a:pt x="0" y="159"/>
                  </a:lnTo>
                  <a:lnTo>
                    <a:pt x="254" y="634"/>
                  </a:lnTo>
                  <a:lnTo>
                    <a:pt x="570" y="47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1" name="Google Shape;3321;p35">
              <a:extLst>
                <a:ext uri="{FF2B5EF4-FFF2-40B4-BE49-F238E27FC236}">
                  <a16:creationId xmlns:a16="http://schemas.microsoft.com/office/drawing/2014/main" id="{CF46D085-A4D1-FFED-E806-4E4E06E80427}"/>
                </a:ext>
              </a:extLst>
            </p:cNvPr>
            <p:cNvSpPr/>
            <p:nvPr/>
          </p:nvSpPr>
          <p:spPr>
            <a:xfrm>
              <a:off x="6071104" y="3332264"/>
              <a:ext cx="71632" cy="21240"/>
            </a:xfrm>
            <a:custGeom>
              <a:avLst/>
              <a:gdLst/>
              <a:ahLst/>
              <a:cxnLst/>
              <a:rect l="l" t="t" r="r" b="b"/>
              <a:pathLst>
                <a:path w="2155" h="639" extrusionOk="0">
                  <a:moveTo>
                    <a:pt x="646" y="1"/>
                  </a:moveTo>
                  <a:cubicBezTo>
                    <a:pt x="276" y="1"/>
                    <a:pt x="31" y="53"/>
                    <a:pt x="1" y="68"/>
                  </a:cubicBezTo>
                  <a:lnTo>
                    <a:pt x="64" y="416"/>
                  </a:lnTo>
                  <a:cubicBezTo>
                    <a:pt x="79" y="416"/>
                    <a:pt x="299" y="373"/>
                    <a:pt x="632" y="373"/>
                  </a:cubicBezTo>
                  <a:cubicBezTo>
                    <a:pt x="992" y="373"/>
                    <a:pt x="1485" y="424"/>
                    <a:pt x="1996" y="638"/>
                  </a:cubicBezTo>
                  <a:lnTo>
                    <a:pt x="2154" y="290"/>
                  </a:lnTo>
                  <a:cubicBezTo>
                    <a:pt x="1581" y="60"/>
                    <a:pt x="1042" y="1"/>
                    <a:pt x="6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2" name="Google Shape;3322;p35">
              <a:extLst>
                <a:ext uri="{FF2B5EF4-FFF2-40B4-BE49-F238E27FC236}">
                  <a16:creationId xmlns:a16="http://schemas.microsoft.com/office/drawing/2014/main" id="{0A7A605C-ABBD-C31A-BC7B-D689B57496E5}"/>
                </a:ext>
              </a:extLst>
            </p:cNvPr>
            <p:cNvSpPr/>
            <p:nvPr/>
          </p:nvSpPr>
          <p:spPr>
            <a:xfrm>
              <a:off x="6054285" y="3538717"/>
              <a:ext cx="41085" cy="65317"/>
            </a:xfrm>
            <a:custGeom>
              <a:avLst/>
              <a:gdLst/>
              <a:ahLst/>
              <a:cxnLst/>
              <a:rect l="l" t="t" r="r" b="b"/>
              <a:pathLst>
                <a:path w="1236" h="1965" extrusionOk="0">
                  <a:moveTo>
                    <a:pt x="887" y="1"/>
                  </a:moveTo>
                  <a:cubicBezTo>
                    <a:pt x="887" y="32"/>
                    <a:pt x="602" y="1268"/>
                    <a:pt x="0" y="1679"/>
                  </a:cubicBezTo>
                  <a:lnTo>
                    <a:pt x="190" y="1964"/>
                  </a:lnTo>
                  <a:cubicBezTo>
                    <a:pt x="919" y="1489"/>
                    <a:pt x="1235" y="159"/>
                    <a:pt x="1235" y="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3" name="Google Shape;3323;p35">
              <a:extLst>
                <a:ext uri="{FF2B5EF4-FFF2-40B4-BE49-F238E27FC236}">
                  <a16:creationId xmlns:a16="http://schemas.microsoft.com/office/drawing/2014/main" id="{D61EE5EC-4FFD-CD41-AFA9-C8BF76D6A9F2}"/>
                </a:ext>
              </a:extLst>
            </p:cNvPr>
            <p:cNvSpPr/>
            <p:nvPr/>
          </p:nvSpPr>
          <p:spPr>
            <a:xfrm>
              <a:off x="6011106" y="3613474"/>
              <a:ext cx="32675" cy="28453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761" y="0"/>
                  </a:moveTo>
                  <a:lnTo>
                    <a:pt x="1" y="570"/>
                  </a:lnTo>
                  <a:lnTo>
                    <a:pt x="222" y="855"/>
                  </a:lnTo>
                  <a:lnTo>
                    <a:pt x="982" y="28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4" name="Google Shape;3324;p35">
              <a:extLst>
                <a:ext uri="{FF2B5EF4-FFF2-40B4-BE49-F238E27FC236}">
                  <a16:creationId xmlns:a16="http://schemas.microsoft.com/office/drawing/2014/main" id="{855300B1-473B-94BE-AC30-73901FE4BB42}"/>
                </a:ext>
              </a:extLst>
            </p:cNvPr>
            <p:cNvSpPr/>
            <p:nvPr/>
          </p:nvSpPr>
          <p:spPr>
            <a:xfrm>
              <a:off x="6131102" y="3525056"/>
              <a:ext cx="34802" cy="57904"/>
            </a:xfrm>
            <a:custGeom>
              <a:avLst/>
              <a:gdLst/>
              <a:ahLst/>
              <a:cxnLst/>
              <a:rect l="l" t="t" r="r" b="b"/>
              <a:pathLst>
                <a:path w="1047" h="1742" extrusionOk="0">
                  <a:moveTo>
                    <a:pt x="698" y="0"/>
                  </a:moveTo>
                  <a:cubicBezTo>
                    <a:pt x="698" y="0"/>
                    <a:pt x="634" y="887"/>
                    <a:pt x="1" y="1489"/>
                  </a:cubicBezTo>
                  <a:lnTo>
                    <a:pt x="254" y="1742"/>
                  </a:lnTo>
                  <a:cubicBezTo>
                    <a:pt x="983" y="1045"/>
                    <a:pt x="1046" y="63"/>
                    <a:pt x="104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5" name="Google Shape;3325;p35">
              <a:extLst>
                <a:ext uri="{FF2B5EF4-FFF2-40B4-BE49-F238E27FC236}">
                  <a16:creationId xmlns:a16="http://schemas.microsoft.com/office/drawing/2014/main" id="{04A94228-0A9F-CD92-EF5D-6B70ECA17584}"/>
                </a:ext>
              </a:extLst>
            </p:cNvPr>
            <p:cNvSpPr/>
            <p:nvPr/>
          </p:nvSpPr>
          <p:spPr>
            <a:xfrm>
              <a:off x="6786928" y="3400838"/>
              <a:ext cx="22138" cy="175806"/>
            </a:xfrm>
            <a:custGeom>
              <a:avLst/>
              <a:gdLst/>
              <a:ahLst/>
              <a:cxnLst/>
              <a:rect l="l" t="t" r="r" b="b"/>
              <a:pathLst>
                <a:path w="666" h="5289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972"/>
                  </a:lnTo>
                  <a:cubicBezTo>
                    <a:pt x="1" y="5131"/>
                    <a:pt x="159" y="5289"/>
                    <a:pt x="317" y="5289"/>
                  </a:cubicBezTo>
                  <a:cubicBezTo>
                    <a:pt x="508" y="5289"/>
                    <a:pt x="666" y="5131"/>
                    <a:pt x="666" y="4972"/>
                  </a:cubicBezTo>
                  <a:lnTo>
                    <a:pt x="666" y="317"/>
                  </a:lnTo>
                  <a:cubicBezTo>
                    <a:pt x="666" y="127"/>
                    <a:pt x="508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6" name="Google Shape;3326;p35">
              <a:extLst>
                <a:ext uri="{FF2B5EF4-FFF2-40B4-BE49-F238E27FC236}">
                  <a16:creationId xmlns:a16="http://schemas.microsoft.com/office/drawing/2014/main" id="{53237A12-7C10-81F0-03A5-81FA07FABD74}"/>
                </a:ext>
              </a:extLst>
            </p:cNvPr>
            <p:cNvSpPr/>
            <p:nvPr/>
          </p:nvSpPr>
          <p:spPr>
            <a:xfrm>
              <a:off x="6729057" y="3608189"/>
              <a:ext cx="140007" cy="105304"/>
            </a:xfrm>
            <a:custGeom>
              <a:avLst/>
              <a:gdLst/>
              <a:ahLst/>
              <a:cxnLst/>
              <a:rect l="l" t="t" r="r" b="b"/>
              <a:pathLst>
                <a:path w="4212" h="3168" extrusionOk="0">
                  <a:moveTo>
                    <a:pt x="3579" y="634"/>
                  </a:moveTo>
                  <a:lnTo>
                    <a:pt x="2058" y="2534"/>
                  </a:lnTo>
                  <a:lnTo>
                    <a:pt x="697" y="634"/>
                  </a:lnTo>
                  <a:close/>
                  <a:moveTo>
                    <a:pt x="697" y="1"/>
                  </a:moveTo>
                  <a:cubicBezTo>
                    <a:pt x="475" y="1"/>
                    <a:pt x="253" y="128"/>
                    <a:pt x="127" y="349"/>
                  </a:cubicBezTo>
                  <a:cubicBezTo>
                    <a:pt x="0" y="571"/>
                    <a:pt x="32" y="824"/>
                    <a:pt x="190" y="1014"/>
                  </a:cubicBezTo>
                  <a:lnTo>
                    <a:pt x="1552" y="2914"/>
                  </a:lnTo>
                  <a:cubicBezTo>
                    <a:pt x="1647" y="3073"/>
                    <a:pt x="1837" y="3168"/>
                    <a:pt x="2058" y="3168"/>
                  </a:cubicBezTo>
                  <a:cubicBezTo>
                    <a:pt x="2249" y="3168"/>
                    <a:pt x="2439" y="3073"/>
                    <a:pt x="2565" y="2914"/>
                  </a:cubicBezTo>
                  <a:lnTo>
                    <a:pt x="4054" y="1046"/>
                  </a:lnTo>
                  <a:cubicBezTo>
                    <a:pt x="4149" y="951"/>
                    <a:pt x="4212" y="793"/>
                    <a:pt x="4212" y="634"/>
                  </a:cubicBezTo>
                  <a:cubicBezTo>
                    <a:pt x="4212" y="286"/>
                    <a:pt x="3927" y="1"/>
                    <a:pt x="357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7" name="Google Shape;3327;p35">
              <a:extLst>
                <a:ext uri="{FF2B5EF4-FFF2-40B4-BE49-F238E27FC236}">
                  <a16:creationId xmlns:a16="http://schemas.microsoft.com/office/drawing/2014/main" id="{164525F4-AFD6-45D6-B2FC-30836D39310D}"/>
                </a:ext>
              </a:extLst>
            </p:cNvPr>
            <p:cNvSpPr/>
            <p:nvPr/>
          </p:nvSpPr>
          <p:spPr>
            <a:xfrm>
              <a:off x="6285868" y="2569206"/>
              <a:ext cx="21074" cy="176903"/>
            </a:xfrm>
            <a:custGeom>
              <a:avLst/>
              <a:gdLst/>
              <a:ahLst/>
              <a:cxnLst/>
              <a:rect l="l" t="t" r="r" b="b"/>
              <a:pathLst>
                <a:path w="634" h="5322" extrusionOk="0"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4973"/>
                  </a:lnTo>
                  <a:cubicBezTo>
                    <a:pt x="0" y="5163"/>
                    <a:pt x="127" y="5321"/>
                    <a:pt x="317" y="5321"/>
                  </a:cubicBezTo>
                  <a:cubicBezTo>
                    <a:pt x="475" y="5321"/>
                    <a:pt x="634" y="5163"/>
                    <a:pt x="634" y="4973"/>
                  </a:cubicBezTo>
                  <a:lnTo>
                    <a:pt x="634" y="349"/>
                  </a:lnTo>
                  <a:cubicBezTo>
                    <a:pt x="634" y="159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8" name="Google Shape;3328;p35">
              <a:extLst>
                <a:ext uri="{FF2B5EF4-FFF2-40B4-BE49-F238E27FC236}">
                  <a16:creationId xmlns:a16="http://schemas.microsoft.com/office/drawing/2014/main" id="{4CE5B081-EA50-88D1-790F-353BC46E3877}"/>
                </a:ext>
              </a:extLst>
            </p:cNvPr>
            <p:cNvSpPr/>
            <p:nvPr/>
          </p:nvSpPr>
          <p:spPr>
            <a:xfrm>
              <a:off x="6224806" y="2432357"/>
              <a:ext cx="140040" cy="105304"/>
            </a:xfrm>
            <a:custGeom>
              <a:avLst/>
              <a:gdLst/>
              <a:ahLst/>
              <a:cxnLst/>
              <a:rect l="l" t="t" r="r" b="b"/>
              <a:pathLst>
                <a:path w="4213" h="3168" extrusionOk="0">
                  <a:moveTo>
                    <a:pt x="2154" y="634"/>
                  </a:moveTo>
                  <a:lnTo>
                    <a:pt x="3516" y="2534"/>
                  </a:lnTo>
                  <a:lnTo>
                    <a:pt x="634" y="2534"/>
                  </a:lnTo>
                  <a:lnTo>
                    <a:pt x="2154" y="634"/>
                  </a:lnTo>
                  <a:close/>
                  <a:moveTo>
                    <a:pt x="2154" y="1"/>
                  </a:moveTo>
                  <a:cubicBezTo>
                    <a:pt x="1964" y="1"/>
                    <a:pt x="1774" y="96"/>
                    <a:pt x="1647" y="254"/>
                  </a:cubicBezTo>
                  <a:lnTo>
                    <a:pt x="159" y="2123"/>
                  </a:lnTo>
                  <a:cubicBezTo>
                    <a:pt x="64" y="2218"/>
                    <a:pt x="1" y="2376"/>
                    <a:pt x="1" y="2534"/>
                  </a:cubicBezTo>
                  <a:cubicBezTo>
                    <a:pt x="1" y="2883"/>
                    <a:pt x="286" y="3168"/>
                    <a:pt x="634" y="3168"/>
                  </a:cubicBezTo>
                  <a:lnTo>
                    <a:pt x="3516" y="3168"/>
                  </a:lnTo>
                  <a:cubicBezTo>
                    <a:pt x="3769" y="3168"/>
                    <a:pt x="3991" y="3041"/>
                    <a:pt x="4086" y="2819"/>
                  </a:cubicBezTo>
                  <a:cubicBezTo>
                    <a:pt x="4213" y="2598"/>
                    <a:pt x="4181" y="2344"/>
                    <a:pt x="4054" y="2154"/>
                  </a:cubicBezTo>
                  <a:lnTo>
                    <a:pt x="2661" y="254"/>
                  </a:lnTo>
                  <a:cubicBezTo>
                    <a:pt x="2566" y="96"/>
                    <a:pt x="2376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9" name="Google Shape;3329;p35">
              <a:extLst>
                <a:ext uri="{FF2B5EF4-FFF2-40B4-BE49-F238E27FC236}">
                  <a16:creationId xmlns:a16="http://schemas.microsoft.com/office/drawing/2014/main" id="{CEEA9AFC-924E-BD33-4A3B-97BFBF2B9AB1}"/>
                </a:ext>
              </a:extLst>
            </p:cNvPr>
            <p:cNvSpPr/>
            <p:nvPr/>
          </p:nvSpPr>
          <p:spPr>
            <a:xfrm>
              <a:off x="6758507" y="2593438"/>
              <a:ext cx="7413" cy="276889"/>
            </a:xfrm>
            <a:custGeom>
              <a:avLst/>
              <a:gdLst/>
              <a:ahLst/>
              <a:cxnLst/>
              <a:rect l="l" t="t" r="r" b="b"/>
              <a:pathLst>
                <a:path w="223" h="8330" extrusionOk="0">
                  <a:moveTo>
                    <a:pt x="1" y="0"/>
                  </a:moveTo>
                  <a:lnTo>
                    <a:pt x="1" y="8329"/>
                  </a:lnTo>
                  <a:lnTo>
                    <a:pt x="222" y="832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0" name="Google Shape;3330;p35">
              <a:extLst>
                <a:ext uri="{FF2B5EF4-FFF2-40B4-BE49-F238E27FC236}">
                  <a16:creationId xmlns:a16="http://schemas.microsoft.com/office/drawing/2014/main" id="{EC425FED-9CA8-B38D-3F24-6E15D9724173}"/>
                </a:ext>
              </a:extLst>
            </p:cNvPr>
            <p:cNvSpPr/>
            <p:nvPr/>
          </p:nvSpPr>
          <p:spPr>
            <a:xfrm>
              <a:off x="5726904" y="3358723"/>
              <a:ext cx="7379" cy="480052"/>
            </a:xfrm>
            <a:custGeom>
              <a:avLst/>
              <a:gdLst/>
              <a:ahLst/>
              <a:cxnLst/>
              <a:rect l="l" t="t" r="r" b="b"/>
              <a:pathLst>
                <a:path w="222" h="14442" extrusionOk="0">
                  <a:moveTo>
                    <a:pt x="0" y="0"/>
                  </a:moveTo>
                  <a:lnTo>
                    <a:pt x="0" y="14441"/>
                  </a:lnTo>
                  <a:lnTo>
                    <a:pt x="222" y="144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1" name="Google Shape;3331;p35">
              <a:extLst>
                <a:ext uri="{FF2B5EF4-FFF2-40B4-BE49-F238E27FC236}">
                  <a16:creationId xmlns:a16="http://schemas.microsoft.com/office/drawing/2014/main" id="{6821191E-A051-7D34-2CD9-98F4EE618284}"/>
                </a:ext>
              </a:extLst>
            </p:cNvPr>
            <p:cNvSpPr/>
            <p:nvPr/>
          </p:nvSpPr>
          <p:spPr>
            <a:xfrm>
              <a:off x="6731151" y="2489198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0" y="1"/>
                  </a:moveTo>
                  <a:cubicBezTo>
                    <a:pt x="412" y="1"/>
                    <a:pt x="0" y="444"/>
                    <a:pt x="0" y="983"/>
                  </a:cubicBezTo>
                  <a:cubicBezTo>
                    <a:pt x="0" y="1489"/>
                    <a:pt x="412" y="1933"/>
                    <a:pt x="950" y="1933"/>
                  </a:cubicBezTo>
                  <a:cubicBezTo>
                    <a:pt x="1489" y="1933"/>
                    <a:pt x="1900" y="1489"/>
                    <a:pt x="1900" y="983"/>
                  </a:cubicBezTo>
                  <a:cubicBezTo>
                    <a:pt x="1900" y="444"/>
                    <a:pt x="1489" y="1"/>
                    <a:pt x="9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4" name="Google Shape;3332;p35">
              <a:extLst>
                <a:ext uri="{FF2B5EF4-FFF2-40B4-BE49-F238E27FC236}">
                  <a16:creationId xmlns:a16="http://schemas.microsoft.com/office/drawing/2014/main" id="{1B66936F-6779-CCF6-D5EB-931C1040C93E}"/>
                </a:ext>
              </a:extLst>
            </p:cNvPr>
            <p:cNvSpPr/>
            <p:nvPr/>
          </p:nvSpPr>
          <p:spPr>
            <a:xfrm>
              <a:off x="6222712" y="3218716"/>
              <a:ext cx="64220" cy="64253"/>
            </a:xfrm>
            <a:custGeom>
              <a:avLst/>
              <a:gdLst/>
              <a:ahLst/>
              <a:cxnLst/>
              <a:rect l="l" t="t" r="r" b="b"/>
              <a:pathLst>
                <a:path w="1932" h="1933" extrusionOk="0">
                  <a:moveTo>
                    <a:pt x="950" y="0"/>
                  </a:moveTo>
                  <a:cubicBezTo>
                    <a:pt x="412" y="0"/>
                    <a:pt x="0" y="444"/>
                    <a:pt x="0" y="951"/>
                  </a:cubicBezTo>
                  <a:cubicBezTo>
                    <a:pt x="0" y="1489"/>
                    <a:pt x="412" y="1932"/>
                    <a:pt x="950" y="1932"/>
                  </a:cubicBezTo>
                  <a:cubicBezTo>
                    <a:pt x="1489" y="1932"/>
                    <a:pt x="1932" y="1489"/>
                    <a:pt x="1932" y="951"/>
                  </a:cubicBezTo>
                  <a:cubicBezTo>
                    <a:pt x="1932" y="444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5" name="Google Shape;3333;p35">
              <a:extLst>
                <a:ext uri="{FF2B5EF4-FFF2-40B4-BE49-F238E27FC236}">
                  <a16:creationId xmlns:a16="http://schemas.microsoft.com/office/drawing/2014/main" id="{6CDEB422-374A-9E94-4E3C-12B5B28236DC}"/>
                </a:ext>
              </a:extLst>
            </p:cNvPr>
            <p:cNvSpPr/>
            <p:nvPr/>
          </p:nvSpPr>
          <p:spPr>
            <a:xfrm>
              <a:off x="5708988" y="3932412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1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89"/>
                    <a:pt x="412" y="1933"/>
                    <a:pt x="951" y="1933"/>
                  </a:cubicBezTo>
                  <a:cubicBezTo>
                    <a:pt x="1489" y="1933"/>
                    <a:pt x="1901" y="1489"/>
                    <a:pt x="1901" y="951"/>
                  </a:cubicBezTo>
                  <a:cubicBezTo>
                    <a:pt x="1901" y="444"/>
                    <a:pt x="1489" y="1"/>
                    <a:pt x="9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3334;p35">
              <a:extLst>
                <a:ext uri="{FF2B5EF4-FFF2-40B4-BE49-F238E27FC236}">
                  <a16:creationId xmlns:a16="http://schemas.microsoft.com/office/drawing/2014/main" id="{71E636A3-D60F-D232-8C66-3EEF23DC56B4}"/>
                </a:ext>
              </a:extLst>
            </p:cNvPr>
            <p:cNvSpPr/>
            <p:nvPr/>
          </p:nvSpPr>
          <p:spPr>
            <a:xfrm>
              <a:off x="6846926" y="4095587"/>
              <a:ext cx="8476" cy="275826"/>
            </a:xfrm>
            <a:custGeom>
              <a:avLst/>
              <a:gdLst/>
              <a:ahLst/>
              <a:cxnLst/>
              <a:rect l="l" t="t" r="r" b="b"/>
              <a:pathLst>
                <a:path w="255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254" y="829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Espaço Reservado para Número de Slide 58">
            <a:extLst>
              <a:ext uri="{FF2B5EF4-FFF2-40B4-BE49-F238E27FC236}">
                <a16:creationId xmlns:a16="http://schemas.microsoft.com/office/drawing/2014/main" id="{3B0DA8BF-ABED-E2E8-9B6D-4AE712A24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516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Google Shape;2822;p31"/>
          <p:cNvSpPr txBox="1"/>
          <p:nvPr/>
        </p:nvSpPr>
        <p:spPr>
          <a:xfrm>
            <a:off x="710250" y="15194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5. HTML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3" name="Google Shape;2823;p31"/>
          <p:cNvSpPr txBox="1"/>
          <p:nvPr/>
        </p:nvSpPr>
        <p:spPr>
          <a:xfrm>
            <a:off x="1116377" y="1244006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4" name="Google Shape;2824;p31"/>
          <p:cNvSpPr txBox="1"/>
          <p:nvPr/>
        </p:nvSpPr>
        <p:spPr>
          <a:xfrm>
            <a:off x="2003735" y="948018"/>
            <a:ext cx="6696512" cy="390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" name="Google Shape;3245;p35">
            <a:extLst>
              <a:ext uri="{FF2B5EF4-FFF2-40B4-BE49-F238E27FC236}">
                <a16:creationId xmlns:a16="http://schemas.microsoft.com/office/drawing/2014/main" id="{C3155CD9-D751-359F-591F-CE7C3FAB1984}"/>
              </a:ext>
            </a:extLst>
          </p:cNvPr>
          <p:cNvGrpSpPr/>
          <p:nvPr/>
        </p:nvGrpSpPr>
        <p:grpSpPr>
          <a:xfrm>
            <a:off x="520533" y="1602222"/>
            <a:ext cx="1191687" cy="1939055"/>
            <a:chOff x="5708988" y="2432357"/>
            <a:chExt cx="1191687" cy="1939055"/>
          </a:xfrm>
        </p:grpSpPr>
        <p:sp>
          <p:nvSpPr>
            <p:cNvPr id="3" name="Google Shape;3246;p35">
              <a:extLst>
                <a:ext uri="{FF2B5EF4-FFF2-40B4-BE49-F238E27FC236}">
                  <a16:creationId xmlns:a16="http://schemas.microsoft.com/office/drawing/2014/main" id="{4EC6FFA2-BC63-E5B7-7815-F35A55F3E886}"/>
                </a:ext>
              </a:extLst>
            </p:cNvPr>
            <p:cNvSpPr/>
            <p:nvPr/>
          </p:nvSpPr>
          <p:spPr>
            <a:xfrm>
              <a:off x="6562724" y="3191359"/>
              <a:ext cx="337951" cy="184249"/>
            </a:xfrm>
            <a:custGeom>
              <a:avLst/>
              <a:gdLst/>
              <a:ahLst/>
              <a:cxnLst/>
              <a:rect l="l" t="t" r="r" b="b"/>
              <a:pathLst>
                <a:path w="10167" h="5543" extrusionOk="0">
                  <a:moveTo>
                    <a:pt x="0" y="0"/>
                  </a:moveTo>
                  <a:lnTo>
                    <a:pt x="0" y="5542"/>
                  </a:lnTo>
                  <a:lnTo>
                    <a:pt x="317" y="5542"/>
                  </a:lnTo>
                  <a:cubicBezTo>
                    <a:pt x="317" y="5194"/>
                    <a:pt x="602" y="4940"/>
                    <a:pt x="950" y="4940"/>
                  </a:cubicBezTo>
                  <a:cubicBezTo>
                    <a:pt x="1267" y="4940"/>
                    <a:pt x="1552" y="5194"/>
                    <a:pt x="1552" y="5542"/>
                  </a:cubicBezTo>
                  <a:lnTo>
                    <a:pt x="1932" y="5542"/>
                  </a:lnTo>
                  <a:cubicBezTo>
                    <a:pt x="1932" y="5194"/>
                    <a:pt x="2217" y="4940"/>
                    <a:pt x="2534" y="4940"/>
                  </a:cubicBezTo>
                  <a:cubicBezTo>
                    <a:pt x="2882" y="4940"/>
                    <a:pt x="3167" y="5194"/>
                    <a:pt x="3167" y="5542"/>
                  </a:cubicBezTo>
                  <a:lnTo>
                    <a:pt x="3547" y="5542"/>
                  </a:lnTo>
                  <a:cubicBezTo>
                    <a:pt x="3547" y="5194"/>
                    <a:pt x="3832" y="4940"/>
                    <a:pt x="4149" y="4940"/>
                  </a:cubicBezTo>
                  <a:cubicBezTo>
                    <a:pt x="4497" y="4940"/>
                    <a:pt x="4751" y="5194"/>
                    <a:pt x="4751" y="5542"/>
                  </a:cubicBezTo>
                  <a:lnTo>
                    <a:pt x="5162" y="5542"/>
                  </a:lnTo>
                  <a:cubicBezTo>
                    <a:pt x="5162" y="5194"/>
                    <a:pt x="5416" y="4940"/>
                    <a:pt x="5764" y="4940"/>
                  </a:cubicBezTo>
                  <a:cubicBezTo>
                    <a:pt x="6081" y="4940"/>
                    <a:pt x="6366" y="5194"/>
                    <a:pt x="6366" y="5542"/>
                  </a:cubicBezTo>
                  <a:lnTo>
                    <a:pt x="6746" y="5542"/>
                  </a:lnTo>
                  <a:cubicBezTo>
                    <a:pt x="6746" y="5194"/>
                    <a:pt x="7031" y="4940"/>
                    <a:pt x="7379" y="4940"/>
                  </a:cubicBezTo>
                  <a:cubicBezTo>
                    <a:pt x="7696" y="4940"/>
                    <a:pt x="7981" y="5194"/>
                    <a:pt x="7981" y="5542"/>
                  </a:cubicBezTo>
                  <a:lnTo>
                    <a:pt x="8361" y="5542"/>
                  </a:lnTo>
                  <a:cubicBezTo>
                    <a:pt x="8361" y="5194"/>
                    <a:pt x="8646" y="4940"/>
                    <a:pt x="8963" y="4940"/>
                  </a:cubicBezTo>
                  <a:cubicBezTo>
                    <a:pt x="9311" y="4940"/>
                    <a:pt x="9596" y="5194"/>
                    <a:pt x="9596" y="5542"/>
                  </a:cubicBezTo>
                  <a:lnTo>
                    <a:pt x="10166" y="5542"/>
                  </a:lnTo>
                  <a:lnTo>
                    <a:pt x="10166" y="3832"/>
                  </a:lnTo>
                  <a:cubicBezTo>
                    <a:pt x="10134" y="1710"/>
                    <a:pt x="8424" y="0"/>
                    <a:pt x="630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47;p35">
              <a:extLst>
                <a:ext uri="{FF2B5EF4-FFF2-40B4-BE49-F238E27FC236}">
                  <a16:creationId xmlns:a16="http://schemas.microsoft.com/office/drawing/2014/main" id="{A2F914B8-A5BC-9B18-0C90-FD3FD9230DC2}"/>
                </a:ext>
              </a:extLst>
            </p:cNvPr>
            <p:cNvSpPr/>
            <p:nvPr/>
          </p:nvSpPr>
          <p:spPr>
            <a:xfrm>
              <a:off x="6344802" y="3191359"/>
              <a:ext cx="427433" cy="781107"/>
            </a:xfrm>
            <a:custGeom>
              <a:avLst/>
              <a:gdLst/>
              <a:ahLst/>
              <a:cxnLst/>
              <a:rect l="l" t="t" r="r" b="b"/>
              <a:pathLst>
                <a:path w="12859" h="23499" extrusionOk="0">
                  <a:moveTo>
                    <a:pt x="3864" y="0"/>
                  </a:moveTo>
                  <a:cubicBezTo>
                    <a:pt x="1743" y="0"/>
                    <a:pt x="1" y="1710"/>
                    <a:pt x="1" y="3832"/>
                  </a:cubicBezTo>
                  <a:lnTo>
                    <a:pt x="1" y="23498"/>
                  </a:lnTo>
                  <a:lnTo>
                    <a:pt x="10135" y="23498"/>
                  </a:lnTo>
                  <a:lnTo>
                    <a:pt x="10135" y="4244"/>
                  </a:lnTo>
                  <a:cubicBezTo>
                    <a:pt x="10135" y="95"/>
                    <a:pt x="12858" y="0"/>
                    <a:pt x="128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48;p35">
              <a:extLst>
                <a:ext uri="{FF2B5EF4-FFF2-40B4-BE49-F238E27FC236}">
                  <a16:creationId xmlns:a16="http://schemas.microsoft.com/office/drawing/2014/main" id="{BF3126B6-BC44-D84B-F249-D8BD87875579}"/>
                </a:ext>
              </a:extLst>
            </p:cNvPr>
            <p:cNvSpPr/>
            <p:nvPr/>
          </p:nvSpPr>
          <p:spPr>
            <a:xfrm>
              <a:off x="6364813" y="337557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0"/>
                  </a:moveTo>
                  <a:cubicBezTo>
                    <a:pt x="159" y="0"/>
                    <a:pt x="1" y="158"/>
                    <a:pt x="1" y="317"/>
                  </a:cubicBezTo>
                  <a:cubicBezTo>
                    <a:pt x="1" y="507"/>
                    <a:pt x="159" y="665"/>
                    <a:pt x="317" y="665"/>
                  </a:cubicBezTo>
                  <a:lnTo>
                    <a:pt x="8203" y="665"/>
                  </a:lnTo>
                  <a:cubicBezTo>
                    <a:pt x="8393" y="665"/>
                    <a:pt x="8519" y="507"/>
                    <a:pt x="8519" y="317"/>
                  </a:cubicBezTo>
                  <a:cubicBezTo>
                    <a:pt x="8519" y="158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49;p35">
              <a:extLst>
                <a:ext uri="{FF2B5EF4-FFF2-40B4-BE49-F238E27FC236}">
                  <a16:creationId xmlns:a16="http://schemas.microsoft.com/office/drawing/2014/main" id="{DB98C2EF-012E-95EF-AB47-A4BDFA656656}"/>
                </a:ext>
              </a:extLst>
            </p:cNvPr>
            <p:cNvSpPr/>
            <p:nvPr/>
          </p:nvSpPr>
          <p:spPr>
            <a:xfrm>
              <a:off x="6364813" y="341240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07"/>
                    <a:pt x="159" y="666"/>
                    <a:pt x="317" y="666"/>
                  </a:cubicBezTo>
                  <a:lnTo>
                    <a:pt x="8203" y="666"/>
                  </a:lnTo>
                  <a:cubicBezTo>
                    <a:pt x="8393" y="666"/>
                    <a:pt x="8519" y="507"/>
                    <a:pt x="8519" y="349"/>
                  </a:cubicBezTo>
                  <a:cubicBezTo>
                    <a:pt x="8519" y="159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50;p35">
              <a:extLst>
                <a:ext uri="{FF2B5EF4-FFF2-40B4-BE49-F238E27FC236}">
                  <a16:creationId xmlns:a16="http://schemas.microsoft.com/office/drawing/2014/main" id="{D634D6AB-FE45-CCFF-E10E-C600E6507A74}"/>
                </a:ext>
              </a:extLst>
            </p:cNvPr>
            <p:cNvSpPr/>
            <p:nvPr/>
          </p:nvSpPr>
          <p:spPr>
            <a:xfrm>
              <a:off x="6364813" y="3450299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34"/>
                    <a:pt x="317" y="634"/>
                  </a:cubicBezTo>
                  <a:lnTo>
                    <a:pt x="8203" y="634"/>
                  </a:lnTo>
                  <a:cubicBezTo>
                    <a:pt x="8393" y="634"/>
                    <a:pt x="8519" y="476"/>
                    <a:pt x="8519" y="317"/>
                  </a:cubicBezTo>
                  <a:cubicBezTo>
                    <a:pt x="8519" y="127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1;p35">
              <a:extLst>
                <a:ext uri="{FF2B5EF4-FFF2-40B4-BE49-F238E27FC236}">
                  <a16:creationId xmlns:a16="http://schemas.microsoft.com/office/drawing/2014/main" id="{60B89563-28F6-01AA-B76E-5C97E0AC5A7E}"/>
                </a:ext>
              </a:extLst>
            </p:cNvPr>
            <p:cNvSpPr/>
            <p:nvPr/>
          </p:nvSpPr>
          <p:spPr>
            <a:xfrm>
              <a:off x="6364813" y="3487162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3"/>
                    <a:pt x="317" y="633"/>
                  </a:cubicBezTo>
                  <a:lnTo>
                    <a:pt x="8203" y="633"/>
                  </a:lnTo>
                  <a:cubicBezTo>
                    <a:pt x="8393" y="633"/>
                    <a:pt x="8519" y="475"/>
                    <a:pt x="8519" y="317"/>
                  </a:cubicBezTo>
                  <a:cubicBezTo>
                    <a:pt x="8519" y="127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52;p35">
              <a:extLst>
                <a:ext uri="{FF2B5EF4-FFF2-40B4-BE49-F238E27FC236}">
                  <a16:creationId xmlns:a16="http://schemas.microsoft.com/office/drawing/2014/main" id="{1FEFC890-8D3B-D465-39FD-0BC9F4ECFDDF}"/>
                </a:ext>
              </a:extLst>
            </p:cNvPr>
            <p:cNvSpPr/>
            <p:nvPr/>
          </p:nvSpPr>
          <p:spPr>
            <a:xfrm>
              <a:off x="6364813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3"/>
                    <a:pt x="317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53;p35">
              <a:extLst>
                <a:ext uri="{FF2B5EF4-FFF2-40B4-BE49-F238E27FC236}">
                  <a16:creationId xmlns:a16="http://schemas.microsoft.com/office/drawing/2014/main" id="{850EA5AB-4F95-6315-51BC-322F23CBDE2B}"/>
                </a:ext>
              </a:extLst>
            </p:cNvPr>
            <p:cNvSpPr/>
            <p:nvPr/>
          </p:nvSpPr>
          <p:spPr>
            <a:xfrm>
              <a:off x="6463768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49" y="0"/>
                  </a:moveTo>
                  <a:cubicBezTo>
                    <a:pt x="159" y="0"/>
                    <a:pt x="0" y="127"/>
                    <a:pt x="0" y="317"/>
                  </a:cubicBezTo>
                  <a:cubicBezTo>
                    <a:pt x="0" y="507"/>
                    <a:pt x="159" y="633"/>
                    <a:pt x="349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54;p35">
              <a:extLst>
                <a:ext uri="{FF2B5EF4-FFF2-40B4-BE49-F238E27FC236}">
                  <a16:creationId xmlns:a16="http://schemas.microsoft.com/office/drawing/2014/main" id="{B2491884-F469-DDE3-5F05-BCE6DB127355}"/>
                </a:ext>
              </a:extLst>
            </p:cNvPr>
            <p:cNvSpPr/>
            <p:nvPr/>
          </p:nvSpPr>
          <p:spPr>
            <a:xfrm>
              <a:off x="6562724" y="3340840"/>
              <a:ext cx="85294" cy="21074"/>
            </a:xfrm>
            <a:custGeom>
              <a:avLst/>
              <a:gdLst/>
              <a:ahLst/>
              <a:cxnLst/>
              <a:rect l="l" t="t" r="r" b="b"/>
              <a:pathLst>
                <a:path w="256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3"/>
                    <a:pt x="317" y="633"/>
                  </a:cubicBezTo>
                  <a:lnTo>
                    <a:pt x="2249" y="633"/>
                  </a:lnTo>
                  <a:cubicBezTo>
                    <a:pt x="2439" y="633"/>
                    <a:pt x="2565" y="507"/>
                    <a:pt x="2565" y="317"/>
                  </a:cubicBezTo>
                  <a:cubicBezTo>
                    <a:pt x="2565" y="127"/>
                    <a:pt x="2439" y="0"/>
                    <a:pt x="22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55;p35">
              <a:extLst>
                <a:ext uri="{FF2B5EF4-FFF2-40B4-BE49-F238E27FC236}">
                  <a16:creationId xmlns:a16="http://schemas.microsoft.com/office/drawing/2014/main" id="{E96C37CC-BFDC-519F-38CF-AD0829BF9407}"/>
                </a:ext>
              </a:extLst>
            </p:cNvPr>
            <p:cNvSpPr/>
            <p:nvPr/>
          </p:nvSpPr>
          <p:spPr>
            <a:xfrm>
              <a:off x="6364813" y="3523992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59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59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56;p35">
              <a:extLst>
                <a:ext uri="{FF2B5EF4-FFF2-40B4-BE49-F238E27FC236}">
                  <a16:creationId xmlns:a16="http://schemas.microsoft.com/office/drawing/2014/main" id="{81FD8C4A-7909-C56B-6BC6-A97151B3EF64}"/>
                </a:ext>
              </a:extLst>
            </p:cNvPr>
            <p:cNvSpPr/>
            <p:nvPr/>
          </p:nvSpPr>
          <p:spPr>
            <a:xfrm>
              <a:off x="6419559" y="3523992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59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57;p35">
              <a:extLst>
                <a:ext uri="{FF2B5EF4-FFF2-40B4-BE49-F238E27FC236}">
                  <a16:creationId xmlns:a16="http://schemas.microsoft.com/office/drawing/2014/main" id="{167EA2CB-11DC-B41A-B6EE-6D85E82C71E2}"/>
                </a:ext>
              </a:extLst>
            </p:cNvPr>
            <p:cNvSpPr/>
            <p:nvPr/>
          </p:nvSpPr>
          <p:spPr>
            <a:xfrm>
              <a:off x="6599554" y="3523992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59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59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58;p35">
              <a:extLst>
                <a:ext uri="{FF2B5EF4-FFF2-40B4-BE49-F238E27FC236}">
                  <a16:creationId xmlns:a16="http://schemas.microsoft.com/office/drawing/2014/main" id="{2572AC53-8052-5319-DC51-BD3F0E9FC205}"/>
                </a:ext>
              </a:extLst>
            </p:cNvPr>
            <p:cNvSpPr/>
            <p:nvPr/>
          </p:nvSpPr>
          <p:spPr>
            <a:xfrm>
              <a:off x="6364813" y="3557664"/>
              <a:ext cx="167397" cy="22138"/>
            </a:xfrm>
            <a:custGeom>
              <a:avLst/>
              <a:gdLst/>
              <a:ahLst/>
              <a:cxnLst/>
              <a:rect l="l" t="t" r="r" b="b"/>
              <a:pathLst>
                <a:path w="5036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66"/>
                    <a:pt x="317" y="666"/>
                  </a:cubicBezTo>
                  <a:lnTo>
                    <a:pt x="4719" y="666"/>
                  </a:lnTo>
                  <a:cubicBezTo>
                    <a:pt x="4878" y="666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59;p35">
              <a:extLst>
                <a:ext uri="{FF2B5EF4-FFF2-40B4-BE49-F238E27FC236}">
                  <a16:creationId xmlns:a16="http://schemas.microsoft.com/office/drawing/2014/main" id="{F9E6B53E-B4B5-A1E1-3675-E7BF00E63F0E}"/>
                </a:ext>
              </a:extLst>
            </p:cNvPr>
            <p:cNvSpPr/>
            <p:nvPr/>
          </p:nvSpPr>
          <p:spPr>
            <a:xfrm>
              <a:off x="6545871" y="3557664"/>
              <a:ext cx="41085" cy="22138"/>
            </a:xfrm>
            <a:custGeom>
              <a:avLst/>
              <a:gdLst/>
              <a:ahLst/>
              <a:cxnLst/>
              <a:rect l="l" t="t" r="r" b="b"/>
              <a:pathLst>
                <a:path w="1236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887" y="666"/>
                  </a:lnTo>
                  <a:cubicBezTo>
                    <a:pt x="1077" y="666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60;p35">
              <a:extLst>
                <a:ext uri="{FF2B5EF4-FFF2-40B4-BE49-F238E27FC236}">
                  <a16:creationId xmlns:a16="http://schemas.microsoft.com/office/drawing/2014/main" id="{B2350B8C-EFBF-D7DA-5FEA-9A7CA103B4F6}"/>
                </a:ext>
              </a:extLst>
            </p:cNvPr>
            <p:cNvSpPr/>
            <p:nvPr/>
          </p:nvSpPr>
          <p:spPr>
            <a:xfrm>
              <a:off x="6599554" y="3557664"/>
              <a:ext cx="48464" cy="22138"/>
            </a:xfrm>
            <a:custGeom>
              <a:avLst/>
              <a:gdLst/>
              <a:ahLst/>
              <a:cxnLst/>
              <a:rect l="l" t="t" r="r" b="b"/>
              <a:pathLst>
                <a:path w="1458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1141" y="666"/>
                  </a:lnTo>
                  <a:cubicBezTo>
                    <a:pt x="1331" y="666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1;p35">
              <a:extLst>
                <a:ext uri="{FF2B5EF4-FFF2-40B4-BE49-F238E27FC236}">
                  <a16:creationId xmlns:a16="http://schemas.microsoft.com/office/drawing/2014/main" id="{9F782490-4B65-AA65-523A-F22BB4AFD28A}"/>
                </a:ext>
              </a:extLst>
            </p:cNvPr>
            <p:cNvSpPr/>
            <p:nvPr/>
          </p:nvSpPr>
          <p:spPr>
            <a:xfrm>
              <a:off x="6364813" y="3594527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2;p35">
              <a:extLst>
                <a:ext uri="{FF2B5EF4-FFF2-40B4-BE49-F238E27FC236}">
                  <a16:creationId xmlns:a16="http://schemas.microsoft.com/office/drawing/2014/main" id="{718735A1-6942-28B5-6803-7EB3960BE90E}"/>
                </a:ext>
              </a:extLst>
            </p:cNvPr>
            <p:cNvSpPr/>
            <p:nvPr/>
          </p:nvSpPr>
          <p:spPr>
            <a:xfrm>
              <a:off x="6500598" y="3594527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63;p35">
              <a:extLst>
                <a:ext uri="{FF2B5EF4-FFF2-40B4-BE49-F238E27FC236}">
                  <a16:creationId xmlns:a16="http://schemas.microsoft.com/office/drawing/2014/main" id="{737DFA45-E0E2-29F1-FEFA-9CB300D76355}"/>
                </a:ext>
              </a:extLst>
            </p:cNvPr>
            <p:cNvSpPr/>
            <p:nvPr/>
          </p:nvSpPr>
          <p:spPr>
            <a:xfrm>
              <a:off x="6554281" y="3594527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4;p35">
              <a:extLst>
                <a:ext uri="{FF2B5EF4-FFF2-40B4-BE49-F238E27FC236}">
                  <a16:creationId xmlns:a16="http://schemas.microsoft.com/office/drawing/2014/main" id="{39E66E4F-A39C-09EA-E39C-9A5980BB0DB4}"/>
                </a:ext>
              </a:extLst>
            </p:cNvPr>
            <p:cNvSpPr/>
            <p:nvPr/>
          </p:nvSpPr>
          <p:spPr>
            <a:xfrm>
              <a:off x="6364813" y="3835584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65;p35">
              <a:extLst>
                <a:ext uri="{FF2B5EF4-FFF2-40B4-BE49-F238E27FC236}">
                  <a16:creationId xmlns:a16="http://schemas.microsoft.com/office/drawing/2014/main" id="{ACCF8544-2E80-3F26-ECA5-A0F308990308}"/>
                </a:ext>
              </a:extLst>
            </p:cNvPr>
            <p:cNvSpPr/>
            <p:nvPr/>
          </p:nvSpPr>
          <p:spPr>
            <a:xfrm>
              <a:off x="6419559" y="3835584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27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66;p35">
              <a:extLst>
                <a:ext uri="{FF2B5EF4-FFF2-40B4-BE49-F238E27FC236}">
                  <a16:creationId xmlns:a16="http://schemas.microsoft.com/office/drawing/2014/main" id="{4080F06D-AA04-FC05-D218-FFF9FA87B1CC}"/>
                </a:ext>
              </a:extLst>
            </p:cNvPr>
            <p:cNvSpPr/>
            <p:nvPr/>
          </p:nvSpPr>
          <p:spPr>
            <a:xfrm>
              <a:off x="6599554" y="3835584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27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27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7;p35">
              <a:extLst>
                <a:ext uri="{FF2B5EF4-FFF2-40B4-BE49-F238E27FC236}">
                  <a16:creationId xmlns:a16="http://schemas.microsoft.com/office/drawing/2014/main" id="{F08E8C50-A139-9DAE-A603-0FEE59A6B674}"/>
                </a:ext>
              </a:extLst>
            </p:cNvPr>
            <p:cNvSpPr/>
            <p:nvPr/>
          </p:nvSpPr>
          <p:spPr>
            <a:xfrm>
              <a:off x="6364813" y="3869256"/>
              <a:ext cx="167397" cy="21107"/>
            </a:xfrm>
            <a:custGeom>
              <a:avLst/>
              <a:gdLst/>
              <a:ahLst/>
              <a:cxnLst/>
              <a:rect l="l" t="t" r="r" b="b"/>
              <a:pathLst>
                <a:path w="5036" h="635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34"/>
                    <a:pt x="317" y="634"/>
                  </a:cubicBezTo>
                  <a:lnTo>
                    <a:pt x="4719" y="634"/>
                  </a:lnTo>
                  <a:cubicBezTo>
                    <a:pt x="4878" y="634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8;p35">
              <a:extLst>
                <a:ext uri="{FF2B5EF4-FFF2-40B4-BE49-F238E27FC236}">
                  <a16:creationId xmlns:a16="http://schemas.microsoft.com/office/drawing/2014/main" id="{732E820B-7EC8-1AC8-275F-B7A12C130D5A}"/>
                </a:ext>
              </a:extLst>
            </p:cNvPr>
            <p:cNvSpPr/>
            <p:nvPr/>
          </p:nvSpPr>
          <p:spPr>
            <a:xfrm>
              <a:off x="6545871" y="3869256"/>
              <a:ext cx="41085" cy="21107"/>
            </a:xfrm>
            <a:custGeom>
              <a:avLst/>
              <a:gdLst/>
              <a:ahLst/>
              <a:cxnLst/>
              <a:rect l="l" t="t" r="r" b="b"/>
              <a:pathLst>
                <a:path w="1236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887" y="634"/>
                  </a:lnTo>
                  <a:cubicBezTo>
                    <a:pt x="1077" y="634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69;p35">
              <a:extLst>
                <a:ext uri="{FF2B5EF4-FFF2-40B4-BE49-F238E27FC236}">
                  <a16:creationId xmlns:a16="http://schemas.microsoft.com/office/drawing/2014/main" id="{31FE2165-EE65-523F-EB0E-44538F3EFAC6}"/>
                </a:ext>
              </a:extLst>
            </p:cNvPr>
            <p:cNvSpPr/>
            <p:nvPr/>
          </p:nvSpPr>
          <p:spPr>
            <a:xfrm>
              <a:off x="6599554" y="3869256"/>
              <a:ext cx="48464" cy="21107"/>
            </a:xfrm>
            <a:custGeom>
              <a:avLst/>
              <a:gdLst/>
              <a:ahLst/>
              <a:cxnLst/>
              <a:rect l="l" t="t" r="r" b="b"/>
              <a:pathLst>
                <a:path w="1458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70;p35">
              <a:extLst>
                <a:ext uri="{FF2B5EF4-FFF2-40B4-BE49-F238E27FC236}">
                  <a16:creationId xmlns:a16="http://schemas.microsoft.com/office/drawing/2014/main" id="{AC8885B2-0635-FCBE-4689-FD2FFCEB0F7A}"/>
                </a:ext>
              </a:extLst>
            </p:cNvPr>
            <p:cNvSpPr/>
            <p:nvPr/>
          </p:nvSpPr>
          <p:spPr>
            <a:xfrm>
              <a:off x="6364813" y="3906119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71;p35">
              <a:extLst>
                <a:ext uri="{FF2B5EF4-FFF2-40B4-BE49-F238E27FC236}">
                  <a16:creationId xmlns:a16="http://schemas.microsoft.com/office/drawing/2014/main" id="{A46DB9EE-8A23-C4F5-E83F-6677EB4B3BF6}"/>
                </a:ext>
              </a:extLst>
            </p:cNvPr>
            <p:cNvSpPr/>
            <p:nvPr/>
          </p:nvSpPr>
          <p:spPr>
            <a:xfrm>
              <a:off x="6500598" y="3906119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72;p35">
              <a:extLst>
                <a:ext uri="{FF2B5EF4-FFF2-40B4-BE49-F238E27FC236}">
                  <a16:creationId xmlns:a16="http://schemas.microsoft.com/office/drawing/2014/main" id="{B6645CFF-DE9C-565D-FDAD-C1733FDF4C30}"/>
                </a:ext>
              </a:extLst>
            </p:cNvPr>
            <p:cNvSpPr/>
            <p:nvPr/>
          </p:nvSpPr>
          <p:spPr>
            <a:xfrm>
              <a:off x="6554281" y="3906119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73;p35">
              <a:extLst>
                <a:ext uri="{FF2B5EF4-FFF2-40B4-BE49-F238E27FC236}">
                  <a16:creationId xmlns:a16="http://schemas.microsoft.com/office/drawing/2014/main" id="{D64952D0-35E1-79DA-9889-DEE77525B5B2}"/>
                </a:ext>
              </a:extLst>
            </p:cNvPr>
            <p:cNvSpPr/>
            <p:nvPr/>
          </p:nvSpPr>
          <p:spPr>
            <a:xfrm>
              <a:off x="6364813" y="3805069"/>
              <a:ext cx="283205" cy="8443"/>
            </a:xfrm>
            <a:custGeom>
              <a:avLst/>
              <a:gdLst/>
              <a:ahLst/>
              <a:cxnLst/>
              <a:rect l="l" t="t" r="r" b="b"/>
              <a:pathLst>
                <a:path w="8520" h="254" extrusionOk="0">
                  <a:moveTo>
                    <a:pt x="1" y="0"/>
                  </a:moveTo>
                  <a:lnTo>
                    <a:pt x="1" y="253"/>
                  </a:lnTo>
                  <a:lnTo>
                    <a:pt x="8519" y="253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74;p35">
              <a:extLst>
                <a:ext uri="{FF2B5EF4-FFF2-40B4-BE49-F238E27FC236}">
                  <a16:creationId xmlns:a16="http://schemas.microsoft.com/office/drawing/2014/main" id="{C5DB7682-2AE6-22A2-C579-FDF4EDE8AD7F}"/>
                </a:ext>
              </a:extLst>
            </p:cNvPr>
            <p:cNvSpPr/>
            <p:nvPr/>
          </p:nvSpPr>
          <p:spPr>
            <a:xfrm>
              <a:off x="5800564" y="4286119"/>
              <a:ext cx="955883" cy="80042"/>
            </a:xfrm>
            <a:custGeom>
              <a:avLst/>
              <a:gdLst/>
              <a:ahLst/>
              <a:cxnLst/>
              <a:rect l="l" t="t" r="r" b="b"/>
              <a:pathLst>
                <a:path w="28757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lnTo>
                    <a:pt x="27553" y="2408"/>
                  </a:lnTo>
                  <a:cubicBezTo>
                    <a:pt x="28218" y="2408"/>
                    <a:pt x="28756" y="1869"/>
                    <a:pt x="28756" y="1204"/>
                  </a:cubicBezTo>
                  <a:cubicBezTo>
                    <a:pt x="28756" y="539"/>
                    <a:pt x="28218" y="1"/>
                    <a:pt x="27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75;p35">
              <a:extLst>
                <a:ext uri="{FF2B5EF4-FFF2-40B4-BE49-F238E27FC236}">
                  <a16:creationId xmlns:a16="http://schemas.microsoft.com/office/drawing/2014/main" id="{368FF634-8225-2560-6137-80D6FFB36FD8}"/>
                </a:ext>
              </a:extLst>
            </p:cNvPr>
            <p:cNvSpPr/>
            <p:nvPr/>
          </p:nvSpPr>
          <p:spPr>
            <a:xfrm>
              <a:off x="5825826" y="3747165"/>
              <a:ext cx="903231" cy="579008"/>
            </a:xfrm>
            <a:custGeom>
              <a:avLst/>
              <a:gdLst/>
              <a:ahLst/>
              <a:cxnLst/>
              <a:rect l="l" t="t" r="r" b="b"/>
              <a:pathLst>
                <a:path w="27173" h="17419" extrusionOk="0">
                  <a:moveTo>
                    <a:pt x="1964" y="0"/>
                  </a:moveTo>
                  <a:cubicBezTo>
                    <a:pt x="888" y="0"/>
                    <a:pt x="1" y="887"/>
                    <a:pt x="1" y="1995"/>
                  </a:cubicBezTo>
                  <a:lnTo>
                    <a:pt x="1" y="15423"/>
                  </a:lnTo>
                  <a:cubicBezTo>
                    <a:pt x="1" y="16500"/>
                    <a:pt x="888" y="17418"/>
                    <a:pt x="1964" y="17418"/>
                  </a:cubicBezTo>
                  <a:lnTo>
                    <a:pt x="25178" y="17418"/>
                  </a:lnTo>
                  <a:cubicBezTo>
                    <a:pt x="26286" y="17418"/>
                    <a:pt x="27173" y="16531"/>
                    <a:pt x="27173" y="15423"/>
                  </a:cubicBezTo>
                  <a:lnTo>
                    <a:pt x="27173" y="1995"/>
                  </a:lnTo>
                  <a:cubicBezTo>
                    <a:pt x="27173" y="887"/>
                    <a:pt x="26286" y="0"/>
                    <a:pt x="2517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76;p35">
              <a:extLst>
                <a:ext uri="{FF2B5EF4-FFF2-40B4-BE49-F238E27FC236}">
                  <a16:creationId xmlns:a16="http://schemas.microsoft.com/office/drawing/2014/main" id="{99E45DB2-DDA7-6DB2-4DAD-908D8B96A48B}"/>
                </a:ext>
              </a:extLst>
            </p:cNvPr>
            <p:cNvSpPr/>
            <p:nvPr/>
          </p:nvSpPr>
          <p:spPr>
            <a:xfrm>
              <a:off x="5915308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824" y="1"/>
                  </a:moveTo>
                  <a:cubicBezTo>
                    <a:pt x="381" y="1"/>
                    <a:pt x="1" y="381"/>
                    <a:pt x="1" y="793"/>
                  </a:cubicBezTo>
                  <a:cubicBezTo>
                    <a:pt x="1" y="1236"/>
                    <a:pt x="381" y="1616"/>
                    <a:pt x="824" y="1616"/>
                  </a:cubicBezTo>
                  <a:lnTo>
                    <a:pt x="4023" y="1616"/>
                  </a:lnTo>
                  <a:cubicBezTo>
                    <a:pt x="4466" y="1616"/>
                    <a:pt x="4815" y="1236"/>
                    <a:pt x="4815" y="793"/>
                  </a:cubicBezTo>
                  <a:cubicBezTo>
                    <a:pt x="4815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77;p35">
              <a:extLst>
                <a:ext uri="{FF2B5EF4-FFF2-40B4-BE49-F238E27FC236}">
                  <a16:creationId xmlns:a16="http://schemas.microsoft.com/office/drawing/2014/main" id="{65E6B746-B453-A4A5-7814-8458DA939267}"/>
                </a:ext>
              </a:extLst>
            </p:cNvPr>
            <p:cNvSpPr/>
            <p:nvPr/>
          </p:nvSpPr>
          <p:spPr>
            <a:xfrm>
              <a:off x="6106904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1" y="381"/>
                    <a:pt x="1" y="793"/>
                  </a:cubicBezTo>
                  <a:cubicBezTo>
                    <a:pt x="1" y="1236"/>
                    <a:pt x="349" y="1616"/>
                    <a:pt x="792" y="1616"/>
                  </a:cubicBezTo>
                  <a:lnTo>
                    <a:pt x="4023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78;p35">
              <a:extLst>
                <a:ext uri="{FF2B5EF4-FFF2-40B4-BE49-F238E27FC236}">
                  <a16:creationId xmlns:a16="http://schemas.microsoft.com/office/drawing/2014/main" id="{045EB489-F739-EF42-BC3C-76D5599A57C0}"/>
                </a:ext>
              </a:extLst>
            </p:cNvPr>
            <p:cNvSpPr/>
            <p:nvPr/>
          </p:nvSpPr>
          <p:spPr>
            <a:xfrm>
              <a:off x="6293247" y="4081892"/>
              <a:ext cx="160017" cy="53749"/>
            </a:xfrm>
            <a:custGeom>
              <a:avLst/>
              <a:gdLst/>
              <a:ahLst/>
              <a:cxnLst/>
              <a:rect l="l" t="t" r="r" b="b"/>
              <a:pathLst>
                <a:path w="4814" h="1617" extrusionOk="0">
                  <a:moveTo>
                    <a:pt x="792" y="1"/>
                  </a:moveTo>
                  <a:cubicBezTo>
                    <a:pt x="348" y="1"/>
                    <a:pt x="0" y="381"/>
                    <a:pt x="0" y="793"/>
                  </a:cubicBezTo>
                  <a:cubicBezTo>
                    <a:pt x="0" y="1236"/>
                    <a:pt x="348" y="1616"/>
                    <a:pt x="792" y="1616"/>
                  </a:cubicBezTo>
                  <a:lnTo>
                    <a:pt x="4022" y="1616"/>
                  </a:lnTo>
                  <a:cubicBezTo>
                    <a:pt x="4465" y="1616"/>
                    <a:pt x="4814" y="1236"/>
                    <a:pt x="4814" y="793"/>
                  </a:cubicBezTo>
                  <a:cubicBezTo>
                    <a:pt x="4814" y="381"/>
                    <a:pt x="4465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79;p35">
              <a:extLst>
                <a:ext uri="{FF2B5EF4-FFF2-40B4-BE49-F238E27FC236}">
                  <a16:creationId xmlns:a16="http://schemas.microsoft.com/office/drawing/2014/main" id="{D676C399-3103-82CC-84BE-9EE91FFA64EE}"/>
                </a:ext>
              </a:extLst>
            </p:cNvPr>
            <p:cNvSpPr/>
            <p:nvPr/>
          </p:nvSpPr>
          <p:spPr>
            <a:xfrm>
              <a:off x="6479557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0" y="381"/>
                    <a:pt x="0" y="793"/>
                  </a:cubicBezTo>
                  <a:cubicBezTo>
                    <a:pt x="0" y="1236"/>
                    <a:pt x="349" y="1616"/>
                    <a:pt x="792" y="1616"/>
                  </a:cubicBezTo>
                  <a:lnTo>
                    <a:pt x="4022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80;p35">
              <a:extLst>
                <a:ext uri="{FF2B5EF4-FFF2-40B4-BE49-F238E27FC236}">
                  <a16:creationId xmlns:a16="http://schemas.microsoft.com/office/drawing/2014/main" id="{539CB8C2-A5CD-067C-6BAB-51446416AABB}"/>
                </a:ext>
              </a:extLst>
            </p:cNvPr>
            <p:cNvSpPr/>
            <p:nvPr/>
          </p:nvSpPr>
          <p:spPr>
            <a:xfrm>
              <a:off x="5907962" y="4170344"/>
              <a:ext cx="737961" cy="53716"/>
            </a:xfrm>
            <a:custGeom>
              <a:avLst/>
              <a:gdLst/>
              <a:ahLst/>
              <a:cxnLst/>
              <a:rect l="l" t="t" r="r" b="b"/>
              <a:pathLst>
                <a:path w="22201" h="1616" extrusionOk="0">
                  <a:moveTo>
                    <a:pt x="824" y="0"/>
                  </a:moveTo>
                  <a:cubicBezTo>
                    <a:pt x="380" y="0"/>
                    <a:pt x="0" y="380"/>
                    <a:pt x="0" y="824"/>
                  </a:cubicBezTo>
                  <a:cubicBezTo>
                    <a:pt x="0" y="1267"/>
                    <a:pt x="380" y="1615"/>
                    <a:pt x="824" y="1615"/>
                  </a:cubicBezTo>
                  <a:lnTo>
                    <a:pt x="21408" y="1615"/>
                  </a:lnTo>
                  <a:cubicBezTo>
                    <a:pt x="21852" y="1615"/>
                    <a:pt x="22200" y="1267"/>
                    <a:pt x="22200" y="824"/>
                  </a:cubicBezTo>
                  <a:cubicBezTo>
                    <a:pt x="22200" y="380"/>
                    <a:pt x="21852" y="0"/>
                    <a:pt x="214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81;p35">
              <a:extLst>
                <a:ext uri="{FF2B5EF4-FFF2-40B4-BE49-F238E27FC236}">
                  <a16:creationId xmlns:a16="http://schemas.microsoft.com/office/drawing/2014/main" id="{77DC8694-E8A5-513E-1673-D3D969014AC8}"/>
                </a:ext>
              </a:extLst>
            </p:cNvPr>
            <p:cNvSpPr/>
            <p:nvPr/>
          </p:nvSpPr>
          <p:spPr>
            <a:xfrm>
              <a:off x="5889016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0"/>
                  </a:moveTo>
                  <a:cubicBezTo>
                    <a:pt x="982" y="0"/>
                    <a:pt x="0" y="982"/>
                    <a:pt x="0" y="2185"/>
                  </a:cubicBezTo>
                  <a:cubicBezTo>
                    <a:pt x="0" y="3389"/>
                    <a:pt x="982" y="4370"/>
                    <a:pt x="2217" y="4370"/>
                  </a:cubicBezTo>
                  <a:cubicBezTo>
                    <a:pt x="3420" y="4370"/>
                    <a:pt x="4402" y="3389"/>
                    <a:pt x="4402" y="2185"/>
                  </a:cubicBezTo>
                  <a:cubicBezTo>
                    <a:pt x="4402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82;p35">
              <a:extLst>
                <a:ext uri="{FF2B5EF4-FFF2-40B4-BE49-F238E27FC236}">
                  <a16:creationId xmlns:a16="http://schemas.microsoft.com/office/drawing/2014/main" id="{DAE29195-DE31-DFC1-FE5B-0D3DDE83D2D9}"/>
                </a:ext>
              </a:extLst>
            </p:cNvPr>
            <p:cNvSpPr/>
            <p:nvPr/>
          </p:nvSpPr>
          <p:spPr>
            <a:xfrm>
              <a:off x="5995317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186" y="0"/>
                  </a:moveTo>
                  <a:cubicBezTo>
                    <a:pt x="982" y="0"/>
                    <a:pt x="1" y="982"/>
                    <a:pt x="1" y="2185"/>
                  </a:cubicBezTo>
                  <a:cubicBezTo>
                    <a:pt x="1" y="3389"/>
                    <a:pt x="982" y="4370"/>
                    <a:pt x="2186" y="4370"/>
                  </a:cubicBezTo>
                  <a:cubicBezTo>
                    <a:pt x="3421" y="4370"/>
                    <a:pt x="4403" y="3389"/>
                    <a:pt x="4403" y="2185"/>
                  </a:cubicBezTo>
                  <a:cubicBezTo>
                    <a:pt x="4403" y="982"/>
                    <a:pt x="3421" y="0"/>
                    <a:pt x="21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83;p35">
              <a:extLst>
                <a:ext uri="{FF2B5EF4-FFF2-40B4-BE49-F238E27FC236}">
                  <a16:creationId xmlns:a16="http://schemas.microsoft.com/office/drawing/2014/main" id="{CA639181-7184-160E-218C-7D7ECAF567FA}"/>
                </a:ext>
              </a:extLst>
            </p:cNvPr>
            <p:cNvSpPr/>
            <p:nvPr/>
          </p:nvSpPr>
          <p:spPr>
            <a:xfrm>
              <a:off x="6449043" y="3826110"/>
              <a:ext cx="196881" cy="142134"/>
            </a:xfrm>
            <a:custGeom>
              <a:avLst/>
              <a:gdLst/>
              <a:ahLst/>
              <a:cxnLst/>
              <a:rect l="l" t="t" r="r" b="b"/>
              <a:pathLst>
                <a:path w="5923" h="4276" extrusionOk="0">
                  <a:moveTo>
                    <a:pt x="1045" y="0"/>
                  </a:moveTo>
                  <a:cubicBezTo>
                    <a:pt x="443" y="0"/>
                    <a:pt x="0" y="444"/>
                    <a:pt x="0" y="1045"/>
                  </a:cubicBezTo>
                  <a:lnTo>
                    <a:pt x="0" y="3231"/>
                  </a:lnTo>
                  <a:cubicBezTo>
                    <a:pt x="0" y="3801"/>
                    <a:pt x="443" y="4276"/>
                    <a:pt x="1045" y="4276"/>
                  </a:cubicBezTo>
                  <a:lnTo>
                    <a:pt x="4877" y="4276"/>
                  </a:lnTo>
                  <a:cubicBezTo>
                    <a:pt x="5447" y="4276"/>
                    <a:pt x="5922" y="3801"/>
                    <a:pt x="5922" y="3231"/>
                  </a:cubicBezTo>
                  <a:lnTo>
                    <a:pt x="5922" y="1045"/>
                  </a:lnTo>
                  <a:cubicBezTo>
                    <a:pt x="5922" y="444"/>
                    <a:pt x="5447" y="0"/>
                    <a:pt x="48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84;p35">
              <a:extLst>
                <a:ext uri="{FF2B5EF4-FFF2-40B4-BE49-F238E27FC236}">
                  <a16:creationId xmlns:a16="http://schemas.microsoft.com/office/drawing/2014/main" id="{39809C01-63E9-17E7-D0A9-2AB825BF923C}"/>
                </a:ext>
              </a:extLst>
            </p:cNvPr>
            <p:cNvSpPr/>
            <p:nvPr/>
          </p:nvSpPr>
          <p:spPr>
            <a:xfrm>
              <a:off x="6449043" y="3825047"/>
              <a:ext cx="196881" cy="143198"/>
            </a:xfrm>
            <a:custGeom>
              <a:avLst/>
              <a:gdLst/>
              <a:ahLst/>
              <a:cxnLst/>
              <a:rect l="l" t="t" r="r" b="b"/>
              <a:pathLst>
                <a:path w="5923" h="4308" extrusionOk="0">
                  <a:moveTo>
                    <a:pt x="1298" y="1299"/>
                  </a:moveTo>
                  <a:lnTo>
                    <a:pt x="1298" y="2091"/>
                  </a:lnTo>
                  <a:lnTo>
                    <a:pt x="982" y="2091"/>
                  </a:lnTo>
                  <a:lnTo>
                    <a:pt x="982" y="1299"/>
                  </a:lnTo>
                  <a:close/>
                  <a:moveTo>
                    <a:pt x="4909" y="1299"/>
                  </a:moveTo>
                  <a:lnTo>
                    <a:pt x="4909" y="2091"/>
                  </a:lnTo>
                  <a:lnTo>
                    <a:pt x="4465" y="2091"/>
                  </a:lnTo>
                  <a:lnTo>
                    <a:pt x="4465" y="1299"/>
                  </a:lnTo>
                  <a:close/>
                  <a:moveTo>
                    <a:pt x="1298" y="2249"/>
                  </a:moveTo>
                  <a:lnTo>
                    <a:pt x="1298" y="3041"/>
                  </a:lnTo>
                  <a:lnTo>
                    <a:pt x="982" y="3041"/>
                  </a:lnTo>
                  <a:lnTo>
                    <a:pt x="982" y="2249"/>
                  </a:lnTo>
                  <a:close/>
                  <a:moveTo>
                    <a:pt x="4909" y="2249"/>
                  </a:moveTo>
                  <a:lnTo>
                    <a:pt x="4909" y="3041"/>
                  </a:lnTo>
                  <a:lnTo>
                    <a:pt x="4465" y="3041"/>
                  </a:lnTo>
                  <a:lnTo>
                    <a:pt x="4465" y="2249"/>
                  </a:lnTo>
                  <a:close/>
                  <a:moveTo>
                    <a:pt x="4275" y="666"/>
                  </a:moveTo>
                  <a:lnTo>
                    <a:pt x="4275" y="3674"/>
                  </a:lnTo>
                  <a:lnTo>
                    <a:pt x="1488" y="3674"/>
                  </a:lnTo>
                  <a:lnTo>
                    <a:pt x="1488" y="666"/>
                  </a:lnTo>
                  <a:close/>
                  <a:moveTo>
                    <a:pt x="1298" y="1"/>
                  </a:moveTo>
                  <a:lnTo>
                    <a:pt x="1298" y="1109"/>
                  </a:lnTo>
                  <a:lnTo>
                    <a:pt x="982" y="1109"/>
                  </a:lnTo>
                  <a:lnTo>
                    <a:pt x="982" y="32"/>
                  </a:lnTo>
                  <a:lnTo>
                    <a:pt x="792" y="32"/>
                  </a:lnTo>
                  <a:lnTo>
                    <a:pt x="792" y="1109"/>
                  </a:lnTo>
                  <a:lnTo>
                    <a:pt x="0" y="1109"/>
                  </a:lnTo>
                  <a:lnTo>
                    <a:pt x="0" y="1299"/>
                  </a:lnTo>
                  <a:lnTo>
                    <a:pt x="792" y="1299"/>
                  </a:lnTo>
                  <a:lnTo>
                    <a:pt x="792" y="2059"/>
                  </a:lnTo>
                  <a:lnTo>
                    <a:pt x="0" y="2059"/>
                  </a:lnTo>
                  <a:lnTo>
                    <a:pt x="0" y="2249"/>
                  </a:lnTo>
                  <a:lnTo>
                    <a:pt x="792" y="2249"/>
                  </a:lnTo>
                  <a:lnTo>
                    <a:pt x="792" y="3041"/>
                  </a:lnTo>
                  <a:lnTo>
                    <a:pt x="0" y="3041"/>
                  </a:lnTo>
                  <a:lnTo>
                    <a:pt x="0" y="3199"/>
                  </a:lnTo>
                  <a:lnTo>
                    <a:pt x="792" y="3199"/>
                  </a:lnTo>
                  <a:lnTo>
                    <a:pt x="792" y="4276"/>
                  </a:lnTo>
                  <a:lnTo>
                    <a:pt x="982" y="4276"/>
                  </a:lnTo>
                  <a:lnTo>
                    <a:pt x="982" y="3199"/>
                  </a:lnTo>
                  <a:lnTo>
                    <a:pt x="1298" y="3199"/>
                  </a:lnTo>
                  <a:lnTo>
                    <a:pt x="1298" y="4308"/>
                  </a:lnTo>
                  <a:lnTo>
                    <a:pt x="1488" y="4308"/>
                  </a:lnTo>
                  <a:lnTo>
                    <a:pt x="1488" y="3864"/>
                  </a:lnTo>
                  <a:lnTo>
                    <a:pt x="4275" y="3864"/>
                  </a:lnTo>
                  <a:lnTo>
                    <a:pt x="4275" y="4308"/>
                  </a:lnTo>
                  <a:lnTo>
                    <a:pt x="4465" y="4308"/>
                  </a:lnTo>
                  <a:lnTo>
                    <a:pt x="4465" y="3199"/>
                  </a:lnTo>
                  <a:lnTo>
                    <a:pt x="4909" y="3199"/>
                  </a:lnTo>
                  <a:lnTo>
                    <a:pt x="4909" y="4276"/>
                  </a:lnTo>
                  <a:lnTo>
                    <a:pt x="5099" y="4276"/>
                  </a:lnTo>
                  <a:lnTo>
                    <a:pt x="5099" y="3199"/>
                  </a:lnTo>
                  <a:lnTo>
                    <a:pt x="5922" y="3199"/>
                  </a:lnTo>
                  <a:lnTo>
                    <a:pt x="5922" y="3041"/>
                  </a:lnTo>
                  <a:lnTo>
                    <a:pt x="5099" y="3041"/>
                  </a:lnTo>
                  <a:lnTo>
                    <a:pt x="5099" y="2249"/>
                  </a:lnTo>
                  <a:lnTo>
                    <a:pt x="5922" y="2249"/>
                  </a:lnTo>
                  <a:lnTo>
                    <a:pt x="5922" y="2091"/>
                  </a:lnTo>
                  <a:lnTo>
                    <a:pt x="5099" y="2091"/>
                  </a:lnTo>
                  <a:lnTo>
                    <a:pt x="5099" y="1299"/>
                  </a:lnTo>
                  <a:lnTo>
                    <a:pt x="5922" y="1299"/>
                  </a:lnTo>
                  <a:lnTo>
                    <a:pt x="5922" y="1109"/>
                  </a:lnTo>
                  <a:lnTo>
                    <a:pt x="5099" y="1109"/>
                  </a:lnTo>
                  <a:lnTo>
                    <a:pt x="5099" y="32"/>
                  </a:lnTo>
                  <a:lnTo>
                    <a:pt x="4909" y="32"/>
                  </a:lnTo>
                  <a:lnTo>
                    <a:pt x="4909" y="1109"/>
                  </a:lnTo>
                  <a:lnTo>
                    <a:pt x="4465" y="1109"/>
                  </a:lnTo>
                  <a:lnTo>
                    <a:pt x="4465" y="1"/>
                  </a:lnTo>
                  <a:lnTo>
                    <a:pt x="4275" y="1"/>
                  </a:lnTo>
                  <a:lnTo>
                    <a:pt x="4275" y="476"/>
                  </a:lnTo>
                  <a:lnTo>
                    <a:pt x="1488" y="47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85;p35">
              <a:extLst>
                <a:ext uri="{FF2B5EF4-FFF2-40B4-BE49-F238E27FC236}">
                  <a16:creationId xmlns:a16="http://schemas.microsoft.com/office/drawing/2014/main" id="{CA8FB1F4-6CDD-86D8-2D0B-291779016B74}"/>
                </a:ext>
              </a:extLst>
            </p:cNvPr>
            <p:cNvSpPr/>
            <p:nvPr/>
          </p:nvSpPr>
          <p:spPr>
            <a:xfrm>
              <a:off x="5838457" y="2528155"/>
              <a:ext cx="269543" cy="385318"/>
            </a:xfrm>
            <a:custGeom>
              <a:avLst/>
              <a:gdLst/>
              <a:ahLst/>
              <a:cxnLst/>
              <a:rect l="l" t="t" r="r" b="b"/>
              <a:pathLst>
                <a:path w="8109" h="11592" extrusionOk="0">
                  <a:moveTo>
                    <a:pt x="7570" y="349"/>
                  </a:moveTo>
                  <a:cubicBezTo>
                    <a:pt x="7665" y="349"/>
                    <a:pt x="7760" y="412"/>
                    <a:pt x="7760" y="539"/>
                  </a:cubicBezTo>
                  <a:lnTo>
                    <a:pt x="7760" y="11211"/>
                  </a:lnTo>
                  <a:lnTo>
                    <a:pt x="349" y="11211"/>
                  </a:lnTo>
                  <a:lnTo>
                    <a:pt x="349" y="539"/>
                  </a:lnTo>
                  <a:cubicBezTo>
                    <a:pt x="349" y="412"/>
                    <a:pt x="444" y="349"/>
                    <a:pt x="571" y="349"/>
                  </a:cubicBezTo>
                  <a:close/>
                  <a:moveTo>
                    <a:pt x="571" y="1"/>
                  </a:moveTo>
                  <a:cubicBezTo>
                    <a:pt x="254" y="1"/>
                    <a:pt x="1" y="222"/>
                    <a:pt x="1" y="539"/>
                  </a:cubicBezTo>
                  <a:lnTo>
                    <a:pt x="1" y="11591"/>
                  </a:lnTo>
                  <a:lnTo>
                    <a:pt x="8108" y="11591"/>
                  </a:lnTo>
                  <a:lnTo>
                    <a:pt x="8108" y="539"/>
                  </a:lnTo>
                  <a:cubicBezTo>
                    <a:pt x="8108" y="222"/>
                    <a:pt x="7855" y="1"/>
                    <a:pt x="7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86;p35">
              <a:extLst>
                <a:ext uri="{FF2B5EF4-FFF2-40B4-BE49-F238E27FC236}">
                  <a16:creationId xmlns:a16="http://schemas.microsoft.com/office/drawing/2014/main" id="{FCAB9973-519B-A85A-CD5B-0A05E8CB47D8}"/>
                </a:ext>
              </a:extLst>
            </p:cNvPr>
            <p:cNvSpPr/>
            <p:nvPr/>
          </p:nvSpPr>
          <p:spPr>
            <a:xfrm>
              <a:off x="5863753" y="2560797"/>
              <a:ext cx="216858" cy="66347"/>
            </a:xfrm>
            <a:custGeom>
              <a:avLst/>
              <a:gdLst/>
              <a:ahLst/>
              <a:cxnLst/>
              <a:rect l="l" t="t" r="r" b="b"/>
              <a:pathLst>
                <a:path w="6524" h="1996" extrusionOk="0">
                  <a:moveTo>
                    <a:pt x="6176" y="380"/>
                  </a:moveTo>
                  <a:lnTo>
                    <a:pt x="6176" y="1647"/>
                  </a:lnTo>
                  <a:lnTo>
                    <a:pt x="348" y="1647"/>
                  </a:lnTo>
                  <a:lnTo>
                    <a:pt x="348" y="380"/>
                  </a:lnTo>
                  <a:close/>
                  <a:moveTo>
                    <a:pt x="0" y="0"/>
                  </a:moveTo>
                  <a:lnTo>
                    <a:pt x="0" y="1996"/>
                  </a:lnTo>
                  <a:lnTo>
                    <a:pt x="6524" y="199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87;p35">
              <a:extLst>
                <a:ext uri="{FF2B5EF4-FFF2-40B4-BE49-F238E27FC236}">
                  <a16:creationId xmlns:a16="http://schemas.microsoft.com/office/drawing/2014/main" id="{D395E67B-00F3-4689-609B-1598B07CC350}"/>
                </a:ext>
              </a:extLst>
            </p:cNvPr>
            <p:cNvSpPr/>
            <p:nvPr/>
          </p:nvSpPr>
          <p:spPr>
            <a:xfrm>
              <a:off x="5863753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425" y="381"/>
                  </a:moveTo>
                  <a:lnTo>
                    <a:pt x="1425" y="1426"/>
                  </a:lnTo>
                  <a:lnTo>
                    <a:pt x="348" y="1426"/>
                  </a:lnTo>
                  <a:lnTo>
                    <a:pt x="348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88;p35">
              <a:extLst>
                <a:ext uri="{FF2B5EF4-FFF2-40B4-BE49-F238E27FC236}">
                  <a16:creationId xmlns:a16="http://schemas.microsoft.com/office/drawing/2014/main" id="{0D75F1BE-A5F3-1055-BE37-120FE25ED2EA}"/>
                </a:ext>
              </a:extLst>
            </p:cNvPr>
            <p:cNvSpPr/>
            <p:nvPr/>
          </p:nvSpPr>
          <p:spPr>
            <a:xfrm>
              <a:off x="5942698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89;p35">
              <a:extLst>
                <a:ext uri="{FF2B5EF4-FFF2-40B4-BE49-F238E27FC236}">
                  <a16:creationId xmlns:a16="http://schemas.microsoft.com/office/drawing/2014/main" id="{559ECAF7-AFEB-9F88-3464-7E140A79EFD6}"/>
                </a:ext>
              </a:extLst>
            </p:cNvPr>
            <p:cNvSpPr/>
            <p:nvPr/>
          </p:nvSpPr>
          <p:spPr>
            <a:xfrm>
              <a:off x="6021643" y="2679729"/>
              <a:ext cx="57937" cy="59001"/>
            </a:xfrm>
            <a:custGeom>
              <a:avLst/>
              <a:gdLst/>
              <a:ahLst/>
              <a:cxnLst/>
              <a:rect l="l" t="t" r="r" b="b"/>
              <a:pathLst>
                <a:path w="1743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90;p35">
              <a:extLst>
                <a:ext uri="{FF2B5EF4-FFF2-40B4-BE49-F238E27FC236}">
                  <a16:creationId xmlns:a16="http://schemas.microsoft.com/office/drawing/2014/main" id="{E3000870-F020-7247-A8E1-5C64FF448243}"/>
                </a:ext>
              </a:extLst>
            </p:cNvPr>
            <p:cNvSpPr/>
            <p:nvPr/>
          </p:nvSpPr>
          <p:spPr>
            <a:xfrm>
              <a:off x="5863753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91;p35">
              <a:extLst>
                <a:ext uri="{FF2B5EF4-FFF2-40B4-BE49-F238E27FC236}">
                  <a16:creationId xmlns:a16="http://schemas.microsoft.com/office/drawing/2014/main" id="{553FB12A-6530-F864-D7B8-96EB522D067E}"/>
                </a:ext>
              </a:extLst>
            </p:cNvPr>
            <p:cNvSpPr/>
            <p:nvPr/>
          </p:nvSpPr>
          <p:spPr>
            <a:xfrm>
              <a:off x="5942698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92;p35">
              <a:extLst>
                <a:ext uri="{FF2B5EF4-FFF2-40B4-BE49-F238E27FC236}">
                  <a16:creationId xmlns:a16="http://schemas.microsoft.com/office/drawing/2014/main" id="{981C4017-1883-584B-5331-BDC224DD6F5D}"/>
                </a:ext>
              </a:extLst>
            </p:cNvPr>
            <p:cNvSpPr/>
            <p:nvPr/>
          </p:nvSpPr>
          <p:spPr>
            <a:xfrm>
              <a:off x="6021643" y="2754486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93;p35">
              <a:extLst>
                <a:ext uri="{FF2B5EF4-FFF2-40B4-BE49-F238E27FC236}">
                  <a16:creationId xmlns:a16="http://schemas.microsoft.com/office/drawing/2014/main" id="{45D1B118-56A7-F9E3-3CCF-3A55A119E593}"/>
                </a:ext>
              </a:extLst>
            </p:cNvPr>
            <p:cNvSpPr/>
            <p:nvPr/>
          </p:nvSpPr>
          <p:spPr>
            <a:xfrm>
              <a:off x="5863753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94;p35">
              <a:extLst>
                <a:ext uri="{FF2B5EF4-FFF2-40B4-BE49-F238E27FC236}">
                  <a16:creationId xmlns:a16="http://schemas.microsoft.com/office/drawing/2014/main" id="{5BE11D8B-1E87-2E8C-31E4-5291EE24CCB2}"/>
                </a:ext>
              </a:extLst>
            </p:cNvPr>
            <p:cNvSpPr/>
            <p:nvPr/>
          </p:nvSpPr>
          <p:spPr>
            <a:xfrm>
              <a:off x="5942698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95;p35">
              <a:extLst>
                <a:ext uri="{FF2B5EF4-FFF2-40B4-BE49-F238E27FC236}">
                  <a16:creationId xmlns:a16="http://schemas.microsoft.com/office/drawing/2014/main" id="{1AB2D460-E5F4-7354-C3EB-9684ECCCCCA2}"/>
                </a:ext>
              </a:extLst>
            </p:cNvPr>
            <p:cNvSpPr/>
            <p:nvPr/>
          </p:nvSpPr>
          <p:spPr>
            <a:xfrm>
              <a:off x="6021643" y="2828179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96;p35">
              <a:extLst>
                <a:ext uri="{FF2B5EF4-FFF2-40B4-BE49-F238E27FC236}">
                  <a16:creationId xmlns:a16="http://schemas.microsoft.com/office/drawing/2014/main" id="{BE38CA54-F81D-F4D0-15DF-3957429615E8}"/>
                </a:ext>
              </a:extLst>
            </p:cNvPr>
            <p:cNvSpPr/>
            <p:nvPr/>
          </p:nvSpPr>
          <p:spPr>
            <a:xfrm>
              <a:off x="5863753" y="2647121"/>
              <a:ext cx="145292" cy="11601"/>
            </a:xfrm>
            <a:custGeom>
              <a:avLst/>
              <a:gdLst/>
              <a:ahLst/>
              <a:cxnLst/>
              <a:rect l="l" t="t" r="r" b="b"/>
              <a:pathLst>
                <a:path w="4371" h="349" extrusionOk="0">
                  <a:moveTo>
                    <a:pt x="0" y="0"/>
                  </a:moveTo>
                  <a:lnTo>
                    <a:pt x="0" y="349"/>
                  </a:lnTo>
                  <a:lnTo>
                    <a:pt x="4370" y="34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97;p35">
              <a:extLst>
                <a:ext uri="{FF2B5EF4-FFF2-40B4-BE49-F238E27FC236}">
                  <a16:creationId xmlns:a16="http://schemas.microsoft.com/office/drawing/2014/main" id="{6A11482B-C2D5-E42F-E6DB-317C62B8B2D3}"/>
                </a:ext>
              </a:extLst>
            </p:cNvPr>
            <p:cNvSpPr/>
            <p:nvPr/>
          </p:nvSpPr>
          <p:spPr>
            <a:xfrm>
              <a:off x="6022707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8" y="697"/>
                  </a:cubicBezTo>
                  <a:cubicBezTo>
                    <a:pt x="538" y="697"/>
                    <a:pt x="697" y="539"/>
                    <a:pt x="697" y="349"/>
                  </a:cubicBezTo>
                  <a:cubicBezTo>
                    <a:pt x="697" y="159"/>
                    <a:pt x="538" y="1"/>
                    <a:pt x="34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98;p35">
              <a:extLst>
                <a:ext uri="{FF2B5EF4-FFF2-40B4-BE49-F238E27FC236}">
                  <a16:creationId xmlns:a16="http://schemas.microsoft.com/office/drawing/2014/main" id="{E8CCB366-731B-ED7C-6879-C79C786D0C37}"/>
                </a:ext>
              </a:extLst>
            </p:cNvPr>
            <p:cNvSpPr/>
            <p:nvPr/>
          </p:nvSpPr>
          <p:spPr>
            <a:xfrm>
              <a:off x="6057443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99;p35">
              <a:extLst>
                <a:ext uri="{FF2B5EF4-FFF2-40B4-BE49-F238E27FC236}">
                  <a16:creationId xmlns:a16="http://schemas.microsoft.com/office/drawing/2014/main" id="{29E22CE5-B1BA-F6D6-9C40-43A7EE1267FC}"/>
                </a:ext>
              </a:extLst>
            </p:cNvPr>
            <p:cNvSpPr/>
            <p:nvPr/>
          </p:nvSpPr>
          <p:spPr>
            <a:xfrm>
              <a:off x="5738472" y="3003952"/>
              <a:ext cx="360056" cy="222176"/>
            </a:xfrm>
            <a:custGeom>
              <a:avLst/>
              <a:gdLst/>
              <a:ahLst/>
              <a:cxnLst/>
              <a:rect l="l" t="t" r="r" b="b"/>
              <a:pathLst>
                <a:path w="10832" h="6684" extrusionOk="0">
                  <a:moveTo>
                    <a:pt x="1647" y="286"/>
                  </a:moveTo>
                  <a:cubicBezTo>
                    <a:pt x="1584" y="983"/>
                    <a:pt x="982" y="1553"/>
                    <a:pt x="254" y="1553"/>
                  </a:cubicBezTo>
                  <a:lnTo>
                    <a:pt x="254" y="286"/>
                  </a:lnTo>
                  <a:close/>
                  <a:moveTo>
                    <a:pt x="10546" y="286"/>
                  </a:moveTo>
                  <a:lnTo>
                    <a:pt x="10546" y="1553"/>
                  </a:lnTo>
                  <a:cubicBezTo>
                    <a:pt x="9818" y="1553"/>
                    <a:pt x="9216" y="983"/>
                    <a:pt x="9184" y="286"/>
                  </a:cubicBezTo>
                  <a:close/>
                  <a:moveTo>
                    <a:pt x="5226" y="2440"/>
                  </a:moveTo>
                  <a:cubicBezTo>
                    <a:pt x="5036" y="2471"/>
                    <a:pt x="4941" y="2566"/>
                    <a:pt x="4941" y="2725"/>
                  </a:cubicBezTo>
                  <a:cubicBezTo>
                    <a:pt x="4941" y="2820"/>
                    <a:pt x="5036" y="2883"/>
                    <a:pt x="5226" y="2946"/>
                  </a:cubicBezTo>
                  <a:lnTo>
                    <a:pt x="5226" y="2440"/>
                  </a:lnTo>
                  <a:close/>
                  <a:moveTo>
                    <a:pt x="5606" y="3706"/>
                  </a:moveTo>
                  <a:lnTo>
                    <a:pt x="5606" y="4245"/>
                  </a:lnTo>
                  <a:cubicBezTo>
                    <a:pt x="5828" y="4213"/>
                    <a:pt x="5923" y="4086"/>
                    <a:pt x="5923" y="3960"/>
                  </a:cubicBezTo>
                  <a:cubicBezTo>
                    <a:pt x="5923" y="3833"/>
                    <a:pt x="5796" y="3770"/>
                    <a:pt x="5606" y="3706"/>
                  </a:cubicBezTo>
                  <a:close/>
                  <a:moveTo>
                    <a:pt x="5416" y="1521"/>
                  </a:moveTo>
                  <a:cubicBezTo>
                    <a:pt x="5543" y="1521"/>
                    <a:pt x="5606" y="1616"/>
                    <a:pt x="5606" y="1711"/>
                  </a:cubicBezTo>
                  <a:lnTo>
                    <a:pt x="5606" y="1933"/>
                  </a:lnTo>
                  <a:cubicBezTo>
                    <a:pt x="5859" y="1964"/>
                    <a:pt x="6208" y="2059"/>
                    <a:pt x="6334" y="2249"/>
                  </a:cubicBezTo>
                  <a:cubicBezTo>
                    <a:pt x="6366" y="2281"/>
                    <a:pt x="6366" y="2313"/>
                    <a:pt x="6366" y="2376"/>
                  </a:cubicBezTo>
                  <a:cubicBezTo>
                    <a:pt x="6366" y="2535"/>
                    <a:pt x="6239" y="2630"/>
                    <a:pt x="6081" y="2630"/>
                  </a:cubicBezTo>
                  <a:lnTo>
                    <a:pt x="6018" y="2630"/>
                  </a:lnTo>
                  <a:cubicBezTo>
                    <a:pt x="5891" y="2598"/>
                    <a:pt x="5733" y="2503"/>
                    <a:pt x="5606" y="2471"/>
                  </a:cubicBezTo>
                  <a:lnTo>
                    <a:pt x="5606" y="3041"/>
                  </a:lnTo>
                  <a:cubicBezTo>
                    <a:pt x="6049" y="3168"/>
                    <a:pt x="6524" y="3326"/>
                    <a:pt x="6524" y="3896"/>
                  </a:cubicBezTo>
                  <a:cubicBezTo>
                    <a:pt x="6524" y="4371"/>
                    <a:pt x="6208" y="4720"/>
                    <a:pt x="5606" y="4783"/>
                  </a:cubicBezTo>
                  <a:lnTo>
                    <a:pt x="5606" y="5005"/>
                  </a:lnTo>
                  <a:cubicBezTo>
                    <a:pt x="5606" y="5100"/>
                    <a:pt x="5543" y="5195"/>
                    <a:pt x="5416" y="5195"/>
                  </a:cubicBezTo>
                  <a:cubicBezTo>
                    <a:pt x="5321" y="5195"/>
                    <a:pt x="5226" y="5100"/>
                    <a:pt x="5226" y="5005"/>
                  </a:cubicBezTo>
                  <a:lnTo>
                    <a:pt x="5226" y="4783"/>
                  </a:lnTo>
                  <a:cubicBezTo>
                    <a:pt x="4877" y="4751"/>
                    <a:pt x="4466" y="4625"/>
                    <a:pt x="4339" y="4435"/>
                  </a:cubicBezTo>
                  <a:cubicBezTo>
                    <a:pt x="4339" y="4371"/>
                    <a:pt x="4307" y="4340"/>
                    <a:pt x="4307" y="4276"/>
                  </a:cubicBezTo>
                  <a:cubicBezTo>
                    <a:pt x="4307" y="4118"/>
                    <a:pt x="4434" y="4023"/>
                    <a:pt x="4592" y="4023"/>
                  </a:cubicBezTo>
                  <a:cubicBezTo>
                    <a:pt x="4624" y="4023"/>
                    <a:pt x="4687" y="4023"/>
                    <a:pt x="4751" y="4055"/>
                  </a:cubicBezTo>
                  <a:cubicBezTo>
                    <a:pt x="4877" y="4150"/>
                    <a:pt x="5036" y="4213"/>
                    <a:pt x="5226" y="4245"/>
                  </a:cubicBezTo>
                  <a:lnTo>
                    <a:pt x="5226" y="3580"/>
                  </a:lnTo>
                  <a:cubicBezTo>
                    <a:pt x="4782" y="3485"/>
                    <a:pt x="4339" y="3326"/>
                    <a:pt x="4339" y="2756"/>
                  </a:cubicBezTo>
                  <a:cubicBezTo>
                    <a:pt x="4339" y="2344"/>
                    <a:pt x="4656" y="1996"/>
                    <a:pt x="5226" y="1933"/>
                  </a:cubicBezTo>
                  <a:lnTo>
                    <a:pt x="5226" y="1711"/>
                  </a:lnTo>
                  <a:cubicBezTo>
                    <a:pt x="5226" y="1616"/>
                    <a:pt x="5321" y="1521"/>
                    <a:pt x="5416" y="1521"/>
                  </a:cubicBezTo>
                  <a:close/>
                  <a:moveTo>
                    <a:pt x="5416" y="1141"/>
                  </a:moveTo>
                  <a:cubicBezTo>
                    <a:pt x="5131" y="1173"/>
                    <a:pt x="4909" y="1363"/>
                    <a:pt x="4877" y="1648"/>
                  </a:cubicBezTo>
                  <a:cubicBezTo>
                    <a:pt x="4339" y="1806"/>
                    <a:pt x="3959" y="2218"/>
                    <a:pt x="3959" y="2756"/>
                  </a:cubicBezTo>
                  <a:cubicBezTo>
                    <a:pt x="3959" y="3231"/>
                    <a:pt x="4181" y="3485"/>
                    <a:pt x="4434" y="3675"/>
                  </a:cubicBezTo>
                  <a:cubicBezTo>
                    <a:pt x="4181" y="3738"/>
                    <a:pt x="3959" y="3991"/>
                    <a:pt x="3959" y="4276"/>
                  </a:cubicBezTo>
                  <a:cubicBezTo>
                    <a:pt x="3959" y="4403"/>
                    <a:pt x="3991" y="4498"/>
                    <a:pt x="4054" y="4593"/>
                  </a:cubicBezTo>
                  <a:cubicBezTo>
                    <a:pt x="4212" y="4878"/>
                    <a:pt x="4592" y="5005"/>
                    <a:pt x="4877" y="5068"/>
                  </a:cubicBezTo>
                  <a:cubicBezTo>
                    <a:pt x="4909" y="5321"/>
                    <a:pt x="5131" y="5543"/>
                    <a:pt x="5416" y="5543"/>
                  </a:cubicBezTo>
                  <a:cubicBezTo>
                    <a:pt x="5701" y="5543"/>
                    <a:pt x="5923" y="5321"/>
                    <a:pt x="5954" y="5068"/>
                  </a:cubicBezTo>
                  <a:cubicBezTo>
                    <a:pt x="6524" y="4910"/>
                    <a:pt x="6873" y="4466"/>
                    <a:pt x="6873" y="3896"/>
                  </a:cubicBezTo>
                  <a:cubicBezTo>
                    <a:pt x="6873" y="3390"/>
                    <a:pt x="6619" y="3105"/>
                    <a:pt x="6334" y="2946"/>
                  </a:cubicBezTo>
                  <a:cubicBezTo>
                    <a:pt x="6556" y="2851"/>
                    <a:pt x="6746" y="2630"/>
                    <a:pt x="6746" y="2376"/>
                  </a:cubicBezTo>
                  <a:cubicBezTo>
                    <a:pt x="6746" y="2249"/>
                    <a:pt x="6683" y="2154"/>
                    <a:pt x="6619" y="2028"/>
                  </a:cubicBezTo>
                  <a:cubicBezTo>
                    <a:pt x="6493" y="1806"/>
                    <a:pt x="6208" y="1711"/>
                    <a:pt x="5954" y="1648"/>
                  </a:cubicBezTo>
                  <a:cubicBezTo>
                    <a:pt x="5923" y="1363"/>
                    <a:pt x="5701" y="1141"/>
                    <a:pt x="5416" y="1141"/>
                  </a:cubicBezTo>
                  <a:close/>
                  <a:moveTo>
                    <a:pt x="8836" y="381"/>
                  </a:moveTo>
                  <a:cubicBezTo>
                    <a:pt x="8931" y="1204"/>
                    <a:pt x="9628" y="1869"/>
                    <a:pt x="10451" y="1901"/>
                  </a:cubicBezTo>
                  <a:lnTo>
                    <a:pt x="10451" y="4688"/>
                  </a:lnTo>
                  <a:cubicBezTo>
                    <a:pt x="9564" y="4720"/>
                    <a:pt x="8868" y="5448"/>
                    <a:pt x="8804" y="6303"/>
                  </a:cubicBezTo>
                  <a:lnTo>
                    <a:pt x="1996" y="6303"/>
                  </a:lnTo>
                  <a:cubicBezTo>
                    <a:pt x="1964" y="5448"/>
                    <a:pt x="1236" y="4720"/>
                    <a:pt x="380" y="4688"/>
                  </a:cubicBezTo>
                  <a:lnTo>
                    <a:pt x="380" y="1901"/>
                  </a:lnTo>
                  <a:cubicBezTo>
                    <a:pt x="1204" y="1838"/>
                    <a:pt x="1901" y="1204"/>
                    <a:pt x="1996" y="381"/>
                  </a:cubicBezTo>
                  <a:close/>
                  <a:moveTo>
                    <a:pt x="254" y="5036"/>
                  </a:moveTo>
                  <a:cubicBezTo>
                    <a:pt x="1045" y="5036"/>
                    <a:pt x="1647" y="5670"/>
                    <a:pt x="1647" y="6430"/>
                  </a:cubicBezTo>
                  <a:lnTo>
                    <a:pt x="254" y="6430"/>
                  </a:lnTo>
                  <a:lnTo>
                    <a:pt x="254" y="5036"/>
                  </a:lnTo>
                  <a:close/>
                  <a:moveTo>
                    <a:pt x="10546" y="5036"/>
                  </a:moveTo>
                  <a:lnTo>
                    <a:pt x="10546" y="6430"/>
                  </a:lnTo>
                  <a:lnTo>
                    <a:pt x="9153" y="6430"/>
                  </a:lnTo>
                  <a:cubicBezTo>
                    <a:pt x="9153" y="5670"/>
                    <a:pt x="9786" y="5036"/>
                    <a:pt x="10546" y="5036"/>
                  </a:cubicBezTo>
                  <a:close/>
                  <a:moveTo>
                    <a:pt x="0" y="1"/>
                  </a:moveTo>
                  <a:lnTo>
                    <a:pt x="0" y="6683"/>
                  </a:lnTo>
                  <a:lnTo>
                    <a:pt x="10831" y="6683"/>
                  </a:lnTo>
                  <a:lnTo>
                    <a:pt x="108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00;p35">
              <a:extLst>
                <a:ext uri="{FF2B5EF4-FFF2-40B4-BE49-F238E27FC236}">
                  <a16:creationId xmlns:a16="http://schemas.microsoft.com/office/drawing/2014/main" id="{7002B784-77DF-20A0-7066-15BD5A4DC005}"/>
                </a:ext>
              </a:extLst>
            </p:cNvPr>
            <p:cNvSpPr/>
            <p:nvPr/>
          </p:nvSpPr>
          <p:spPr>
            <a:xfrm>
              <a:off x="6209017" y="2851347"/>
              <a:ext cx="415832" cy="256879"/>
            </a:xfrm>
            <a:custGeom>
              <a:avLst/>
              <a:gdLst/>
              <a:ahLst/>
              <a:cxnLst/>
              <a:rect l="l" t="t" r="r" b="b"/>
              <a:pathLst>
                <a:path w="12510" h="7728" extrusionOk="0">
                  <a:moveTo>
                    <a:pt x="0" y="0"/>
                  </a:moveTo>
                  <a:lnTo>
                    <a:pt x="0" y="7727"/>
                  </a:lnTo>
                  <a:lnTo>
                    <a:pt x="1077" y="7727"/>
                  </a:lnTo>
                  <a:lnTo>
                    <a:pt x="1077" y="0"/>
                  </a:lnTo>
                  <a:close/>
                  <a:moveTo>
                    <a:pt x="1172" y="0"/>
                  </a:moveTo>
                  <a:lnTo>
                    <a:pt x="1172" y="7727"/>
                  </a:lnTo>
                  <a:lnTo>
                    <a:pt x="1299" y="7727"/>
                  </a:lnTo>
                  <a:lnTo>
                    <a:pt x="1299" y="0"/>
                  </a:lnTo>
                  <a:close/>
                  <a:moveTo>
                    <a:pt x="1489" y="0"/>
                  </a:moveTo>
                  <a:lnTo>
                    <a:pt x="1489" y="7727"/>
                  </a:lnTo>
                  <a:lnTo>
                    <a:pt x="2566" y="7727"/>
                  </a:lnTo>
                  <a:lnTo>
                    <a:pt x="2566" y="0"/>
                  </a:lnTo>
                  <a:close/>
                  <a:moveTo>
                    <a:pt x="3104" y="0"/>
                  </a:moveTo>
                  <a:lnTo>
                    <a:pt x="3104" y="7727"/>
                  </a:lnTo>
                  <a:lnTo>
                    <a:pt x="3199" y="7727"/>
                  </a:lnTo>
                  <a:lnTo>
                    <a:pt x="3199" y="0"/>
                  </a:lnTo>
                  <a:close/>
                  <a:moveTo>
                    <a:pt x="3357" y="0"/>
                  </a:moveTo>
                  <a:lnTo>
                    <a:pt x="3357" y="7727"/>
                  </a:lnTo>
                  <a:lnTo>
                    <a:pt x="3579" y="7727"/>
                  </a:lnTo>
                  <a:lnTo>
                    <a:pt x="3579" y="0"/>
                  </a:lnTo>
                  <a:close/>
                  <a:moveTo>
                    <a:pt x="4117" y="0"/>
                  </a:moveTo>
                  <a:lnTo>
                    <a:pt x="4117" y="7727"/>
                  </a:lnTo>
                  <a:lnTo>
                    <a:pt x="4307" y="7727"/>
                  </a:lnTo>
                  <a:lnTo>
                    <a:pt x="4307" y="0"/>
                  </a:lnTo>
                  <a:close/>
                  <a:moveTo>
                    <a:pt x="4593" y="0"/>
                  </a:moveTo>
                  <a:lnTo>
                    <a:pt x="4593" y="7727"/>
                  </a:lnTo>
                  <a:lnTo>
                    <a:pt x="5669" y="7727"/>
                  </a:lnTo>
                  <a:lnTo>
                    <a:pt x="5669" y="0"/>
                  </a:lnTo>
                  <a:close/>
                  <a:moveTo>
                    <a:pt x="6144" y="0"/>
                  </a:moveTo>
                  <a:lnTo>
                    <a:pt x="6144" y="7727"/>
                  </a:lnTo>
                  <a:lnTo>
                    <a:pt x="6334" y="7727"/>
                  </a:lnTo>
                  <a:lnTo>
                    <a:pt x="6334" y="0"/>
                  </a:lnTo>
                  <a:close/>
                  <a:moveTo>
                    <a:pt x="6651" y="0"/>
                  </a:moveTo>
                  <a:lnTo>
                    <a:pt x="6651" y="7727"/>
                  </a:lnTo>
                  <a:lnTo>
                    <a:pt x="6746" y="7727"/>
                  </a:lnTo>
                  <a:lnTo>
                    <a:pt x="6746" y="0"/>
                  </a:lnTo>
                  <a:close/>
                  <a:moveTo>
                    <a:pt x="6999" y="0"/>
                  </a:moveTo>
                  <a:lnTo>
                    <a:pt x="6999" y="7727"/>
                  </a:lnTo>
                  <a:lnTo>
                    <a:pt x="7189" y="7727"/>
                  </a:lnTo>
                  <a:lnTo>
                    <a:pt x="7189" y="0"/>
                  </a:lnTo>
                  <a:close/>
                  <a:moveTo>
                    <a:pt x="7664" y="0"/>
                  </a:moveTo>
                  <a:lnTo>
                    <a:pt x="7664" y="7727"/>
                  </a:lnTo>
                  <a:lnTo>
                    <a:pt x="9121" y="7727"/>
                  </a:lnTo>
                  <a:lnTo>
                    <a:pt x="9121" y="0"/>
                  </a:lnTo>
                  <a:close/>
                  <a:moveTo>
                    <a:pt x="9596" y="0"/>
                  </a:moveTo>
                  <a:lnTo>
                    <a:pt x="9596" y="7727"/>
                  </a:lnTo>
                  <a:lnTo>
                    <a:pt x="9691" y="7727"/>
                  </a:lnTo>
                  <a:lnTo>
                    <a:pt x="9691" y="0"/>
                  </a:lnTo>
                  <a:close/>
                  <a:moveTo>
                    <a:pt x="9786" y="0"/>
                  </a:moveTo>
                  <a:lnTo>
                    <a:pt x="9786" y="7727"/>
                  </a:lnTo>
                  <a:lnTo>
                    <a:pt x="10008" y="7727"/>
                  </a:lnTo>
                  <a:lnTo>
                    <a:pt x="10008" y="0"/>
                  </a:lnTo>
                  <a:close/>
                  <a:moveTo>
                    <a:pt x="10325" y="0"/>
                  </a:moveTo>
                  <a:lnTo>
                    <a:pt x="10325" y="7727"/>
                  </a:lnTo>
                  <a:lnTo>
                    <a:pt x="11940" y="7727"/>
                  </a:lnTo>
                  <a:lnTo>
                    <a:pt x="11940" y="0"/>
                  </a:lnTo>
                  <a:close/>
                  <a:moveTo>
                    <a:pt x="12288" y="0"/>
                  </a:moveTo>
                  <a:lnTo>
                    <a:pt x="12288" y="7727"/>
                  </a:lnTo>
                  <a:lnTo>
                    <a:pt x="12510" y="7727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01;p35">
              <a:extLst>
                <a:ext uri="{FF2B5EF4-FFF2-40B4-BE49-F238E27FC236}">
                  <a16:creationId xmlns:a16="http://schemas.microsoft.com/office/drawing/2014/main" id="{ACA378D5-09E4-82D1-CE69-68D0F6D275EC}"/>
                </a:ext>
              </a:extLst>
            </p:cNvPr>
            <p:cNvSpPr/>
            <p:nvPr/>
          </p:nvSpPr>
          <p:spPr>
            <a:xfrm>
              <a:off x="6197449" y="3555570"/>
              <a:ext cx="49494" cy="64253"/>
            </a:xfrm>
            <a:custGeom>
              <a:avLst/>
              <a:gdLst/>
              <a:ahLst/>
              <a:cxnLst/>
              <a:rect l="l" t="t" r="r" b="b"/>
              <a:pathLst>
                <a:path w="1489" h="1933" extrusionOk="0">
                  <a:moveTo>
                    <a:pt x="1172" y="0"/>
                  </a:moveTo>
                  <a:cubicBezTo>
                    <a:pt x="919" y="634"/>
                    <a:pt x="507" y="1204"/>
                    <a:pt x="0" y="1679"/>
                  </a:cubicBezTo>
                  <a:lnTo>
                    <a:pt x="253" y="1932"/>
                  </a:lnTo>
                  <a:cubicBezTo>
                    <a:pt x="792" y="1457"/>
                    <a:pt x="1204" y="824"/>
                    <a:pt x="1489" y="159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02;p35">
              <a:extLst>
                <a:ext uri="{FF2B5EF4-FFF2-40B4-BE49-F238E27FC236}">
                  <a16:creationId xmlns:a16="http://schemas.microsoft.com/office/drawing/2014/main" id="{09139EAE-4ED1-04FF-81D3-74F05EB4B20F}"/>
                </a:ext>
              </a:extLst>
            </p:cNvPr>
            <p:cNvSpPr/>
            <p:nvPr/>
          </p:nvSpPr>
          <p:spPr>
            <a:xfrm>
              <a:off x="6237437" y="3439762"/>
              <a:ext cx="22138" cy="63222"/>
            </a:xfrm>
            <a:custGeom>
              <a:avLst/>
              <a:gdLst/>
              <a:ahLst/>
              <a:cxnLst/>
              <a:rect l="l" t="t" r="r" b="b"/>
              <a:pathLst>
                <a:path w="666" h="1902" extrusionOk="0">
                  <a:moveTo>
                    <a:pt x="349" y="1"/>
                  </a:moveTo>
                  <a:lnTo>
                    <a:pt x="1" y="128"/>
                  </a:lnTo>
                  <a:cubicBezTo>
                    <a:pt x="222" y="634"/>
                    <a:pt x="317" y="1173"/>
                    <a:pt x="317" y="1743"/>
                  </a:cubicBezTo>
                  <a:cubicBezTo>
                    <a:pt x="317" y="1806"/>
                    <a:pt x="317" y="1838"/>
                    <a:pt x="317" y="1869"/>
                  </a:cubicBezTo>
                  <a:lnTo>
                    <a:pt x="666" y="1901"/>
                  </a:lnTo>
                  <a:cubicBezTo>
                    <a:pt x="666" y="1838"/>
                    <a:pt x="666" y="1806"/>
                    <a:pt x="666" y="1743"/>
                  </a:cubicBezTo>
                  <a:cubicBezTo>
                    <a:pt x="666" y="1141"/>
                    <a:pt x="571" y="539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03;p35">
              <a:extLst>
                <a:ext uri="{FF2B5EF4-FFF2-40B4-BE49-F238E27FC236}">
                  <a16:creationId xmlns:a16="http://schemas.microsoft.com/office/drawing/2014/main" id="{A9C5ADA7-65B1-E8CA-0297-4217E5EDC2DE}"/>
                </a:ext>
              </a:extLst>
            </p:cNvPr>
            <p:cNvSpPr/>
            <p:nvPr/>
          </p:nvSpPr>
          <p:spPr>
            <a:xfrm>
              <a:off x="6222712" y="3408184"/>
              <a:ext cx="15822" cy="14792"/>
            </a:xfrm>
            <a:custGeom>
              <a:avLst/>
              <a:gdLst/>
              <a:ahLst/>
              <a:cxnLst/>
              <a:rect l="l" t="t" r="r" b="b"/>
              <a:pathLst>
                <a:path w="476" h="445" extrusionOk="0">
                  <a:moveTo>
                    <a:pt x="317" y="1"/>
                  </a:moveTo>
                  <a:lnTo>
                    <a:pt x="0" y="191"/>
                  </a:lnTo>
                  <a:cubicBezTo>
                    <a:pt x="64" y="286"/>
                    <a:pt x="95" y="349"/>
                    <a:pt x="159" y="444"/>
                  </a:cubicBezTo>
                  <a:lnTo>
                    <a:pt x="475" y="254"/>
                  </a:lnTo>
                  <a:cubicBezTo>
                    <a:pt x="412" y="191"/>
                    <a:pt x="349" y="96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04;p35">
              <a:extLst>
                <a:ext uri="{FF2B5EF4-FFF2-40B4-BE49-F238E27FC236}">
                  <a16:creationId xmlns:a16="http://schemas.microsoft.com/office/drawing/2014/main" id="{CB10BC22-0A98-D229-91DA-7D119E2076B0}"/>
                </a:ext>
              </a:extLst>
            </p:cNvPr>
            <p:cNvSpPr/>
            <p:nvPr/>
          </p:nvSpPr>
          <p:spPr>
            <a:xfrm>
              <a:off x="6164808" y="3351343"/>
              <a:ext cx="68441" cy="63189"/>
            </a:xfrm>
            <a:custGeom>
              <a:avLst/>
              <a:gdLst/>
              <a:ahLst/>
              <a:cxnLst/>
              <a:rect l="l" t="t" r="r" b="b"/>
              <a:pathLst>
                <a:path w="2059" h="1901" extrusionOk="0">
                  <a:moveTo>
                    <a:pt x="159" y="1"/>
                  </a:moveTo>
                  <a:lnTo>
                    <a:pt x="0" y="317"/>
                  </a:lnTo>
                  <a:cubicBezTo>
                    <a:pt x="697" y="666"/>
                    <a:pt x="1299" y="1236"/>
                    <a:pt x="1742" y="1901"/>
                  </a:cubicBezTo>
                  <a:lnTo>
                    <a:pt x="2059" y="1711"/>
                  </a:lnTo>
                  <a:cubicBezTo>
                    <a:pt x="1584" y="982"/>
                    <a:pt x="919" y="38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05;p35">
              <a:extLst>
                <a:ext uri="{FF2B5EF4-FFF2-40B4-BE49-F238E27FC236}">
                  <a16:creationId xmlns:a16="http://schemas.microsoft.com/office/drawing/2014/main" id="{C5572D47-E667-FE8A-C2F7-4341DF4DCF54}"/>
                </a:ext>
              </a:extLst>
            </p:cNvPr>
            <p:cNvSpPr/>
            <p:nvPr/>
          </p:nvSpPr>
          <p:spPr>
            <a:xfrm>
              <a:off x="5995317" y="3340840"/>
              <a:ext cx="49528" cy="33705"/>
            </a:xfrm>
            <a:custGeom>
              <a:avLst/>
              <a:gdLst/>
              <a:ahLst/>
              <a:cxnLst/>
              <a:rect l="l" t="t" r="r" b="b"/>
              <a:pathLst>
                <a:path w="1490" h="1014" extrusionOk="0">
                  <a:moveTo>
                    <a:pt x="1394" y="0"/>
                  </a:moveTo>
                  <a:cubicBezTo>
                    <a:pt x="887" y="190"/>
                    <a:pt x="412" y="412"/>
                    <a:pt x="1" y="728"/>
                  </a:cubicBezTo>
                  <a:lnTo>
                    <a:pt x="222" y="1013"/>
                  </a:lnTo>
                  <a:cubicBezTo>
                    <a:pt x="602" y="728"/>
                    <a:pt x="1046" y="507"/>
                    <a:pt x="1489" y="348"/>
                  </a:cubicBezTo>
                  <a:lnTo>
                    <a:pt x="139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6" name="Google Shape;3306;p35">
              <a:extLst>
                <a:ext uri="{FF2B5EF4-FFF2-40B4-BE49-F238E27FC236}">
                  <a16:creationId xmlns:a16="http://schemas.microsoft.com/office/drawing/2014/main" id="{E4164C13-FE30-2CEA-208C-8DCA2E4C9280}"/>
                </a:ext>
              </a:extLst>
            </p:cNvPr>
            <p:cNvSpPr/>
            <p:nvPr/>
          </p:nvSpPr>
          <p:spPr>
            <a:xfrm>
              <a:off x="5953202" y="3365038"/>
              <a:ext cx="49528" cy="53716"/>
            </a:xfrm>
            <a:custGeom>
              <a:avLst/>
              <a:gdLst/>
              <a:ahLst/>
              <a:cxnLst/>
              <a:rect l="l" t="t" r="r" b="b"/>
              <a:pathLst>
                <a:path w="1490" h="1616" extrusionOk="0">
                  <a:moveTo>
                    <a:pt x="1268" y="0"/>
                  </a:moveTo>
                  <a:cubicBezTo>
                    <a:pt x="761" y="380"/>
                    <a:pt x="318" y="855"/>
                    <a:pt x="1" y="1426"/>
                  </a:cubicBezTo>
                  <a:lnTo>
                    <a:pt x="286" y="1616"/>
                  </a:lnTo>
                  <a:cubicBezTo>
                    <a:pt x="603" y="1077"/>
                    <a:pt x="1014" y="634"/>
                    <a:pt x="1489" y="285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7" name="Google Shape;3307;p35">
              <a:extLst>
                <a:ext uri="{FF2B5EF4-FFF2-40B4-BE49-F238E27FC236}">
                  <a16:creationId xmlns:a16="http://schemas.microsoft.com/office/drawing/2014/main" id="{B00468F2-5248-B840-601F-338CE52193B6}"/>
                </a:ext>
              </a:extLst>
            </p:cNvPr>
            <p:cNvSpPr/>
            <p:nvPr/>
          </p:nvSpPr>
          <p:spPr>
            <a:xfrm>
              <a:off x="5947950" y="3412405"/>
              <a:ext cx="14759" cy="12664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127" y="1"/>
                  </a:moveTo>
                  <a:cubicBezTo>
                    <a:pt x="96" y="64"/>
                    <a:pt x="64" y="127"/>
                    <a:pt x="1" y="222"/>
                  </a:cubicBezTo>
                  <a:lnTo>
                    <a:pt x="317" y="381"/>
                  </a:lnTo>
                  <a:cubicBezTo>
                    <a:pt x="381" y="317"/>
                    <a:pt x="412" y="254"/>
                    <a:pt x="444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8" name="Google Shape;3308;p35">
              <a:extLst>
                <a:ext uri="{FF2B5EF4-FFF2-40B4-BE49-F238E27FC236}">
                  <a16:creationId xmlns:a16="http://schemas.microsoft.com/office/drawing/2014/main" id="{63489F93-60D0-92E1-9359-A118B507CB6A}"/>
                </a:ext>
              </a:extLst>
            </p:cNvPr>
            <p:cNvSpPr/>
            <p:nvPr/>
          </p:nvSpPr>
          <p:spPr>
            <a:xfrm>
              <a:off x="5929003" y="3450299"/>
              <a:ext cx="17916" cy="61095"/>
            </a:xfrm>
            <a:custGeom>
              <a:avLst/>
              <a:gdLst/>
              <a:ahLst/>
              <a:cxnLst/>
              <a:rect l="l" t="t" r="r" b="b"/>
              <a:pathLst>
                <a:path w="539" h="1838" extrusionOk="0">
                  <a:moveTo>
                    <a:pt x="191" y="1"/>
                  </a:moveTo>
                  <a:cubicBezTo>
                    <a:pt x="64" y="476"/>
                    <a:pt x="1" y="951"/>
                    <a:pt x="1" y="1426"/>
                  </a:cubicBezTo>
                  <a:cubicBezTo>
                    <a:pt x="1" y="1584"/>
                    <a:pt x="1" y="1711"/>
                    <a:pt x="1" y="1837"/>
                  </a:cubicBezTo>
                  <a:lnTo>
                    <a:pt x="381" y="1806"/>
                  </a:lnTo>
                  <a:cubicBezTo>
                    <a:pt x="349" y="1679"/>
                    <a:pt x="349" y="1552"/>
                    <a:pt x="349" y="1426"/>
                  </a:cubicBezTo>
                  <a:cubicBezTo>
                    <a:pt x="349" y="982"/>
                    <a:pt x="412" y="539"/>
                    <a:pt x="539" y="9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9" name="Google Shape;3309;p35">
              <a:extLst>
                <a:ext uri="{FF2B5EF4-FFF2-40B4-BE49-F238E27FC236}">
                  <a16:creationId xmlns:a16="http://schemas.microsoft.com/office/drawing/2014/main" id="{20D6796C-80D8-4923-FDF2-F75C38618DEE}"/>
                </a:ext>
              </a:extLst>
            </p:cNvPr>
            <p:cNvSpPr/>
            <p:nvPr/>
          </p:nvSpPr>
          <p:spPr>
            <a:xfrm>
              <a:off x="5933225" y="3532402"/>
              <a:ext cx="34769" cy="60031"/>
            </a:xfrm>
            <a:custGeom>
              <a:avLst/>
              <a:gdLst/>
              <a:ahLst/>
              <a:cxnLst/>
              <a:rect l="l" t="t" r="r" b="b"/>
              <a:pathLst>
                <a:path w="1046" h="1806" extrusionOk="0">
                  <a:moveTo>
                    <a:pt x="349" y="1"/>
                  </a:moveTo>
                  <a:lnTo>
                    <a:pt x="0" y="64"/>
                  </a:lnTo>
                  <a:cubicBezTo>
                    <a:pt x="127" y="697"/>
                    <a:pt x="380" y="1268"/>
                    <a:pt x="760" y="1806"/>
                  </a:cubicBezTo>
                  <a:lnTo>
                    <a:pt x="1045" y="1584"/>
                  </a:lnTo>
                  <a:cubicBezTo>
                    <a:pt x="697" y="1109"/>
                    <a:pt x="475" y="57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0" name="Google Shape;3310;p35">
              <a:extLst>
                <a:ext uri="{FF2B5EF4-FFF2-40B4-BE49-F238E27FC236}">
                  <a16:creationId xmlns:a16="http://schemas.microsoft.com/office/drawing/2014/main" id="{863218BD-2AFE-EDC2-1153-B713EE35B1D2}"/>
                </a:ext>
              </a:extLst>
            </p:cNvPr>
            <p:cNvSpPr/>
            <p:nvPr/>
          </p:nvSpPr>
          <p:spPr>
            <a:xfrm>
              <a:off x="6154271" y="3397680"/>
              <a:ext cx="60031" cy="170554"/>
            </a:xfrm>
            <a:custGeom>
              <a:avLst/>
              <a:gdLst/>
              <a:ahLst/>
              <a:cxnLst/>
              <a:rect l="l" t="t" r="r" b="b"/>
              <a:pathLst>
                <a:path w="1806" h="5131" extrusionOk="0">
                  <a:moveTo>
                    <a:pt x="222" y="0"/>
                  </a:moveTo>
                  <a:lnTo>
                    <a:pt x="1" y="317"/>
                  </a:lnTo>
                  <a:cubicBezTo>
                    <a:pt x="919" y="919"/>
                    <a:pt x="1457" y="1932"/>
                    <a:pt x="1457" y="3009"/>
                  </a:cubicBezTo>
                  <a:cubicBezTo>
                    <a:pt x="1457" y="3705"/>
                    <a:pt x="1236" y="4370"/>
                    <a:pt x="824" y="4941"/>
                  </a:cubicBezTo>
                  <a:lnTo>
                    <a:pt x="1141" y="5131"/>
                  </a:lnTo>
                  <a:cubicBezTo>
                    <a:pt x="1584" y="4529"/>
                    <a:pt x="1806" y="3800"/>
                    <a:pt x="1806" y="3009"/>
                  </a:cubicBezTo>
                  <a:cubicBezTo>
                    <a:pt x="1806" y="1805"/>
                    <a:pt x="1204" y="697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1" name="Google Shape;3311;p35">
              <a:extLst>
                <a:ext uri="{FF2B5EF4-FFF2-40B4-BE49-F238E27FC236}">
                  <a16:creationId xmlns:a16="http://schemas.microsoft.com/office/drawing/2014/main" id="{804F772A-F8F5-ED8B-6786-C1C8EDC45F22}"/>
                </a:ext>
              </a:extLst>
            </p:cNvPr>
            <p:cNvSpPr/>
            <p:nvPr/>
          </p:nvSpPr>
          <p:spPr>
            <a:xfrm>
              <a:off x="6070074" y="3377670"/>
              <a:ext cx="91609" cy="30548"/>
            </a:xfrm>
            <a:custGeom>
              <a:avLst/>
              <a:gdLst/>
              <a:ahLst/>
              <a:cxnLst/>
              <a:rect l="l" t="t" r="r" b="b"/>
              <a:pathLst>
                <a:path w="2756" h="919" extrusionOk="0">
                  <a:moveTo>
                    <a:pt x="729" y="0"/>
                  </a:moveTo>
                  <a:cubicBezTo>
                    <a:pt x="475" y="0"/>
                    <a:pt x="222" y="32"/>
                    <a:pt x="0" y="64"/>
                  </a:cubicBezTo>
                  <a:lnTo>
                    <a:pt x="64" y="412"/>
                  </a:lnTo>
                  <a:cubicBezTo>
                    <a:pt x="285" y="380"/>
                    <a:pt x="507" y="349"/>
                    <a:pt x="729" y="349"/>
                  </a:cubicBezTo>
                  <a:cubicBezTo>
                    <a:pt x="1362" y="349"/>
                    <a:pt x="1995" y="539"/>
                    <a:pt x="2565" y="919"/>
                  </a:cubicBezTo>
                  <a:lnTo>
                    <a:pt x="2755" y="602"/>
                  </a:lnTo>
                  <a:cubicBezTo>
                    <a:pt x="2154" y="190"/>
                    <a:pt x="1457" y="0"/>
                    <a:pt x="7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2" name="Google Shape;3312;p35">
              <a:extLst>
                <a:ext uri="{FF2B5EF4-FFF2-40B4-BE49-F238E27FC236}">
                  <a16:creationId xmlns:a16="http://schemas.microsoft.com/office/drawing/2014/main" id="{BA985E37-E55B-AC9E-F1ED-6CE888493A3B}"/>
                </a:ext>
              </a:extLst>
            </p:cNvPr>
            <p:cNvSpPr/>
            <p:nvPr/>
          </p:nvSpPr>
          <p:spPr>
            <a:xfrm>
              <a:off x="6034274" y="3379764"/>
              <a:ext cx="37927" cy="23202"/>
            </a:xfrm>
            <a:custGeom>
              <a:avLst/>
              <a:gdLst/>
              <a:ahLst/>
              <a:cxnLst/>
              <a:rect l="l" t="t" r="r" b="b"/>
              <a:pathLst>
                <a:path w="1141" h="698" extrusionOk="0">
                  <a:moveTo>
                    <a:pt x="1077" y="1"/>
                  </a:moveTo>
                  <a:cubicBezTo>
                    <a:pt x="697" y="64"/>
                    <a:pt x="349" y="222"/>
                    <a:pt x="0" y="412"/>
                  </a:cubicBezTo>
                  <a:lnTo>
                    <a:pt x="190" y="698"/>
                  </a:lnTo>
                  <a:cubicBezTo>
                    <a:pt x="475" y="539"/>
                    <a:pt x="792" y="412"/>
                    <a:pt x="1141" y="349"/>
                  </a:cubicBezTo>
                  <a:lnTo>
                    <a:pt x="107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3" name="Google Shape;3313;p35">
              <a:extLst>
                <a:ext uri="{FF2B5EF4-FFF2-40B4-BE49-F238E27FC236}">
                  <a16:creationId xmlns:a16="http://schemas.microsoft.com/office/drawing/2014/main" id="{030C7F05-2A68-8016-E1D2-4305ECE4561E}"/>
                </a:ext>
              </a:extLst>
            </p:cNvPr>
            <p:cNvSpPr/>
            <p:nvPr/>
          </p:nvSpPr>
          <p:spPr>
            <a:xfrm>
              <a:off x="5973212" y="3416627"/>
              <a:ext cx="40054" cy="128439"/>
            </a:xfrm>
            <a:custGeom>
              <a:avLst/>
              <a:gdLst/>
              <a:ahLst/>
              <a:cxnLst/>
              <a:rect l="l" t="t" r="r" b="b"/>
              <a:pathLst>
                <a:path w="1205" h="3864" extrusionOk="0">
                  <a:moveTo>
                    <a:pt x="951" y="0"/>
                  </a:moveTo>
                  <a:cubicBezTo>
                    <a:pt x="349" y="665"/>
                    <a:pt x="1" y="1552"/>
                    <a:pt x="1" y="2439"/>
                  </a:cubicBezTo>
                  <a:cubicBezTo>
                    <a:pt x="1" y="2945"/>
                    <a:pt x="96" y="3420"/>
                    <a:pt x="286" y="3864"/>
                  </a:cubicBezTo>
                  <a:lnTo>
                    <a:pt x="634" y="3737"/>
                  </a:lnTo>
                  <a:cubicBezTo>
                    <a:pt x="444" y="3325"/>
                    <a:pt x="349" y="2882"/>
                    <a:pt x="349" y="2439"/>
                  </a:cubicBezTo>
                  <a:cubicBezTo>
                    <a:pt x="349" y="1615"/>
                    <a:pt x="666" y="855"/>
                    <a:pt x="1204" y="254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4" name="Google Shape;3314;p35">
              <a:extLst>
                <a:ext uri="{FF2B5EF4-FFF2-40B4-BE49-F238E27FC236}">
                  <a16:creationId xmlns:a16="http://schemas.microsoft.com/office/drawing/2014/main" id="{43A21B67-8C15-A061-F3B0-775692B685A6}"/>
                </a:ext>
              </a:extLst>
            </p:cNvPr>
            <p:cNvSpPr/>
            <p:nvPr/>
          </p:nvSpPr>
          <p:spPr>
            <a:xfrm>
              <a:off x="6138482" y="3446077"/>
              <a:ext cx="29517" cy="51622"/>
            </a:xfrm>
            <a:custGeom>
              <a:avLst/>
              <a:gdLst/>
              <a:ahLst/>
              <a:cxnLst/>
              <a:rect l="l" t="t" r="r" b="b"/>
              <a:pathLst>
                <a:path w="888" h="1553" extrusionOk="0">
                  <a:moveTo>
                    <a:pt x="222" y="1"/>
                  </a:moveTo>
                  <a:lnTo>
                    <a:pt x="1" y="254"/>
                  </a:lnTo>
                  <a:cubicBezTo>
                    <a:pt x="349" y="603"/>
                    <a:pt x="539" y="1078"/>
                    <a:pt x="539" y="1553"/>
                  </a:cubicBezTo>
                  <a:lnTo>
                    <a:pt x="887" y="1553"/>
                  </a:lnTo>
                  <a:cubicBezTo>
                    <a:pt x="887" y="983"/>
                    <a:pt x="666" y="413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5" name="Google Shape;3315;p35">
              <a:extLst>
                <a:ext uri="{FF2B5EF4-FFF2-40B4-BE49-F238E27FC236}">
                  <a16:creationId xmlns:a16="http://schemas.microsoft.com/office/drawing/2014/main" id="{20338CCC-8F31-63F3-3B7D-B720DA3C53BF}"/>
                </a:ext>
              </a:extLst>
            </p:cNvPr>
            <p:cNvSpPr/>
            <p:nvPr/>
          </p:nvSpPr>
          <p:spPr>
            <a:xfrm>
              <a:off x="6020579" y="3423973"/>
              <a:ext cx="69505" cy="107432"/>
            </a:xfrm>
            <a:custGeom>
              <a:avLst/>
              <a:gdLst/>
              <a:ahLst/>
              <a:cxnLst/>
              <a:rect l="l" t="t" r="r" b="b"/>
              <a:pathLst>
                <a:path w="2091" h="3232" extrusionOk="0">
                  <a:moveTo>
                    <a:pt x="2091" y="1"/>
                  </a:moveTo>
                  <a:cubicBezTo>
                    <a:pt x="919" y="64"/>
                    <a:pt x="1" y="1046"/>
                    <a:pt x="1" y="2218"/>
                  </a:cubicBezTo>
                  <a:cubicBezTo>
                    <a:pt x="1" y="2566"/>
                    <a:pt x="64" y="2946"/>
                    <a:pt x="222" y="3231"/>
                  </a:cubicBezTo>
                  <a:lnTo>
                    <a:pt x="539" y="3073"/>
                  </a:lnTo>
                  <a:cubicBezTo>
                    <a:pt x="412" y="2819"/>
                    <a:pt x="349" y="2534"/>
                    <a:pt x="349" y="2218"/>
                  </a:cubicBezTo>
                  <a:cubicBezTo>
                    <a:pt x="349" y="1236"/>
                    <a:pt x="1109" y="413"/>
                    <a:pt x="2091" y="349"/>
                  </a:cubicBezTo>
                  <a:lnTo>
                    <a:pt x="20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6" name="Google Shape;3316;p35">
              <a:extLst>
                <a:ext uri="{FF2B5EF4-FFF2-40B4-BE49-F238E27FC236}">
                  <a16:creationId xmlns:a16="http://schemas.microsoft.com/office/drawing/2014/main" id="{5312410C-53D2-4AA3-AD9C-0BD00A580639}"/>
                </a:ext>
              </a:extLst>
            </p:cNvPr>
            <p:cNvSpPr/>
            <p:nvPr/>
          </p:nvSpPr>
          <p:spPr>
            <a:xfrm>
              <a:off x="6060600" y="3591369"/>
              <a:ext cx="48431" cy="64253"/>
            </a:xfrm>
            <a:custGeom>
              <a:avLst/>
              <a:gdLst/>
              <a:ahLst/>
              <a:cxnLst/>
              <a:rect l="l" t="t" r="r" b="b"/>
              <a:pathLst>
                <a:path w="1457" h="1933" extrusionOk="0">
                  <a:moveTo>
                    <a:pt x="1140" y="0"/>
                  </a:moveTo>
                  <a:cubicBezTo>
                    <a:pt x="824" y="634"/>
                    <a:pt x="444" y="1172"/>
                    <a:pt x="0" y="1679"/>
                  </a:cubicBezTo>
                  <a:lnTo>
                    <a:pt x="254" y="1932"/>
                  </a:lnTo>
                  <a:cubicBezTo>
                    <a:pt x="729" y="1394"/>
                    <a:pt x="1140" y="824"/>
                    <a:pt x="1457" y="159"/>
                  </a:cubicBezTo>
                  <a:lnTo>
                    <a:pt x="11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7" name="Google Shape;3317;p35">
              <a:extLst>
                <a:ext uri="{FF2B5EF4-FFF2-40B4-BE49-F238E27FC236}">
                  <a16:creationId xmlns:a16="http://schemas.microsoft.com/office/drawing/2014/main" id="{724F1885-9C51-FA25-2D57-E3A9EFCCE62C}"/>
                </a:ext>
              </a:extLst>
            </p:cNvPr>
            <p:cNvSpPr/>
            <p:nvPr/>
          </p:nvSpPr>
          <p:spPr>
            <a:xfrm>
              <a:off x="5979528" y="3461866"/>
              <a:ext cx="151608" cy="163208"/>
            </a:xfrm>
            <a:custGeom>
              <a:avLst/>
              <a:gdLst/>
              <a:ahLst/>
              <a:cxnLst/>
              <a:rect l="l" t="t" r="r" b="b"/>
              <a:pathLst>
                <a:path w="4561" h="4910" extrusionOk="0">
                  <a:moveTo>
                    <a:pt x="3453" y="1"/>
                  </a:moveTo>
                  <a:cubicBezTo>
                    <a:pt x="2819" y="1"/>
                    <a:pt x="2344" y="476"/>
                    <a:pt x="2344" y="1109"/>
                  </a:cubicBezTo>
                  <a:cubicBezTo>
                    <a:pt x="2344" y="1204"/>
                    <a:pt x="2534" y="3516"/>
                    <a:pt x="1" y="4593"/>
                  </a:cubicBezTo>
                  <a:lnTo>
                    <a:pt x="127" y="4910"/>
                  </a:lnTo>
                  <a:cubicBezTo>
                    <a:pt x="2914" y="3738"/>
                    <a:pt x="2693" y="1109"/>
                    <a:pt x="2693" y="1078"/>
                  </a:cubicBezTo>
                  <a:cubicBezTo>
                    <a:pt x="2693" y="666"/>
                    <a:pt x="3009" y="349"/>
                    <a:pt x="3421" y="349"/>
                  </a:cubicBezTo>
                  <a:cubicBezTo>
                    <a:pt x="3833" y="349"/>
                    <a:pt x="4181" y="666"/>
                    <a:pt x="4181" y="1109"/>
                  </a:cubicBezTo>
                  <a:cubicBezTo>
                    <a:pt x="4181" y="1109"/>
                    <a:pt x="4213" y="1806"/>
                    <a:pt x="3959" y="2756"/>
                  </a:cubicBezTo>
                  <a:lnTo>
                    <a:pt x="4308" y="2819"/>
                  </a:lnTo>
                  <a:cubicBezTo>
                    <a:pt x="4561" y="1838"/>
                    <a:pt x="4529" y="1109"/>
                    <a:pt x="4529" y="1078"/>
                  </a:cubicBezTo>
                  <a:cubicBezTo>
                    <a:pt x="4529" y="476"/>
                    <a:pt x="4054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8" name="Google Shape;3318;p35">
              <a:extLst>
                <a:ext uri="{FF2B5EF4-FFF2-40B4-BE49-F238E27FC236}">
                  <a16:creationId xmlns:a16="http://schemas.microsoft.com/office/drawing/2014/main" id="{4976EE18-DE7C-6C49-EE04-66493C0F2616}"/>
                </a:ext>
              </a:extLst>
            </p:cNvPr>
            <p:cNvSpPr/>
            <p:nvPr/>
          </p:nvSpPr>
          <p:spPr>
            <a:xfrm>
              <a:off x="6108998" y="3589242"/>
              <a:ext cx="62159" cy="59001"/>
            </a:xfrm>
            <a:custGeom>
              <a:avLst/>
              <a:gdLst/>
              <a:ahLst/>
              <a:cxnLst/>
              <a:rect l="l" t="t" r="r" b="b"/>
              <a:pathLst>
                <a:path w="1870" h="1775" extrusionOk="0">
                  <a:moveTo>
                    <a:pt x="1553" y="1"/>
                  </a:moveTo>
                  <a:cubicBezTo>
                    <a:pt x="1553" y="1"/>
                    <a:pt x="919" y="1078"/>
                    <a:pt x="1" y="1458"/>
                  </a:cubicBezTo>
                  <a:lnTo>
                    <a:pt x="159" y="1774"/>
                  </a:lnTo>
                  <a:cubicBezTo>
                    <a:pt x="1173" y="1363"/>
                    <a:pt x="1838" y="223"/>
                    <a:pt x="1869" y="159"/>
                  </a:cubicBezTo>
                  <a:lnTo>
                    <a:pt x="155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9" name="Google Shape;3319;p35">
              <a:extLst>
                <a:ext uri="{FF2B5EF4-FFF2-40B4-BE49-F238E27FC236}">
                  <a16:creationId xmlns:a16="http://schemas.microsoft.com/office/drawing/2014/main" id="{1311332A-6383-0731-DCDC-6FD75DFBF613}"/>
                </a:ext>
              </a:extLst>
            </p:cNvPr>
            <p:cNvSpPr/>
            <p:nvPr/>
          </p:nvSpPr>
          <p:spPr>
            <a:xfrm>
              <a:off x="6157429" y="3623978"/>
              <a:ext cx="26359" cy="20044"/>
            </a:xfrm>
            <a:custGeom>
              <a:avLst/>
              <a:gdLst/>
              <a:ahLst/>
              <a:cxnLst/>
              <a:rect l="l" t="t" r="r" b="b"/>
              <a:pathLst>
                <a:path w="793" h="603" extrusionOk="0">
                  <a:moveTo>
                    <a:pt x="602" y="1"/>
                  </a:moveTo>
                  <a:cubicBezTo>
                    <a:pt x="602" y="1"/>
                    <a:pt x="381" y="159"/>
                    <a:pt x="1" y="286"/>
                  </a:cubicBezTo>
                  <a:lnTo>
                    <a:pt x="96" y="603"/>
                  </a:lnTo>
                  <a:cubicBezTo>
                    <a:pt x="539" y="476"/>
                    <a:pt x="792" y="318"/>
                    <a:pt x="792" y="28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0" name="Google Shape;3320;p35">
              <a:extLst>
                <a:ext uri="{FF2B5EF4-FFF2-40B4-BE49-F238E27FC236}">
                  <a16:creationId xmlns:a16="http://schemas.microsoft.com/office/drawing/2014/main" id="{66334DEA-D37B-1CF8-485F-249D213794C0}"/>
                </a:ext>
              </a:extLst>
            </p:cNvPr>
            <p:cNvSpPr/>
            <p:nvPr/>
          </p:nvSpPr>
          <p:spPr>
            <a:xfrm>
              <a:off x="5990065" y="3561886"/>
              <a:ext cx="18980" cy="21074"/>
            </a:xfrm>
            <a:custGeom>
              <a:avLst/>
              <a:gdLst/>
              <a:ahLst/>
              <a:cxnLst/>
              <a:rect l="l" t="t" r="r" b="b"/>
              <a:pathLst>
                <a:path w="571" h="634" extrusionOk="0">
                  <a:moveTo>
                    <a:pt x="317" y="1"/>
                  </a:moveTo>
                  <a:lnTo>
                    <a:pt x="0" y="159"/>
                  </a:lnTo>
                  <a:lnTo>
                    <a:pt x="254" y="634"/>
                  </a:lnTo>
                  <a:lnTo>
                    <a:pt x="570" y="47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1" name="Google Shape;3321;p35">
              <a:extLst>
                <a:ext uri="{FF2B5EF4-FFF2-40B4-BE49-F238E27FC236}">
                  <a16:creationId xmlns:a16="http://schemas.microsoft.com/office/drawing/2014/main" id="{CF46D085-A4D1-FFED-E806-4E4E06E80427}"/>
                </a:ext>
              </a:extLst>
            </p:cNvPr>
            <p:cNvSpPr/>
            <p:nvPr/>
          </p:nvSpPr>
          <p:spPr>
            <a:xfrm>
              <a:off x="6071104" y="3332264"/>
              <a:ext cx="71632" cy="21240"/>
            </a:xfrm>
            <a:custGeom>
              <a:avLst/>
              <a:gdLst/>
              <a:ahLst/>
              <a:cxnLst/>
              <a:rect l="l" t="t" r="r" b="b"/>
              <a:pathLst>
                <a:path w="2155" h="639" extrusionOk="0">
                  <a:moveTo>
                    <a:pt x="646" y="1"/>
                  </a:moveTo>
                  <a:cubicBezTo>
                    <a:pt x="276" y="1"/>
                    <a:pt x="31" y="53"/>
                    <a:pt x="1" y="68"/>
                  </a:cubicBezTo>
                  <a:lnTo>
                    <a:pt x="64" y="416"/>
                  </a:lnTo>
                  <a:cubicBezTo>
                    <a:pt x="79" y="416"/>
                    <a:pt x="299" y="373"/>
                    <a:pt x="632" y="373"/>
                  </a:cubicBezTo>
                  <a:cubicBezTo>
                    <a:pt x="992" y="373"/>
                    <a:pt x="1485" y="424"/>
                    <a:pt x="1996" y="638"/>
                  </a:cubicBezTo>
                  <a:lnTo>
                    <a:pt x="2154" y="290"/>
                  </a:lnTo>
                  <a:cubicBezTo>
                    <a:pt x="1581" y="60"/>
                    <a:pt x="1042" y="1"/>
                    <a:pt x="6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2" name="Google Shape;3322;p35">
              <a:extLst>
                <a:ext uri="{FF2B5EF4-FFF2-40B4-BE49-F238E27FC236}">
                  <a16:creationId xmlns:a16="http://schemas.microsoft.com/office/drawing/2014/main" id="{0A7A605C-ABBD-C31A-BC7B-D689B57496E5}"/>
                </a:ext>
              </a:extLst>
            </p:cNvPr>
            <p:cNvSpPr/>
            <p:nvPr/>
          </p:nvSpPr>
          <p:spPr>
            <a:xfrm>
              <a:off x="6054285" y="3538717"/>
              <a:ext cx="41085" cy="65317"/>
            </a:xfrm>
            <a:custGeom>
              <a:avLst/>
              <a:gdLst/>
              <a:ahLst/>
              <a:cxnLst/>
              <a:rect l="l" t="t" r="r" b="b"/>
              <a:pathLst>
                <a:path w="1236" h="1965" extrusionOk="0">
                  <a:moveTo>
                    <a:pt x="887" y="1"/>
                  </a:moveTo>
                  <a:cubicBezTo>
                    <a:pt x="887" y="32"/>
                    <a:pt x="602" y="1268"/>
                    <a:pt x="0" y="1679"/>
                  </a:cubicBezTo>
                  <a:lnTo>
                    <a:pt x="190" y="1964"/>
                  </a:lnTo>
                  <a:cubicBezTo>
                    <a:pt x="919" y="1489"/>
                    <a:pt x="1235" y="159"/>
                    <a:pt x="1235" y="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3" name="Google Shape;3323;p35">
              <a:extLst>
                <a:ext uri="{FF2B5EF4-FFF2-40B4-BE49-F238E27FC236}">
                  <a16:creationId xmlns:a16="http://schemas.microsoft.com/office/drawing/2014/main" id="{D61EE5EC-4FFD-CD41-AFA9-C8BF76D6A9F2}"/>
                </a:ext>
              </a:extLst>
            </p:cNvPr>
            <p:cNvSpPr/>
            <p:nvPr/>
          </p:nvSpPr>
          <p:spPr>
            <a:xfrm>
              <a:off x="6011106" y="3613474"/>
              <a:ext cx="32675" cy="28453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761" y="0"/>
                  </a:moveTo>
                  <a:lnTo>
                    <a:pt x="1" y="570"/>
                  </a:lnTo>
                  <a:lnTo>
                    <a:pt x="222" y="855"/>
                  </a:lnTo>
                  <a:lnTo>
                    <a:pt x="982" y="28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4" name="Google Shape;3324;p35">
              <a:extLst>
                <a:ext uri="{FF2B5EF4-FFF2-40B4-BE49-F238E27FC236}">
                  <a16:creationId xmlns:a16="http://schemas.microsoft.com/office/drawing/2014/main" id="{855300B1-473B-94BE-AC30-73901FE4BB42}"/>
                </a:ext>
              </a:extLst>
            </p:cNvPr>
            <p:cNvSpPr/>
            <p:nvPr/>
          </p:nvSpPr>
          <p:spPr>
            <a:xfrm>
              <a:off x="6131102" y="3525056"/>
              <a:ext cx="34802" cy="57904"/>
            </a:xfrm>
            <a:custGeom>
              <a:avLst/>
              <a:gdLst/>
              <a:ahLst/>
              <a:cxnLst/>
              <a:rect l="l" t="t" r="r" b="b"/>
              <a:pathLst>
                <a:path w="1047" h="1742" extrusionOk="0">
                  <a:moveTo>
                    <a:pt x="698" y="0"/>
                  </a:moveTo>
                  <a:cubicBezTo>
                    <a:pt x="698" y="0"/>
                    <a:pt x="634" y="887"/>
                    <a:pt x="1" y="1489"/>
                  </a:cubicBezTo>
                  <a:lnTo>
                    <a:pt x="254" y="1742"/>
                  </a:lnTo>
                  <a:cubicBezTo>
                    <a:pt x="983" y="1045"/>
                    <a:pt x="1046" y="63"/>
                    <a:pt x="104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5" name="Google Shape;3325;p35">
              <a:extLst>
                <a:ext uri="{FF2B5EF4-FFF2-40B4-BE49-F238E27FC236}">
                  <a16:creationId xmlns:a16="http://schemas.microsoft.com/office/drawing/2014/main" id="{04A94228-0A9F-CD92-EF5D-6B70ECA17584}"/>
                </a:ext>
              </a:extLst>
            </p:cNvPr>
            <p:cNvSpPr/>
            <p:nvPr/>
          </p:nvSpPr>
          <p:spPr>
            <a:xfrm>
              <a:off x="6786928" y="3400838"/>
              <a:ext cx="22138" cy="175806"/>
            </a:xfrm>
            <a:custGeom>
              <a:avLst/>
              <a:gdLst/>
              <a:ahLst/>
              <a:cxnLst/>
              <a:rect l="l" t="t" r="r" b="b"/>
              <a:pathLst>
                <a:path w="666" h="5289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972"/>
                  </a:lnTo>
                  <a:cubicBezTo>
                    <a:pt x="1" y="5131"/>
                    <a:pt x="159" y="5289"/>
                    <a:pt x="317" y="5289"/>
                  </a:cubicBezTo>
                  <a:cubicBezTo>
                    <a:pt x="508" y="5289"/>
                    <a:pt x="666" y="5131"/>
                    <a:pt x="666" y="4972"/>
                  </a:cubicBezTo>
                  <a:lnTo>
                    <a:pt x="666" y="317"/>
                  </a:lnTo>
                  <a:cubicBezTo>
                    <a:pt x="666" y="127"/>
                    <a:pt x="508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6" name="Google Shape;3326;p35">
              <a:extLst>
                <a:ext uri="{FF2B5EF4-FFF2-40B4-BE49-F238E27FC236}">
                  <a16:creationId xmlns:a16="http://schemas.microsoft.com/office/drawing/2014/main" id="{53237A12-7C10-81F0-03A5-81FA07FABD74}"/>
                </a:ext>
              </a:extLst>
            </p:cNvPr>
            <p:cNvSpPr/>
            <p:nvPr/>
          </p:nvSpPr>
          <p:spPr>
            <a:xfrm>
              <a:off x="6729057" y="3608189"/>
              <a:ext cx="140007" cy="105304"/>
            </a:xfrm>
            <a:custGeom>
              <a:avLst/>
              <a:gdLst/>
              <a:ahLst/>
              <a:cxnLst/>
              <a:rect l="l" t="t" r="r" b="b"/>
              <a:pathLst>
                <a:path w="4212" h="3168" extrusionOk="0">
                  <a:moveTo>
                    <a:pt x="3579" y="634"/>
                  </a:moveTo>
                  <a:lnTo>
                    <a:pt x="2058" y="2534"/>
                  </a:lnTo>
                  <a:lnTo>
                    <a:pt x="697" y="634"/>
                  </a:lnTo>
                  <a:close/>
                  <a:moveTo>
                    <a:pt x="697" y="1"/>
                  </a:moveTo>
                  <a:cubicBezTo>
                    <a:pt x="475" y="1"/>
                    <a:pt x="253" y="128"/>
                    <a:pt x="127" y="349"/>
                  </a:cubicBezTo>
                  <a:cubicBezTo>
                    <a:pt x="0" y="571"/>
                    <a:pt x="32" y="824"/>
                    <a:pt x="190" y="1014"/>
                  </a:cubicBezTo>
                  <a:lnTo>
                    <a:pt x="1552" y="2914"/>
                  </a:lnTo>
                  <a:cubicBezTo>
                    <a:pt x="1647" y="3073"/>
                    <a:pt x="1837" y="3168"/>
                    <a:pt x="2058" y="3168"/>
                  </a:cubicBezTo>
                  <a:cubicBezTo>
                    <a:pt x="2249" y="3168"/>
                    <a:pt x="2439" y="3073"/>
                    <a:pt x="2565" y="2914"/>
                  </a:cubicBezTo>
                  <a:lnTo>
                    <a:pt x="4054" y="1046"/>
                  </a:lnTo>
                  <a:cubicBezTo>
                    <a:pt x="4149" y="951"/>
                    <a:pt x="4212" y="793"/>
                    <a:pt x="4212" y="634"/>
                  </a:cubicBezTo>
                  <a:cubicBezTo>
                    <a:pt x="4212" y="286"/>
                    <a:pt x="3927" y="1"/>
                    <a:pt x="357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7" name="Google Shape;3327;p35">
              <a:extLst>
                <a:ext uri="{FF2B5EF4-FFF2-40B4-BE49-F238E27FC236}">
                  <a16:creationId xmlns:a16="http://schemas.microsoft.com/office/drawing/2014/main" id="{164525F4-AFD6-45D6-B2FC-30836D39310D}"/>
                </a:ext>
              </a:extLst>
            </p:cNvPr>
            <p:cNvSpPr/>
            <p:nvPr/>
          </p:nvSpPr>
          <p:spPr>
            <a:xfrm>
              <a:off x="6285868" y="2569206"/>
              <a:ext cx="21074" cy="176903"/>
            </a:xfrm>
            <a:custGeom>
              <a:avLst/>
              <a:gdLst/>
              <a:ahLst/>
              <a:cxnLst/>
              <a:rect l="l" t="t" r="r" b="b"/>
              <a:pathLst>
                <a:path w="634" h="5322" extrusionOk="0"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4973"/>
                  </a:lnTo>
                  <a:cubicBezTo>
                    <a:pt x="0" y="5163"/>
                    <a:pt x="127" y="5321"/>
                    <a:pt x="317" y="5321"/>
                  </a:cubicBezTo>
                  <a:cubicBezTo>
                    <a:pt x="475" y="5321"/>
                    <a:pt x="634" y="5163"/>
                    <a:pt x="634" y="4973"/>
                  </a:cubicBezTo>
                  <a:lnTo>
                    <a:pt x="634" y="349"/>
                  </a:lnTo>
                  <a:cubicBezTo>
                    <a:pt x="634" y="159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8" name="Google Shape;3328;p35">
              <a:extLst>
                <a:ext uri="{FF2B5EF4-FFF2-40B4-BE49-F238E27FC236}">
                  <a16:creationId xmlns:a16="http://schemas.microsoft.com/office/drawing/2014/main" id="{4CE5B081-EA50-88D1-790F-353BC46E3877}"/>
                </a:ext>
              </a:extLst>
            </p:cNvPr>
            <p:cNvSpPr/>
            <p:nvPr/>
          </p:nvSpPr>
          <p:spPr>
            <a:xfrm>
              <a:off x="6224806" y="2432357"/>
              <a:ext cx="140040" cy="105304"/>
            </a:xfrm>
            <a:custGeom>
              <a:avLst/>
              <a:gdLst/>
              <a:ahLst/>
              <a:cxnLst/>
              <a:rect l="l" t="t" r="r" b="b"/>
              <a:pathLst>
                <a:path w="4213" h="3168" extrusionOk="0">
                  <a:moveTo>
                    <a:pt x="2154" y="634"/>
                  </a:moveTo>
                  <a:lnTo>
                    <a:pt x="3516" y="2534"/>
                  </a:lnTo>
                  <a:lnTo>
                    <a:pt x="634" y="2534"/>
                  </a:lnTo>
                  <a:lnTo>
                    <a:pt x="2154" y="634"/>
                  </a:lnTo>
                  <a:close/>
                  <a:moveTo>
                    <a:pt x="2154" y="1"/>
                  </a:moveTo>
                  <a:cubicBezTo>
                    <a:pt x="1964" y="1"/>
                    <a:pt x="1774" y="96"/>
                    <a:pt x="1647" y="254"/>
                  </a:cubicBezTo>
                  <a:lnTo>
                    <a:pt x="159" y="2123"/>
                  </a:lnTo>
                  <a:cubicBezTo>
                    <a:pt x="64" y="2218"/>
                    <a:pt x="1" y="2376"/>
                    <a:pt x="1" y="2534"/>
                  </a:cubicBezTo>
                  <a:cubicBezTo>
                    <a:pt x="1" y="2883"/>
                    <a:pt x="286" y="3168"/>
                    <a:pt x="634" y="3168"/>
                  </a:cubicBezTo>
                  <a:lnTo>
                    <a:pt x="3516" y="3168"/>
                  </a:lnTo>
                  <a:cubicBezTo>
                    <a:pt x="3769" y="3168"/>
                    <a:pt x="3991" y="3041"/>
                    <a:pt x="4086" y="2819"/>
                  </a:cubicBezTo>
                  <a:cubicBezTo>
                    <a:pt x="4213" y="2598"/>
                    <a:pt x="4181" y="2344"/>
                    <a:pt x="4054" y="2154"/>
                  </a:cubicBezTo>
                  <a:lnTo>
                    <a:pt x="2661" y="254"/>
                  </a:lnTo>
                  <a:cubicBezTo>
                    <a:pt x="2566" y="96"/>
                    <a:pt x="2376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9" name="Google Shape;3329;p35">
              <a:extLst>
                <a:ext uri="{FF2B5EF4-FFF2-40B4-BE49-F238E27FC236}">
                  <a16:creationId xmlns:a16="http://schemas.microsoft.com/office/drawing/2014/main" id="{CEEA9AFC-924E-BD33-4A3B-97BFBF2B9AB1}"/>
                </a:ext>
              </a:extLst>
            </p:cNvPr>
            <p:cNvSpPr/>
            <p:nvPr/>
          </p:nvSpPr>
          <p:spPr>
            <a:xfrm>
              <a:off x="6758507" y="2593438"/>
              <a:ext cx="7413" cy="276889"/>
            </a:xfrm>
            <a:custGeom>
              <a:avLst/>
              <a:gdLst/>
              <a:ahLst/>
              <a:cxnLst/>
              <a:rect l="l" t="t" r="r" b="b"/>
              <a:pathLst>
                <a:path w="223" h="8330" extrusionOk="0">
                  <a:moveTo>
                    <a:pt x="1" y="0"/>
                  </a:moveTo>
                  <a:lnTo>
                    <a:pt x="1" y="8329"/>
                  </a:lnTo>
                  <a:lnTo>
                    <a:pt x="222" y="832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0" name="Google Shape;3330;p35">
              <a:extLst>
                <a:ext uri="{FF2B5EF4-FFF2-40B4-BE49-F238E27FC236}">
                  <a16:creationId xmlns:a16="http://schemas.microsoft.com/office/drawing/2014/main" id="{EC425FED-9CA8-B38D-3F24-6E15D9724173}"/>
                </a:ext>
              </a:extLst>
            </p:cNvPr>
            <p:cNvSpPr/>
            <p:nvPr/>
          </p:nvSpPr>
          <p:spPr>
            <a:xfrm>
              <a:off x="5726904" y="3358723"/>
              <a:ext cx="7379" cy="480052"/>
            </a:xfrm>
            <a:custGeom>
              <a:avLst/>
              <a:gdLst/>
              <a:ahLst/>
              <a:cxnLst/>
              <a:rect l="l" t="t" r="r" b="b"/>
              <a:pathLst>
                <a:path w="222" h="14442" extrusionOk="0">
                  <a:moveTo>
                    <a:pt x="0" y="0"/>
                  </a:moveTo>
                  <a:lnTo>
                    <a:pt x="0" y="14441"/>
                  </a:lnTo>
                  <a:lnTo>
                    <a:pt x="222" y="144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1" name="Google Shape;3331;p35">
              <a:extLst>
                <a:ext uri="{FF2B5EF4-FFF2-40B4-BE49-F238E27FC236}">
                  <a16:creationId xmlns:a16="http://schemas.microsoft.com/office/drawing/2014/main" id="{6821191E-A051-7D34-2CD9-98F4EE618284}"/>
                </a:ext>
              </a:extLst>
            </p:cNvPr>
            <p:cNvSpPr/>
            <p:nvPr/>
          </p:nvSpPr>
          <p:spPr>
            <a:xfrm>
              <a:off x="6731151" y="2489198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0" y="1"/>
                  </a:moveTo>
                  <a:cubicBezTo>
                    <a:pt x="412" y="1"/>
                    <a:pt x="0" y="444"/>
                    <a:pt x="0" y="983"/>
                  </a:cubicBezTo>
                  <a:cubicBezTo>
                    <a:pt x="0" y="1489"/>
                    <a:pt x="412" y="1933"/>
                    <a:pt x="950" y="1933"/>
                  </a:cubicBezTo>
                  <a:cubicBezTo>
                    <a:pt x="1489" y="1933"/>
                    <a:pt x="1900" y="1489"/>
                    <a:pt x="1900" y="983"/>
                  </a:cubicBezTo>
                  <a:cubicBezTo>
                    <a:pt x="1900" y="444"/>
                    <a:pt x="1489" y="1"/>
                    <a:pt x="9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4" name="Google Shape;3332;p35">
              <a:extLst>
                <a:ext uri="{FF2B5EF4-FFF2-40B4-BE49-F238E27FC236}">
                  <a16:creationId xmlns:a16="http://schemas.microsoft.com/office/drawing/2014/main" id="{1B66936F-6779-CCF6-D5EB-931C1040C93E}"/>
                </a:ext>
              </a:extLst>
            </p:cNvPr>
            <p:cNvSpPr/>
            <p:nvPr/>
          </p:nvSpPr>
          <p:spPr>
            <a:xfrm>
              <a:off x="6222712" y="3218716"/>
              <a:ext cx="64220" cy="64253"/>
            </a:xfrm>
            <a:custGeom>
              <a:avLst/>
              <a:gdLst/>
              <a:ahLst/>
              <a:cxnLst/>
              <a:rect l="l" t="t" r="r" b="b"/>
              <a:pathLst>
                <a:path w="1932" h="1933" extrusionOk="0">
                  <a:moveTo>
                    <a:pt x="950" y="0"/>
                  </a:moveTo>
                  <a:cubicBezTo>
                    <a:pt x="412" y="0"/>
                    <a:pt x="0" y="444"/>
                    <a:pt x="0" y="951"/>
                  </a:cubicBezTo>
                  <a:cubicBezTo>
                    <a:pt x="0" y="1489"/>
                    <a:pt x="412" y="1932"/>
                    <a:pt x="950" y="1932"/>
                  </a:cubicBezTo>
                  <a:cubicBezTo>
                    <a:pt x="1489" y="1932"/>
                    <a:pt x="1932" y="1489"/>
                    <a:pt x="1932" y="951"/>
                  </a:cubicBezTo>
                  <a:cubicBezTo>
                    <a:pt x="1932" y="444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5" name="Google Shape;3333;p35">
              <a:extLst>
                <a:ext uri="{FF2B5EF4-FFF2-40B4-BE49-F238E27FC236}">
                  <a16:creationId xmlns:a16="http://schemas.microsoft.com/office/drawing/2014/main" id="{6CDEB422-374A-9E94-4E3C-12B5B28236DC}"/>
                </a:ext>
              </a:extLst>
            </p:cNvPr>
            <p:cNvSpPr/>
            <p:nvPr/>
          </p:nvSpPr>
          <p:spPr>
            <a:xfrm>
              <a:off x="5708988" y="3932412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1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89"/>
                    <a:pt x="412" y="1933"/>
                    <a:pt x="951" y="1933"/>
                  </a:cubicBezTo>
                  <a:cubicBezTo>
                    <a:pt x="1489" y="1933"/>
                    <a:pt x="1901" y="1489"/>
                    <a:pt x="1901" y="951"/>
                  </a:cubicBezTo>
                  <a:cubicBezTo>
                    <a:pt x="1901" y="444"/>
                    <a:pt x="1489" y="1"/>
                    <a:pt x="9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3334;p35">
              <a:extLst>
                <a:ext uri="{FF2B5EF4-FFF2-40B4-BE49-F238E27FC236}">
                  <a16:creationId xmlns:a16="http://schemas.microsoft.com/office/drawing/2014/main" id="{71E636A3-D60F-D232-8C66-3EEF23DC56B4}"/>
                </a:ext>
              </a:extLst>
            </p:cNvPr>
            <p:cNvSpPr/>
            <p:nvPr/>
          </p:nvSpPr>
          <p:spPr>
            <a:xfrm>
              <a:off x="6846926" y="4095587"/>
              <a:ext cx="8476" cy="275826"/>
            </a:xfrm>
            <a:custGeom>
              <a:avLst/>
              <a:gdLst/>
              <a:ahLst/>
              <a:cxnLst/>
              <a:rect l="l" t="t" r="r" b="b"/>
              <a:pathLst>
                <a:path w="255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254" y="829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Espaço Reservado para Número de Slide 58">
            <a:extLst>
              <a:ext uri="{FF2B5EF4-FFF2-40B4-BE49-F238E27FC236}">
                <a16:creationId xmlns:a16="http://schemas.microsoft.com/office/drawing/2014/main" id="{3B0DA8BF-ABED-E2E8-9B6D-4AE712A24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6355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Google Shape;2822;p31"/>
          <p:cNvSpPr txBox="1"/>
          <p:nvPr/>
        </p:nvSpPr>
        <p:spPr>
          <a:xfrm>
            <a:off x="710250" y="15194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Conclusão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3" name="Google Shape;2823;p31"/>
          <p:cNvSpPr txBox="1"/>
          <p:nvPr/>
        </p:nvSpPr>
        <p:spPr>
          <a:xfrm>
            <a:off x="1116377" y="1244006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4" name="Google Shape;2824;p31"/>
          <p:cNvSpPr txBox="1"/>
          <p:nvPr/>
        </p:nvSpPr>
        <p:spPr>
          <a:xfrm>
            <a:off x="2003735" y="948018"/>
            <a:ext cx="6696512" cy="390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" name="Google Shape;3245;p35">
            <a:extLst>
              <a:ext uri="{FF2B5EF4-FFF2-40B4-BE49-F238E27FC236}">
                <a16:creationId xmlns:a16="http://schemas.microsoft.com/office/drawing/2014/main" id="{C3155CD9-D751-359F-591F-CE7C3FAB1984}"/>
              </a:ext>
            </a:extLst>
          </p:cNvPr>
          <p:cNvGrpSpPr/>
          <p:nvPr/>
        </p:nvGrpSpPr>
        <p:grpSpPr>
          <a:xfrm>
            <a:off x="520533" y="1602222"/>
            <a:ext cx="1191687" cy="1939055"/>
            <a:chOff x="5708988" y="2432357"/>
            <a:chExt cx="1191687" cy="1939055"/>
          </a:xfrm>
        </p:grpSpPr>
        <p:sp>
          <p:nvSpPr>
            <p:cNvPr id="3" name="Google Shape;3246;p35">
              <a:extLst>
                <a:ext uri="{FF2B5EF4-FFF2-40B4-BE49-F238E27FC236}">
                  <a16:creationId xmlns:a16="http://schemas.microsoft.com/office/drawing/2014/main" id="{4EC6FFA2-BC63-E5B7-7815-F35A55F3E886}"/>
                </a:ext>
              </a:extLst>
            </p:cNvPr>
            <p:cNvSpPr/>
            <p:nvPr/>
          </p:nvSpPr>
          <p:spPr>
            <a:xfrm>
              <a:off x="6562724" y="3191359"/>
              <a:ext cx="337951" cy="184249"/>
            </a:xfrm>
            <a:custGeom>
              <a:avLst/>
              <a:gdLst/>
              <a:ahLst/>
              <a:cxnLst/>
              <a:rect l="l" t="t" r="r" b="b"/>
              <a:pathLst>
                <a:path w="10167" h="5543" extrusionOk="0">
                  <a:moveTo>
                    <a:pt x="0" y="0"/>
                  </a:moveTo>
                  <a:lnTo>
                    <a:pt x="0" y="5542"/>
                  </a:lnTo>
                  <a:lnTo>
                    <a:pt x="317" y="5542"/>
                  </a:lnTo>
                  <a:cubicBezTo>
                    <a:pt x="317" y="5194"/>
                    <a:pt x="602" y="4940"/>
                    <a:pt x="950" y="4940"/>
                  </a:cubicBezTo>
                  <a:cubicBezTo>
                    <a:pt x="1267" y="4940"/>
                    <a:pt x="1552" y="5194"/>
                    <a:pt x="1552" y="5542"/>
                  </a:cubicBezTo>
                  <a:lnTo>
                    <a:pt x="1932" y="5542"/>
                  </a:lnTo>
                  <a:cubicBezTo>
                    <a:pt x="1932" y="5194"/>
                    <a:pt x="2217" y="4940"/>
                    <a:pt x="2534" y="4940"/>
                  </a:cubicBezTo>
                  <a:cubicBezTo>
                    <a:pt x="2882" y="4940"/>
                    <a:pt x="3167" y="5194"/>
                    <a:pt x="3167" y="5542"/>
                  </a:cubicBezTo>
                  <a:lnTo>
                    <a:pt x="3547" y="5542"/>
                  </a:lnTo>
                  <a:cubicBezTo>
                    <a:pt x="3547" y="5194"/>
                    <a:pt x="3832" y="4940"/>
                    <a:pt x="4149" y="4940"/>
                  </a:cubicBezTo>
                  <a:cubicBezTo>
                    <a:pt x="4497" y="4940"/>
                    <a:pt x="4751" y="5194"/>
                    <a:pt x="4751" y="5542"/>
                  </a:cubicBezTo>
                  <a:lnTo>
                    <a:pt x="5162" y="5542"/>
                  </a:lnTo>
                  <a:cubicBezTo>
                    <a:pt x="5162" y="5194"/>
                    <a:pt x="5416" y="4940"/>
                    <a:pt x="5764" y="4940"/>
                  </a:cubicBezTo>
                  <a:cubicBezTo>
                    <a:pt x="6081" y="4940"/>
                    <a:pt x="6366" y="5194"/>
                    <a:pt x="6366" y="5542"/>
                  </a:cubicBezTo>
                  <a:lnTo>
                    <a:pt x="6746" y="5542"/>
                  </a:lnTo>
                  <a:cubicBezTo>
                    <a:pt x="6746" y="5194"/>
                    <a:pt x="7031" y="4940"/>
                    <a:pt x="7379" y="4940"/>
                  </a:cubicBezTo>
                  <a:cubicBezTo>
                    <a:pt x="7696" y="4940"/>
                    <a:pt x="7981" y="5194"/>
                    <a:pt x="7981" y="5542"/>
                  </a:cubicBezTo>
                  <a:lnTo>
                    <a:pt x="8361" y="5542"/>
                  </a:lnTo>
                  <a:cubicBezTo>
                    <a:pt x="8361" y="5194"/>
                    <a:pt x="8646" y="4940"/>
                    <a:pt x="8963" y="4940"/>
                  </a:cubicBezTo>
                  <a:cubicBezTo>
                    <a:pt x="9311" y="4940"/>
                    <a:pt x="9596" y="5194"/>
                    <a:pt x="9596" y="5542"/>
                  </a:cubicBezTo>
                  <a:lnTo>
                    <a:pt x="10166" y="5542"/>
                  </a:lnTo>
                  <a:lnTo>
                    <a:pt x="10166" y="3832"/>
                  </a:lnTo>
                  <a:cubicBezTo>
                    <a:pt x="10134" y="1710"/>
                    <a:pt x="8424" y="0"/>
                    <a:pt x="630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47;p35">
              <a:extLst>
                <a:ext uri="{FF2B5EF4-FFF2-40B4-BE49-F238E27FC236}">
                  <a16:creationId xmlns:a16="http://schemas.microsoft.com/office/drawing/2014/main" id="{A2F914B8-A5BC-9B18-0C90-FD3FD9230DC2}"/>
                </a:ext>
              </a:extLst>
            </p:cNvPr>
            <p:cNvSpPr/>
            <p:nvPr/>
          </p:nvSpPr>
          <p:spPr>
            <a:xfrm>
              <a:off x="6344802" y="3191359"/>
              <a:ext cx="427433" cy="781107"/>
            </a:xfrm>
            <a:custGeom>
              <a:avLst/>
              <a:gdLst/>
              <a:ahLst/>
              <a:cxnLst/>
              <a:rect l="l" t="t" r="r" b="b"/>
              <a:pathLst>
                <a:path w="12859" h="23499" extrusionOk="0">
                  <a:moveTo>
                    <a:pt x="3864" y="0"/>
                  </a:moveTo>
                  <a:cubicBezTo>
                    <a:pt x="1743" y="0"/>
                    <a:pt x="1" y="1710"/>
                    <a:pt x="1" y="3832"/>
                  </a:cubicBezTo>
                  <a:lnTo>
                    <a:pt x="1" y="23498"/>
                  </a:lnTo>
                  <a:lnTo>
                    <a:pt x="10135" y="23498"/>
                  </a:lnTo>
                  <a:lnTo>
                    <a:pt x="10135" y="4244"/>
                  </a:lnTo>
                  <a:cubicBezTo>
                    <a:pt x="10135" y="95"/>
                    <a:pt x="12858" y="0"/>
                    <a:pt x="128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48;p35">
              <a:extLst>
                <a:ext uri="{FF2B5EF4-FFF2-40B4-BE49-F238E27FC236}">
                  <a16:creationId xmlns:a16="http://schemas.microsoft.com/office/drawing/2014/main" id="{BF3126B6-BC44-D84B-F249-D8BD87875579}"/>
                </a:ext>
              </a:extLst>
            </p:cNvPr>
            <p:cNvSpPr/>
            <p:nvPr/>
          </p:nvSpPr>
          <p:spPr>
            <a:xfrm>
              <a:off x="6364813" y="337557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0"/>
                  </a:moveTo>
                  <a:cubicBezTo>
                    <a:pt x="159" y="0"/>
                    <a:pt x="1" y="158"/>
                    <a:pt x="1" y="317"/>
                  </a:cubicBezTo>
                  <a:cubicBezTo>
                    <a:pt x="1" y="507"/>
                    <a:pt x="159" y="665"/>
                    <a:pt x="317" y="665"/>
                  </a:cubicBezTo>
                  <a:lnTo>
                    <a:pt x="8203" y="665"/>
                  </a:lnTo>
                  <a:cubicBezTo>
                    <a:pt x="8393" y="665"/>
                    <a:pt x="8519" y="507"/>
                    <a:pt x="8519" y="317"/>
                  </a:cubicBezTo>
                  <a:cubicBezTo>
                    <a:pt x="8519" y="158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49;p35">
              <a:extLst>
                <a:ext uri="{FF2B5EF4-FFF2-40B4-BE49-F238E27FC236}">
                  <a16:creationId xmlns:a16="http://schemas.microsoft.com/office/drawing/2014/main" id="{DB98C2EF-012E-95EF-AB47-A4BDFA656656}"/>
                </a:ext>
              </a:extLst>
            </p:cNvPr>
            <p:cNvSpPr/>
            <p:nvPr/>
          </p:nvSpPr>
          <p:spPr>
            <a:xfrm>
              <a:off x="6364813" y="341240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07"/>
                    <a:pt x="159" y="666"/>
                    <a:pt x="317" y="666"/>
                  </a:cubicBezTo>
                  <a:lnTo>
                    <a:pt x="8203" y="666"/>
                  </a:lnTo>
                  <a:cubicBezTo>
                    <a:pt x="8393" y="666"/>
                    <a:pt x="8519" y="507"/>
                    <a:pt x="8519" y="349"/>
                  </a:cubicBezTo>
                  <a:cubicBezTo>
                    <a:pt x="8519" y="159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50;p35">
              <a:extLst>
                <a:ext uri="{FF2B5EF4-FFF2-40B4-BE49-F238E27FC236}">
                  <a16:creationId xmlns:a16="http://schemas.microsoft.com/office/drawing/2014/main" id="{D634D6AB-FE45-CCFF-E10E-C600E6507A74}"/>
                </a:ext>
              </a:extLst>
            </p:cNvPr>
            <p:cNvSpPr/>
            <p:nvPr/>
          </p:nvSpPr>
          <p:spPr>
            <a:xfrm>
              <a:off x="6364813" y="3450299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34"/>
                    <a:pt x="317" y="634"/>
                  </a:cubicBezTo>
                  <a:lnTo>
                    <a:pt x="8203" y="634"/>
                  </a:lnTo>
                  <a:cubicBezTo>
                    <a:pt x="8393" y="634"/>
                    <a:pt x="8519" y="476"/>
                    <a:pt x="8519" y="317"/>
                  </a:cubicBezTo>
                  <a:cubicBezTo>
                    <a:pt x="8519" y="127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1;p35">
              <a:extLst>
                <a:ext uri="{FF2B5EF4-FFF2-40B4-BE49-F238E27FC236}">
                  <a16:creationId xmlns:a16="http://schemas.microsoft.com/office/drawing/2014/main" id="{60B89563-28F6-01AA-B76E-5C97E0AC5A7E}"/>
                </a:ext>
              </a:extLst>
            </p:cNvPr>
            <p:cNvSpPr/>
            <p:nvPr/>
          </p:nvSpPr>
          <p:spPr>
            <a:xfrm>
              <a:off x="6364813" y="3487162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3"/>
                    <a:pt x="317" y="633"/>
                  </a:cubicBezTo>
                  <a:lnTo>
                    <a:pt x="8203" y="633"/>
                  </a:lnTo>
                  <a:cubicBezTo>
                    <a:pt x="8393" y="633"/>
                    <a:pt x="8519" y="475"/>
                    <a:pt x="8519" y="317"/>
                  </a:cubicBezTo>
                  <a:cubicBezTo>
                    <a:pt x="8519" y="127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52;p35">
              <a:extLst>
                <a:ext uri="{FF2B5EF4-FFF2-40B4-BE49-F238E27FC236}">
                  <a16:creationId xmlns:a16="http://schemas.microsoft.com/office/drawing/2014/main" id="{1FEFC890-8D3B-D465-39FD-0BC9F4ECFDDF}"/>
                </a:ext>
              </a:extLst>
            </p:cNvPr>
            <p:cNvSpPr/>
            <p:nvPr/>
          </p:nvSpPr>
          <p:spPr>
            <a:xfrm>
              <a:off x="6364813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3"/>
                    <a:pt x="317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53;p35">
              <a:extLst>
                <a:ext uri="{FF2B5EF4-FFF2-40B4-BE49-F238E27FC236}">
                  <a16:creationId xmlns:a16="http://schemas.microsoft.com/office/drawing/2014/main" id="{850EA5AB-4F95-6315-51BC-322F23CBDE2B}"/>
                </a:ext>
              </a:extLst>
            </p:cNvPr>
            <p:cNvSpPr/>
            <p:nvPr/>
          </p:nvSpPr>
          <p:spPr>
            <a:xfrm>
              <a:off x="6463768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49" y="0"/>
                  </a:moveTo>
                  <a:cubicBezTo>
                    <a:pt x="159" y="0"/>
                    <a:pt x="0" y="127"/>
                    <a:pt x="0" y="317"/>
                  </a:cubicBezTo>
                  <a:cubicBezTo>
                    <a:pt x="0" y="507"/>
                    <a:pt x="159" y="633"/>
                    <a:pt x="349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54;p35">
              <a:extLst>
                <a:ext uri="{FF2B5EF4-FFF2-40B4-BE49-F238E27FC236}">
                  <a16:creationId xmlns:a16="http://schemas.microsoft.com/office/drawing/2014/main" id="{B2491884-F469-DDE3-5F05-BCE6DB127355}"/>
                </a:ext>
              </a:extLst>
            </p:cNvPr>
            <p:cNvSpPr/>
            <p:nvPr/>
          </p:nvSpPr>
          <p:spPr>
            <a:xfrm>
              <a:off x="6562724" y="3340840"/>
              <a:ext cx="85294" cy="21074"/>
            </a:xfrm>
            <a:custGeom>
              <a:avLst/>
              <a:gdLst/>
              <a:ahLst/>
              <a:cxnLst/>
              <a:rect l="l" t="t" r="r" b="b"/>
              <a:pathLst>
                <a:path w="256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3"/>
                    <a:pt x="317" y="633"/>
                  </a:cubicBezTo>
                  <a:lnTo>
                    <a:pt x="2249" y="633"/>
                  </a:lnTo>
                  <a:cubicBezTo>
                    <a:pt x="2439" y="633"/>
                    <a:pt x="2565" y="507"/>
                    <a:pt x="2565" y="317"/>
                  </a:cubicBezTo>
                  <a:cubicBezTo>
                    <a:pt x="2565" y="127"/>
                    <a:pt x="2439" y="0"/>
                    <a:pt x="22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55;p35">
              <a:extLst>
                <a:ext uri="{FF2B5EF4-FFF2-40B4-BE49-F238E27FC236}">
                  <a16:creationId xmlns:a16="http://schemas.microsoft.com/office/drawing/2014/main" id="{E96C37CC-BFDC-519F-38CF-AD0829BF9407}"/>
                </a:ext>
              </a:extLst>
            </p:cNvPr>
            <p:cNvSpPr/>
            <p:nvPr/>
          </p:nvSpPr>
          <p:spPr>
            <a:xfrm>
              <a:off x="6364813" y="3523992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59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59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56;p35">
              <a:extLst>
                <a:ext uri="{FF2B5EF4-FFF2-40B4-BE49-F238E27FC236}">
                  <a16:creationId xmlns:a16="http://schemas.microsoft.com/office/drawing/2014/main" id="{81FD8C4A-7909-C56B-6BC6-A97151B3EF64}"/>
                </a:ext>
              </a:extLst>
            </p:cNvPr>
            <p:cNvSpPr/>
            <p:nvPr/>
          </p:nvSpPr>
          <p:spPr>
            <a:xfrm>
              <a:off x="6419559" y="3523992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59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57;p35">
              <a:extLst>
                <a:ext uri="{FF2B5EF4-FFF2-40B4-BE49-F238E27FC236}">
                  <a16:creationId xmlns:a16="http://schemas.microsoft.com/office/drawing/2014/main" id="{167EA2CB-11DC-B41A-B6EE-6D85E82C71E2}"/>
                </a:ext>
              </a:extLst>
            </p:cNvPr>
            <p:cNvSpPr/>
            <p:nvPr/>
          </p:nvSpPr>
          <p:spPr>
            <a:xfrm>
              <a:off x="6599554" y="3523992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59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59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58;p35">
              <a:extLst>
                <a:ext uri="{FF2B5EF4-FFF2-40B4-BE49-F238E27FC236}">
                  <a16:creationId xmlns:a16="http://schemas.microsoft.com/office/drawing/2014/main" id="{2572AC53-8052-5319-DC51-BD3F0E9FC205}"/>
                </a:ext>
              </a:extLst>
            </p:cNvPr>
            <p:cNvSpPr/>
            <p:nvPr/>
          </p:nvSpPr>
          <p:spPr>
            <a:xfrm>
              <a:off x="6364813" y="3557664"/>
              <a:ext cx="167397" cy="22138"/>
            </a:xfrm>
            <a:custGeom>
              <a:avLst/>
              <a:gdLst/>
              <a:ahLst/>
              <a:cxnLst/>
              <a:rect l="l" t="t" r="r" b="b"/>
              <a:pathLst>
                <a:path w="5036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66"/>
                    <a:pt x="317" y="666"/>
                  </a:cubicBezTo>
                  <a:lnTo>
                    <a:pt x="4719" y="666"/>
                  </a:lnTo>
                  <a:cubicBezTo>
                    <a:pt x="4878" y="666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59;p35">
              <a:extLst>
                <a:ext uri="{FF2B5EF4-FFF2-40B4-BE49-F238E27FC236}">
                  <a16:creationId xmlns:a16="http://schemas.microsoft.com/office/drawing/2014/main" id="{F9E6B53E-B4B5-A1E1-3675-E7BF00E63F0E}"/>
                </a:ext>
              </a:extLst>
            </p:cNvPr>
            <p:cNvSpPr/>
            <p:nvPr/>
          </p:nvSpPr>
          <p:spPr>
            <a:xfrm>
              <a:off x="6545871" y="3557664"/>
              <a:ext cx="41085" cy="22138"/>
            </a:xfrm>
            <a:custGeom>
              <a:avLst/>
              <a:gdLst/>
              <a:ahLst/>
              <a:cxnLst/>
              <a:rect l="l" t="t" r="r" b="b"/>
              <a:pathLst>
                <a:path w="1236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887" y="666"/>
                  </a:lnTo>
                  <a:cubicBezTo>
                    <a:pt x="1077" y="666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60;p35">
              <a:extLst>
                <a:ext uri="{FF2B5EF4-FFF2-40B4-BE49-F238E27FC236}">
                  <a16:creationId xmlns:a16="http://schemas.microsoft.com/office/drawing/2014/main" id="{B2350B8C-EFBF-D7DA-5FEA-9A7CA103B4F6}"/>
                </a:ext>
              </a:extLst>
            </p:cNvPr>
            <p:cNvSpPr/>
            <p:nvPr/>
          </p:nvSpPr>
          <p:spPr>
            <a:xfrm>
              <a:off x="6599554" y="3557664"/>
              <a:ext cx="48464" cy="22138"/>
            </a:xfrm>
            <a:custGeom>
              <a:avLst/>
              <a:gdLst/>
              <a:ahLst/>
              <a:cxnLst/>
              <a:rect l="l" t="t" r="r" b="b"/>
              <a:pathLst>
                <a:path w="1458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1141" y="666"/>
                  </a:lnTo>
                  <a:cubicBezTo>
                    <a:pt x="1331" y="666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1;p35">
              <a:extLst>
                <a:ext uri="{FF2B5EF4-FFF2-40B4-BE49-F238E27FC236}">
                  <a16:creationId xmlns:a16="http://schemas.microsoft.com/office/drawing/2014/main" id="{9F782490-4B65-AA65-523A-F22BB4AFD28A}"/>
                </a:ext>
              </a:extLst>
            </p:cNvPr>
            <p:cNvSpPr/>
            <p:nvPr/>
          </p:nvSpPr>
          <p:spPr>
            <a:xfrm>
              <a:off x="6364813" y="3594527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2;p35">
              <a:extLst>
                <a:ext uri="{FF2B5EF4-FFF2-40B4-BE49-F238E27FC236}">
                  <a16:creationId xmlns:a16="http://schemas.microsoft.com/office/drawing/2014/main" id="{718735A1-6942-28B5-6803-7EB3960BE90E}"/>
                </a:ext>
              </a:extLst>
            </p:cNvPr>
            <p:cNvSpPr/>
            <p:nvPr/>
          </p:nvSpPr>
          <p:spPr>
            <a:xfrm>
              <a:off x="6500598" y="3594527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63;p35">
              <a:extLst>
                <a:ext uri="{FF2B5EF4-FFF2-40B4-BE49-F238E27FC236}">
                  <a16:creationId xmlns:a16="http://schemas.microsoft.com/office/drawing/2014/main" id="{737DFA45-E0E2-29F1-FEFA-9CB300D76355}"/>
                </a:ext>
              </a:extLst>
            </p:cNvPr>
            <p:cNvSpPr/>
            <p:nvPr/>
          </p:nvSpPr>
          <p:spPr>
            <a:xfrm>
              <a:off x="6554281" y="3594527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4;p35">
              <a:extLst>
                <a:ext uri="{FF2B5EF4-FFF2-40B4-BE49-F238E27FC236}">
                  <a16:creationId xmlns:a16="http://schemas.microsoft.com/office/drawing/2014/main" id="{39E66E4F-A39C-09EA-E39C-9A5980BB0DB4}"/>
                </a:ext>
              </a:extLst>
            </p:cNvPr>
            <p:cNvSpPr/>
            <p:nvPr/>
          </p:nvSpPr>
          <p:spPr>
            <a:xfrm>
              <a:off x="6364813" y="3835584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65;p35">
              <a:extLst>
                <a:ext uri="{FF2B5EF4-FFF2-40B4-BE49-F238E27FC236}">
                  <a16:creationId xmlns:a16="http://schemas.microsoft.com/office/drawing/2014/main" id="{ACCF8544-2E80-3F26-ECA5-A0F308990308}"/>
                </a:ext>
              </a:extLst>
            </p:cNvPr>
            <p:cNvSpPr/>
            <p:nvPr/>
          </p:nvSpPr>
          <p:spPr>
            <a:xfrm>
              <a:off x="6419559" y="3835584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27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66;p35">
              <a:extLst>
                <a:ext uri="{FF2B5EF4-FFF2-40B4-BE49-F238E27FC236}">
                  <a16:creationId xmlns:a16="http://schemas.microsoft.com/office/drawing/2014/main" id="{4080F06D-AA04-FC05-D218-FFF9FA87B1CC}"/>
                </a:ext>
              </a:extLst>
            </p:cNvPr>
            <p:cNvSpPr/>
            <p:nvPr/>
          </p:nvSpPr>
          <p:spPr>
            <a:xfrm>
              <a:off x="6599554" y="3835584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27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27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7;p35">
              <a:extLst>
                <a:ext uri="{FF2B5EF4-FFF2-40B4-BE49-F238E27FC236}">
                  <a16:creationId xmlns:a16="http://schemas.microsoft.com/office/drawing/2014/main" id="{F08E8C50-A139-9DAE-A603-0FEE59A6B674}"/>
                </a:ext>
              </a:extLst>
            </p:cNvPr>
            <p:cNvSpPr/>
            <p:nvPr/>
          </p:nvSpPr>
          <p:spPr>
            <a:xfrm>
              <a:off x="6364813" y="3869256"/>
              <a:ext cx="167397" cy="21107"/>
            </a:xfrm>
            <a:custGeom>
              <a:avLst/>
              <a:gdLst/>
              <a:ahLst/>
              <a:cxnLst/>
              <a:rect l="l" t="t" r="r" b="b"/>
              <a:pathLst>
                <a:path w="5036" h="635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34"/>
                    <a:pt x="317" y="634"/>
                  </a:cubicBezTo>
                  <a:lnTo>
                    <a:pt x="4719" y="634"/>
                  </a:lnTo>
                  <a:cubicBezTo>
                    <a:pt x="4878" y="634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8;p35">
              <a:extLst>
                <a:ext uri="{FF2B5EF4-FFF2-40B4-BE49-F238E27FC236}">
                  <a16:creationId xmlns:a16="http://schemas.microsoft.com/office/drawing/2014/main" id="{732E820B-7EC8-1AC8-275F-B7A12C130D5A}"/>
                </a:ext>
              </a:extLst>
            </p:cNvPr>
            <p:cNvSpPr/>
            <p:nvPr/>
          </p:nvSpPr>
          <p:spPr>
            <a:xfrm>
              <a:off x="6545871" y="3869256"/>
              <a:ext cx="41085" cy="21107"/>
            </a:xfrm>
            <a:custGeom>
              <a:avLst/>
              <a:gdLst/>
              <a:ahLst/>
              <a:cxnLst/>
              <a:rect l="l" t="t" r="r" b="b"/>
              <a:pathLst>
                <a:path w="1236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887" y="634"/>
                  </a:lnTo>
                  <a:cubicBezTo>
                    <a:pt x="1077" y="634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69;p35">
              <a:extLst>
                <a:ext uri="{FF2B5EF4-FFF2-40B4-BE49-F238E27FC236}">
                  <a16:creationId xmlns:a16="http://schemas.microsoft.com/office/drawing/2014/main" id="{31FE2165-EE65-523F-EB0E-44538F3EFAC6}"/>
                </a:ext>
              </a:extLst>
            </p:cNvPr>
            <p:cNvSpPr/>
            <p:nvPr/>
          </p:nvSpPr>
          <p:spPr>
            <a:xfrm>
              <a:off x="6599554" y="3869256"/>
              <a:ext cx="48464" cy="21107"/>
            </a:xfrm>
            <a:custGeom>
              <a:avLst/>
              <a:gdLst/>
              <a:ahLst/>
              <a:cxnLst/>
              <a:rect l="l" t="t" r="r" b="b"/>
              <a:pathLst>
                <a:path w="1458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70;p35">
              <a:extLst>
                <a:ext uri="{FF2B5EF4-FFF2-40B4-BE49-F238E27FC236}">
                  <a16:creationId xmlns:a16="http://schemas.microsoft.com/office/drawing/2014/main" id="{AC8885B2-0635-FCBE-4689-FD2FFCEB0F7A}"/>
                </a:ext>
              </a:extLst>
            </p:cNvPr>
            <p:cNvSpPr/>
            <p:nvPr/>
          </p:nvSpPr>
          <p:spPr>
            <a:xfrm>
              <a:off x="6364813" y="3906119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71;p35">
              <a:extLst>
                <a:ext uri="{FF2B5EF4-FFF2-40B4-BE49-F238E27FC236}">
                  <a16:creationId xmlns:a16="http://schemas.microsoft.com/office/drawing/2014/main" id="{A46DB9EE-8A23-C4F5-E83F-6677EB4B3BF6}"/>
                </a:ext>
              </a:extLst>
            </p:cNvPr>
            <p:cNvSpPr/>
            <p:nvPr/>
          </p:nvSpPr>
          <p:spPr>
            <a:xfrm>
              <a:off x="6500598" y="3906119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72;p35">
              <a:extLst>
                <a:ext uri="{FF2B5EF4-FFF2-40B4-BE49-F238E27FC236}">
                  <a16:creationId xmlns:a16="http://schemas.microsoft.com/office/drawing/2014/main" id="{B6645CFF-DE9C-565D-FDAD-C1733FDF4C30}"/>
                </a:ext>
              </a:extLst>
            </p:cNvPr>
            <p:cNvSpPr/>
            <p:nvPr/>
          </p:nvSpPr>
          <p:spPr>
            <a:xfrm>
              <a:off x="6554281" y="3906119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73;p35">
              <a:extLst>
                <a:ext uri="{FF2B5EF4-FFF2-40B4-BE49-F238E27FC236}">
                  <a16:creationId xmlns:a16="http://schemas.microsoft.com/office/drawing/2014/main" id="{D64952D0-35E1-79DA-9889-DEE77525B5B2}"/>
                </a:ext>
              </a:extLst>
            </p:cNvPr>
            <p:cNvSpPr/>
            <p:nvPr/>
          </p:nvSpPr>
          <p:spPr>
            <a:xfrm>
              <a:off x="6364813" y="3805069"/>
              <a:ext cx="283205" cy="8443"/>
            </a:xfrm>
            <a:custGeom>
              <a:avLst/>
              <a:gdLst/>
              <a:ahLst/>
              <a:cxnLst/>
              <a:rect l="l" t="t" r="r" b="b"/>
              <a:pathLst>
                <a:path w="8520" h="254" extrusionOk="0">
                  <a:moveTo>
                    <a:pt x="1" y="0"/>
                  </a:moveTo>
                  <a:lnTo>
                    <a:pt x="1" y="253"/>
                  </a:lnTo>
                  <a:lnTo>
                    <a:pt x="8519" y="253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74;p35">
              <a:extLst>
                <a:ext uri="{FF2B5EF4-FFF2-40B4-BE49-F238E27FC236}">
                  <a16:creationId xmlns:a16="http://schemas.microsoft.com/office/drawing/2014/main" id="{C5DB7682-2AE6-22A2-C579-FDF4EDE8AD7F}"/>
                </a:ext>
              </a:extLst>
            </p:cNvPr>
            <p:cNvSpPr/>
            <p:nvPr/>
          </p:nvSpPr>
          <p:spPr>
            <a:xfrm>
              <a:off x="5800564" y="4286119"/>
              <a:ext cx="955883" cy="80042"/>
            </a:xfrm>
            <a:custGeom>
              <a:avLst/>
              <a:gdLst/>
              <a:ahLst/>
              <a:cxnLst/>
              <a:rect l="l" t="t" r="r" b="b"/>
              <a:pathLst>
                <a:path w="28757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lnTo>
                    <a:pt x="27553" y="2408"/>
                  </a:lnTo>
                  <a:cubicBezTo>
                    <a:pt x="28218" y="2408"/>
                    <a:pt x="28756" y="1869"/>
                    <a:pt x="28756" y="1204"/>
                  </a:cubicBezTo>
                  <a:cubicBezTo>
                    <a:pt x="28756" y="539"/>
                    <a:pt x="28218" y="1"/>
                    <a:pt x="27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75;p35">
              <a:extLst>
                <a:ext uri="{FF2B5EF4-FFF2-40B4-BE49-F238E27FC236}">
                  <a16:creationId xmlns:a16="http://schemas.microsoft.com/office/drawing/2014/main" id="{368FF634-8225-2560-6137-80D6FFB36FD8}"/>
                </a:ext>
              </a:extLst>
            </p:cNvPr>
            <p:cNvSpPr/>
            <p:nvPr/>
          </p:nvSpPr>
          <p:spPr>
            <a:xfrm>
              <a:off x="5825826" y="3747165"/>
              <a:ext cx="903231" cy="579008"/>
            </a:xfrm>
            <a:custGeom>
              <a:avLst/>
              <a:gdLst/>
              <a:ahLst/>
              <a:cxnLst/>
              <a:rect l="l" t="t" r="r" b="b"/>
              <a:pathLst>
                <a:path w="27173" h="17419" extrusionOk="0">
                  <a:moveTo>
                    <a:pt x="1964" y="0"/>
                  </a:moveTo>
                  <a:cubicBezTo>
                    <a:pt x="888" y="0"/>
                    <a:pt x="1" y="887"/>
                    <a:pt x="1" y="1995"/>
                  </a:cubicBezTo>
                  <a:lnTo>
                    <a:pt x="1" y="15423"/>
                  </a:lnTo>
                  <a:cubicBezTo>
                    <a:pt x="1" y="16500"/>
                    <a:pt x="888" y="17418"/>
                    <a:pt x="1964" y="17418"/>
                  </a:cubicBezTo>
                  <a:lnTo>
                    <a:pt x="25178" y="17418"/>
                  </a:lnTo>
                  <a:cubicBezTo>
                    <a:pt x="26286" y="17418"/>
                    <a:pt x="27173" y="16531"/>
                    <a:pt x="27173" y="15423"/>
                  </a:cubicBezTo>
                  <a:lnTo>
                    <a:pt x="27173" y="1995"/>
                  </a:lnTo>
                  <a:cubicBezTo>
                    <a:pt x="27173" y="887"/>
                    <a:pt x="26286" y="0"/>
                    <a:pt x="2517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76;p35">
              <a:extLst>
                <a:ext uri="{FF2B5EF4-FFF2-40B4-BE49-F238E27FC236}">
                  <a16:creationId xmlns:a16="http://schemas.microsoft.com/office/drawing/2014/main" id="{99E45DB2-DDA7-6DB2-4DAD-908D8B96A48B}"/>
                </a:ext>
              </a:extLst>
            </p:cNvPr>
            <p:cNvSpPr/>
            <p:nvPr/>
          </p:nvSpPr>
          <p:spPr>
            <a:xfrm>
              <a:off x="5915308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824" y="1"/>
                  </a:moveTo>
                  <a:cubicBezTo>
                    <a:pt x="381" y="1"/>
                    <a:pt x="1" y="381"/>
                    <a:pt x="1" y="793"/>
                  </a:cubicBezTo>
                  <a:cubicBezTo>
                    <a:pt x="1" y="1236"/>
                    <a:pt x="381" y="1616"/>
                    <a:pt x="824" y="1616"/>
                  </a:cubicBezTo>
                  <a:lnTo>
                    <a:pt x="4023" y="1616"/>
                  </a:lnTo>
                  <a:cubicBezTo>
                    <a:pt x="4466" y="1616"/>
                    <a:pt x="4815" y="1236"/>
                    <a:pt x="4815" y="793"/>
                  </a:cubicBezTo>
                  <a:cubicBezTo>
                    <a:pt x="4815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77;p35">
              <a:extLst>
                <a:ext uri="{FF2B5EF4-FFF2-40B4-BE49-F238E27FC236}">
                  <a16:creationId xmlns:a16="http://schemas.microsoft.com/office/drawing/2014/main" id="{65E6B746-B453-A4A5-7814-8458DA939267}"/>
                </a:ext>
              </a:extLst>
            </p:cNvPr>
            <p:cNvSpPr/>
            <p:nvPr/>
          </p:nvSpPr>
          <p:spPr>
            <a:xfrm>
              <a:off x="6106904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1" y="381"/>
                    <a:pt x="1" y="793"/>
                  </a:cubicBezTo>
                  <a:cubicBezTo>
                    <a:pt x="1" y="1236"/>
                    <a:pt x="349" y="1616"/>
                    <a:pt x="792" y="1616"/>
                  </a:cubicBezTo>
                  <a:lnTo>
                    <a:pt x="4023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78;p35">
              <a:extLst>
                <a:ext uri="{FF2B5EF4-FFF2-40B4-BE49-F238E27FC236}">
                  <a16:creationId xmlns:a16="http://schemas.microsoft.com/office/drawing/2014/main" id="{045EB489-F739-EF42-BC3C-76D5599A57C0}"/>
                </a:ext>
              </a:extLst>
            </p:cNvPr>
            <p:cNvSpPr/>
            <p:nvPr/>
          </p:nvSpPr>
          <p:spPr>
            <a:xfrm>
              <a:off x="6293247" y="4081892"/>
              <a:ext cx="160017" cy="53749"/>
            </a:xfrm>
            <a:custGeom>
              <a:avLst/>
              <a:gdLst/>
              <a:ahLst/>
              <a:cxnLst/>
              <a:rect l="l" t="t" r="r" b="b"/>
              <a:pathLst>
                <a:path w="4814" h="1617" extrusionOk="0">
                  <a:moveTo>
                    <a:pt x="792" y="1"/>
                  </a:moveTo>
                  <a:cubicBezTo>
                    <a:pt x="348" y="1"/>
                    <a:pt x="0" y="381"/>
                    <a:pt x="0" y="793"/>
                  </a:cubicBezTo>
                  <a:cubicBezTo>
                    <a:pt x="0" y="1236"/>
                    <a:pt x="348" y="1616"/>
                    <a:pt x="792" y="1616"/>
                  </a:cubicBezTo>
                  <a:lnTo>
                    <a:pt x="4022" y="1616"/>
                  </a:lnTo>
                  <a:cubicBezTo>
                    <a:pt x="4465" y="1616"/>
                    <a:pt x="4814" y="1236"/>
                    <a:pt x="4814" y="793"/>
                  </a:cubicBezTo>
                  <a:cubicBezTo>
                    <a:pt x="4814" y="381"/>
                    <a:pt x="4465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79;p35">
              <a:extLst>
                <a:ext uri="{FF2B5EF4-FFF2-40B4-BE49-F238E27FC236}">
                  <a16:creationId xmlns:a16="http://schemas.microsoft.com/office/drawing/2014/main" id="{D676C399-3103-82CC-84BE-9EE91FFA64EE}"/>
                </a:ext>
              </a:extLst>
            </p:cNvPr>
            <p:cNvSpPr/>
            <p:nvPr/>
          </p:nvSpPr>
          <p:spPr>
            <a:xfrm>
              <a:off x="6479557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0" y="381"/>
                    <a:pt x="0" y="793"/>
                  </a:cubicBezTo>
                  <a:cubicBezTo>
                    <a:pt x="0" y="1236"/>
                    <a:pt x="349" y="1616"/>
                    <a:pt x="792" y="1616"/>
                  </a:cubicBezTo>
                  <a:lnTo>
                    <a:pt x="4022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80;p35">
              <a:extLst>
                <a:ext uri="{FF2B5EF4-FFF2-40B4-BE49-F238E27FC236}">
                  <a16:creationId xmlns:a16="http://schemas.microsoft.com/office/drawing/2014/main" id="{539CB8C2-A5CD-067C-6BAB-51446416AABB}"/>
                </a:ext>
              </a:extLst>
            </p:cNvPr>
            <p:cNvSpPr/>
            <p:nvPr/>
          </p:nvSpPr>
          <p:spPr>
            <a:xfrm>
              <a:off x="5907962" y="4170344"/>
              <a:ext cx="737961" cy="53716"/>
            </a:xfrm>
            <a:custGeom>
              <a:avLst/>
              <a:gdLst/>
              <a:ahLst/>
              <a:cxnLst/>
              <a:rect l="l" t="t" r="r" b="b"/>
              <a:pathLst>
                <a:path w="22201" h="1616" extrusionOk="0">
                  <a:moveTo>
                    <a:pt x="824" y="0"/>
                  </a:moveTo>
                  <a:cubicBezTo>
                    <a:pt x="380" y="0"/>
                    <a:pt x="0" y="380"/>
                    <a:pt x="0" y="824"/>
                  </a:cubicBezTo>
                  <a:cubicBezTo>
                    <a:pt x="0" y="1267"/>
                    <a:pt x="380" y="1615"/>
                    <a:pt x="824" y="1615"/>
                  </a:cubicBezTo>
                  <a:lnTo>
                    <a:pt x="21408" y="1615"/>
                  </a:lnTo>
                  <a:cubicBezTo>
                    <a:pt x="21852" y="1615"/>
                    <a:pt x="22200" y="1267"/>
                    <a:pt x="22200" y="824"/>
                  </a:cubicBezTo>
                  <a:cubicBezTo>
                    <a:pt x="22200" y="380"/>
                    <a:pt x="21852" y="0"/>
                    <a:pt x="214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81;p35">
              <a:extLst>
                <a:ext uri="{FF2B5EF4-FFF2-40B4-BE49-F238E27FC236}">
                  <a16:creationId xmlns:a16="http://schemas.microsoft.com/office/drawing/2014/main" id="{77DC8694-E8A5-513E-1673-D3D969014AC8}"/>
                </a:ext>
              </a:extLst>
            </p:cNvPr>
            <p:cNvSpPr/>
            <p:nvPr/>
          </p:nvSpPr>
          <p:spPr>
            <a:xfrm>
              <a:off x="5889016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0"/>
                  </a:moveTo>
                  <a:cubicBezTo>
                    <a:pt x="982" y="0"/>
                    <a:pt x="0" y="982"/>
                    <a:pt x="0" y="2185"/>
                  </a:cubicBezTo>
                  <a:cubicBezTo>
                    <a:pt x="0" y="3389"/>
                    <a:pt x="982" y="4370"/>
                    <a:pt x="2217" y="4370"/>
                  </a:cubicBezTo>
                  <a:cubicBezTo>
                    <a:pt x="3420" y="4370"/>
                    <a:pt x="4402" y="3389"/>
                    <a:pt x="4402" y="2185"/>
                  </a:cubicBezTo>
                  <a:cubicBezTo>
                    <a:pt x="4402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82;p35">
              <a:extLst>
                <a:ext uri="{FF2B5EF4-FFF2-40B4-BE49-F238E27FC236}">
                  <a16:creationId xmlns:a16="http://schemas.microsoft.com/office/drawing/2014/main" id="{DAE29195-DE31-DFC1-FE5B-0D3DDE83D2D9}"/>
                </a:ext>
              </a:extLst>
            </p:cNvPr>
            <p:cNvSpPr/>
            <p:nvPr/>
          </p:nvSpPr>
          <p:spPr>
            <a:xfrm>
              <a:off x="5995317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186" y="0"/>
                  </a:moveTo>
                  <a:cubicBezTo>
                    <a:pt x="982" y="0"/>
                    <a:pt x="1" y="982"/>
                    <a:pt x="1" y="2185"/>
                  </a:cubicBezTo>
                  <a:cubicBezTo>
                    <a:pt x="1" y="3389"/>
                    <a:pt x="982" y="4370"/>
                    <a:pt x="2186" y="4370"/>
                  </a:cubicBezTo>
                  <a:cubicBezTo>
                    <a:pt x="3421" y="4370"/>
                    <a:pt x="4403" y="3389"/>
                    <a:pt x="4403" y="2185"/>
                  </a:cubicBezTo>
                  <a:cubicBezTo>
                    <a:pt x="4403" y="982"/>
                    <a:pt x="3421" y="0"/>
                    <a:pt x="21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83;p35">
              <a:extLst>
                <a:ext uri="{FF2B5EF4-FFF2-40B4-BE49-F238E27FC236}">
                  <a16:creationId xmlns:a16="http://schemas.microsoft.com/office/drawing/2014/main" id="{CA639181-7184-160E-218C-7D7ECAF567FA}"/>
                </a:ext>
              </a:extLst>
            </p:cNvPr>
            <p:cNvSpPr/>
            <p:nvPr/>
          </p:nvSpPr>
          <p:spPr>
            <a:xfrm>
              <a:off x="6449043" y="3826110"/>
              <a:ext cx="196881" cy="142134"/>
            </a:xfrm>
            <a:custGeom>
              <a:avLst/>
              <a:gdLst/>
              <a:ahLst/>
              <a:cxnLst/>
              <a:rect l="l" t="t" r="r" b="b"/>
              <a:pathLst>
                <a:path w="5923" h="4276" extrusionOk="0">
                  <a:moveTo>
                    <a:pt x="1045" y="0"/>
                  </a:moveTo>
                  <a:cubicBezTo>
                    <a:pt x="443" y="0"/>
                    <a:pt x="0" y="444"/>
                    <a:pt x="0" y="1045"/>
                  </a:cubicBezTo>
                  <a:lnTo>
                    <a:pt x="0" y="3231"/>
                  </a:lnTo>
                  <a:cubicBezTo>
                    <a:pt x="0" y="3801"/>
                    <a:pt x="443" y="4276"/>
                    <a:pt x="1045" y="4276"/>
                  </a:cubicBezTo>
                  <a:lnTo>
                    <a:pt x="4877" y="4276"/>
                  </a:lnTo>
                  <a:cubicBezTo>
                    <a:pt x="5447" y="4276"/>
                    <a:pt x="5922" y="3801"/>
                    <a:pt x="5922" y="3231"/>
                  </a:cubicBezTo>
                  <a:lnTo>
                    <a:pt x="5922" y="1045"/>
                  </a:lnTo>
                  <a:cubicBezTo>
                    <a:pt x="5922" y="444"/>
                    <a:pt x="5447" y="0"/>
                    <a:pt x="48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84;p35">
              <a:extLst>
                <a:ext uri="{FF2B5EF4-FFF2-40B4-BE49-F238E27FC236}">
                  <a16:creationId xmlns:a16="http://schemas.microsoft.com/office/drawing/2014/main" id="{39809C01-63E9-17E7-D0A9-2AB825BF923C}"/>
                </a:ext>
              </a:extLst>
            </p:cNvPr>
            <p:cNvSpPr/>
            <p:nvPr/>
          </p:nvSpPr>
          <p:spPr>
            <a:xfrm>
              <a:off x="6449043" y="3825047"/>
              <a:ext cx="196881" cy="143198"/>
            </a:xfrm>
            <a:custGeom>
              <a:avLst/>
              <a:gdLst/>
              <a:ahLst/>
              <a:cxnLst/>
              <a:rect l="l" t="t" r="r" b="b"/>
              <a:pathLst>
                <a:path w="5923" h="4308" extrusionOk="0">
                  <a:moveTo>
                    <a:pt x="1298" y="1299"/>
                  </a:moveTo>
                  <a:lnTo>
                    <a:pt x="1298" y="2091"/>
                  </a:lnTo>
                  <a:lnTo>
                    <a:pt x="982" y="2091"/>
                  </a:lnTo>
                  <a:lnTo>
                    <a:pt x="982" y="1299"/>
                  </a:lnTo>
                  <a:close/>
                  <a:moveTo>
                    <a:pt x="4909" y="1299"/>
                  </a:moveTo>
                  <a:lnTo>
                    <a:pt x="4909" y="2091"/>
                  </a:lnTo>
                  <a:lnTo>
                    <a:pt x="4465" y="2091"/>
                  </a:lnTo>
                  <a:lnTo>
                    <a:pt x="4465" y="1299"/>
                  </a:lnTo>
                  <a:close/>
                  <a:moveTo>
                    <a:pt x="1298" y="2249"/>
                  </a:moveTo>
                  <a:lnTo>
                    <a:pt x="1298" y="3041"/>
                  </a:lnTo>
                  <a:lnTo>
                    <a:pt x="982" y="3041"/>
                  </a:lnTo>
                  <a:lnTo>
                    <a:pt x="982" y="2249"/>
                  </a:lnTo>
                  <a:close/>
                  <a:moveTo>
                    <a:pt x="4909" y="2249"/>
                  </a:moveTo>
                  <a:lnTo>
                    <a:pt x="4909" y="3041"/>
                  </a:lnTo>
                  <a:lnTo>
                    <a:pt x="4465" y="3041"/>
                  </a:lnTo>
                  <a:lnTo>
                    <a:pt x="4465" y="2249"/>
                  </a:lnTo>
                  <a:close/>
                  <a:moveTo>
                    <a:pt x="4275" y="666"/>
                  </a:moveTo>
                  <a:lnTo>
                    <a:pt x="4275" y="3674"/>
                  </a:lnTo>
                  <a:lnTo>
                    <a:pt x="1488" y="3674"/>
                  </a:lnTo>
                  <a:lnTo>
                    <a:pt x="1488" y="666"/>
                  </a:lnTo>
                  <a:close/>
                  <a:moveTo>
                    <a:pt x="1298" y="1"/>
                  </a:moveTo>
                  <a:lnTo>
                    <a:pt x="1298" y="1109"/>
                  </a:lnTo>
                  <a:lnTo>
                    <a:pt x="982" y="1109"/>
                  </a:lnTo>
                  <a:lnTo>
                    <a:pt x="982" y="32"/>
                  </a:lnTo>
                  <a:lnTo>
                    <a:pt x="792" y="32"/>
                  </a:lnTo>
                  <a:lnTo>
                    <a:pt x="792" y="1109"/>
                  </a:lnTo>
                  <a:lnTo>
                    <a:pt x="0" y="1109"/>
                  </a:lnTo>
                  <a:lnTo>
                    <a:pt x="0" y="1299"/>
                  </a:lnTo>
                  <a:lnTo>
                    <a:pt x="792" y="1299"/>
                  </a:lnTo>
                  <a:lnTo>
                    <a:pt x="792" y="2059"/>
                  </a:lnTo>
                  <a:lnTo>
                    <a:pt x="0" y="2059"/>
                  </a:lnTo>
                  <a:lnTo>
                    <a:pt x="0" y="2249"/>
                  </a:lnTo>
                  <a:lnTo>
                    <a:pt x="792" y="2249"/>
                  </a:lnTo>
                  <a:lnTo>
                    <a:pt x="792" y="3041"/>
                  </a:lnTo>
                  <a:lnTo>
                    <a:pt x="0" y="3041"/>
                  </a:lnTo>
                  <a:lnTo>
                    <a:pt x="0" y="3199"/>
                  </a:lnTo>
                  <a:lnTo>
                    <a:pt x="792" y="3199"/>
                  </a:lnTo>
                  <a:lnTo>
                    <a:pt x="792" y="4276"/>
                  </a:lnTo>
                  <a:lnTo>
                    <a:pt x="982" y="4276"/>
                  </a:lnTo>
                  <a:lnTo>
                    <a:pt x="982" y="3199"/>
                  </a:lnTo>
                  <a:lnTo>
                    <a:pt x="1298" y="3199"/>
                  </a:lnTo>
                  <a:lnTo>
                    <a:pt x="1298" y="4308"/>
                  </a:lnTo>
                  <a:lnTo>
                    <a:pt x="1488" y="4308"/>
                  </a:lnTo>
                  <a:lnTo>
                    <a:pt x="1488" y="3864"/>
                  </a:lnTo>
                  <a:lnTo>
                    <a:pt x="4275" y="3864"/>
                  </a:lnTo>
                  <a:lnTo>
                    <a:pt x="4275" y="4308"/>
                  </a:lnTo>
                  <a:lnTo>
                    <a:pt x="4465" y="4308"/>
                  </a:lnTo>
                  <a:lnTo>
                    <a:pt x="4465" y="3199"/>
                  </a:lnTo>
                  <a:lnTo>
                    <a:pt x="4909" y="3199"/>
                  </a:lnTo>
                  <a:lnTo>
                    <a:pt x="4909" y="4276"/>
                  </a:lnTo>
                  <a:lnTo>
                    <a:pt x="5099" y="4276"/>
                  </a:lnTo>
                  <a:lnTo>
                    <a:pt x="5099" y="3199"/>
                  </a:lnTo>
                  <a:lnTo>
                    <a:pt x="5922" y="3199"/>
                  </a:lnTo>
                  <a:lnTo>
                    <a:pt x="5922" y="3041"/>
                  </a:lnTo>
                  <a:lnTo>
                    <a:pt x="5099" y="3041"/>
                  </a:lnTo>
                  <a:lnTo>
                    <a:pt x="5099" y="2249"/>
                  </a:lnTo>
                  <a:lnTo>
                    <a:pt x="5922" y="2249"/>
                  </a:lnTo>
                  <a:lnTo>
                    <a:pt x="5922" y="2091"/>
                  </a:lnTo>
                  <a:lnTo>
                    <a:pt x="5099" y="2091"/>
                  </a:lnTo>
                  <a:lnTo>
                    <a:pt x="5099" y="1299"/>
                  </a:lnTo>
                  <a:lnTo>
                    <a:pt x="5922" y="1299"/>
                  </a:lnTo>
                  <a:lnTo>
                    <a:pt x="5922" y="1109"/>
                  </a:lnTo>
                  <a:lnTo>
                    <a:pt x="5099" y="1109"/>
                  </a:lnTo>
                  <a:lnTo>
                    <a:pt x="5099" y="32"/>
                  </a:lnTo>
                  <a:lnTo>
                    <a:pt x="4909" y="32"/>
                  </a:lnTo>
                  <a:lnTo>
                    <a:pt x="4909" y="1109"/>
                  </a:lnTo>
                  <a:lnTo>
                    <a:pt x="4465" y="1109"/>
                  </a:lnTo>
                  <a:lnTo>
                    <a:pt x="4465" y="1"/>
                  </a:lnTo>
                  <a:lnTo>
                    <a:pt x="4275" y="1"/>
                  </a:lnTo>
                  <a:lnTo>
                    <a:pt x="4275" y="476"/>
                  </a:lnTo>
                  <a:lnTo>
                    <a:pt x="1488" y="47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85;p35">
              <a:extLst>
                <a:ext uri="{FF2B5EF4-FFF2-40B4-BE49-F238E27FC236}">
                  <a16:creationId xmlns:a16="http://schemas.microsoft.com/office/drawing/2014/main" id="{CA8FB1F4-6CDD-86D8-2D0B-291779016B74}"/>
                </a:ext>
              </a:extLst>
            </p:cNvPr>
            <p:cNvSpPr/>
            <p:nvPr/>
          </p:nvSpPr>
          <p:spPr>
            <a:xfrm>
              <a:off x="5838457" y="2528155"/>
              <a:ext cx="269543" cy="385318"/>
            </a:xfrm>
            <a:custGeom>
              <a:avLst/>
              <a:gdLst/>
              <a:ahLst/>
              <a:cxnLst/>
              <a:rect l="l" t="t" r="r" b="b"/>
              <a:pathLst>
                <a:path w="8109" h="11592" extrusionOk="0">
                  <a:moveTo>
                    <a:pt x="7570" y="349"/>
                  </a:moveTo>
                  <a:cubicBezTo>
                    <a:pt x="7665" y="349"/>
                    <a:pt x="7760" y="412"/>
                    <a:pt x="7760" y="539"/>
                  </a:cubicBezTo>
                  <a:lnTo>
                    <a:pt x="7760" y="11211"/>
                  </a:lnTo>
                  <a:lnTo>
                    <a:pt x="349" y="11211"/>
                  </a:lnTo>
                  <a:lnTo>
                    <a:pt x="349" y="539"/>
                  </a:lnTo>
                  <a:cubicBezTo>
                    <a:pt x="349" y="412"/>
                    <a:pt x="444" y="349"/>
                    <a:pt x="571" y="349"/>
                  </a:cubicBezTo>
                  <a:close/>
                  <a:moveTo>
                    <a:pt x="571" y="1"/>
                  </a:moveTo>
                  <a:cubicBezTo>
                    <a:pt x="254" y="1"/>
                    <a:pt x="1" y="222"/>
                    <a:pt x="1" y="539"/>
                  </a:cubicBezTo>
                  <a:lnTo>
                    <a:pt x="1" y="11591"/>
                  </a:lnTo>
                  <a:lnTo>
                    <a:pt x="8108" y="11591"/>
                  </a:lnTo>
                  <a:lnTo>
                    <a:pt x="8108" y="539"/>
                  </a:lnTo>
                  <a:cubicBezTo>
                    <a:pt x="8108" y="222"/>
                    <a:pt x="7855" y="1"/>
                    <a:pt x="7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86;p35">
              <a:extLst>
                <a:ext uri="{FF2B5EF4-FFF2-40B4-BE49-F238E27FC236}">
                  <a16:creationId xmlns:a16="http://schemas.microsoft.com/office/drawing/2014/main" id="{FCAB9973-519B-A85A-CD5B-0A05E8CB47D8}"/>
                </a:ext>
              </a:extLst>
            </p:cNvPr>
            <p:cNvSpPr/>
            <p:nvPr/>
          </p:nvSpPr>
          <p:spPr>
            <a:xfrm>
              <a:off x="5863753" y="2560797"/>
              <a:ext cx="216858" cy="66347"/>
            </a:xfrm>
            <a:custGeom>
              <a:avLst/>
              <a:gdLst/>
              <a:ahLst/>
              <a:cxnLst/>
              <a:rect l="l" t="t" r="r" b="b"/>
              <a:pathLst>
                <a:path w="6524" h="1996" extrusionOk="0">
                  <a:moveTo>
                    <a:pt x="6176" y="380"/>
                  </a:moveTo>
                  <a:lnTo>
                    <a:pt x="6176" y="1647"/>
                  </a:lnTo>
                  <a:lnTo>
                    <a:pt x="348" y="1647"/>
                  </a:lnTo>
                  <a:lnTo>
                    <a:pt x="348" y="380"/>
                  </a:lnTo>
                  <a:close/>
                  <a:moveTo>
                    <a:pt x="0" y="0"/>
                  </a:moveTo>
                  <a:lnTo>
                    <a:pt x="0" y="1996"/>
                  </a:lnTo>
                  <a:lnTo>
                    <a:pt x="6524" y="199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87;p35">
              <a:extLst>
                <a:ext uri="{FF2B5EF4-FFF2-40B4-BE49-F238E27FC236}">
                  <a16:creationId xmlns:a16="http://schemas.microsoft.com/office/drawing/2014/main" id="{D395E67B-00F3-4689-609B-1598B07CC350}"/>
                </a:ext>
              </a:extLst>
            </p:cNvPr>
            <p:cNvSpPr/>
            <p:nvPr/>
          </p:nvSpPr>
          <p:spPr>
            <a:xfrm>
              <a:off x="5863753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425" y="381"/>
                  </a:moveTo>
                  <a:lnTo>
                    <a:pt x="1425" y="1426"/>
                  </a:lnTo>
                  <a:lnTo>
                    <a:pt x="348" y="1426"/>
                  </a:lnTo>
                  <a:lnTo>
                    <a:pt x="348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88;p35">
              <a:extLst>
                <a:ext uri="{FF2B5EF4-FFF2-40B4-BE49-F238E27FC236}">
                  <a16:creationId xmlns:a16="http://schemas.microsoft.com/office/drawing/2014/main" id="{0D75F1BE-A5F3-1055-BE37-120FE25ED2EA}"/>
                </a:ext>
              </a:extLst>
            </p:cNvPr>
            <p:cNvSpPr/>
            <p:nvPr/>
          </p:nvSpPr>
          <p:spPr>
            <a:xfrm>
              <a:off x="5942698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89;p35">
              <a:extLst>
                <a:ext uri="{FF2B5EF4-FFF2-40B4-BE49-F238E27FC236}">
                  <a16:creationId xmlns:a16="http://schemas.microsoft.com/office/drawing/2014/main" id="{559ECAF7-AFEB-9F88-3464-7E140A79EFD6}"/>
                </a:ext>
              </a:extLst>
            </p:cNvPr>
            <p:cNvSpPr/>
            <p:nvPr/>
          </p:nvSpPr>
          <p:spPr>
            <a:xfrm>
              <a:off x="6021643" y="2679729"/>
              <a:ext cx="57937" cy="59001"/>
            </a:xfrm>
            <a:custGeom>
              <a:avLst/>
              <a:gdLst/>
              <a:ahLst/>
              <a:cxnLst/>
              <a:rect l="l" t="t" r="r" b="b"/>
              <a:pathLst>
                <a:path w="1743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90;p35">
              <a:extLst>
                <a:ext uri="{FF2B5EF4-FFF2-40B4-BE49-F238E27FC236}">
                  <a16:creationId xmlns:a16="http://schemas.microsoft.com/office/drawing/2014/main" id="{E3000870-F020-7247-A8E1-5C64FF448243}"/>
                </a:ext>
              </a:extLst>
            </p:cNvPr>
            <p:cNvSpPr/>
            <p:nvPr/>
          </p:nvSpPr>
          <p:spPr>
            <a:xfrm>
              <a:off x="5863753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91;p35">
              <a:extLst>
                <a:ext uri="{FF2B5EF4-FFF2-40B4-BE49-F238E27FC236}">
                  <a16:creationId xmlns:a16="http://schemas.microsoft.com/office/drawing/2014/main" id="{553FB12A-6530-F864-D7B8-96EB522D067E}"/>
                </a:ext>
              </a:extLst>
            </p:cNvPr>
            <p:cNvSpPr/>
            <p:nvPr/>
          </p:nvSpPr>
          <p:spPr>
            <a:xfrm>
              <a:off x="5942698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92;p35">
              <a:extLst>
                <a:ext uri="{FF2B5EF4-FFF2-40B4-BE49-F238E27FC236}">
                  <a16:creationId xmlns:a16="http://schemas.microsoft.com/office/drawing/2014/main" id="{981C4017-1883-584B-5331-BDC224DD6F5D}"/>
                </a:ext>
              </a:extLst>
            </p:cNvPr>
            <p:cNvSpPr/>
            <p:nvPr/>
          </p:nvSpPr>
          <p:spPr>
            <a:xfrm>
              <a:off x="6021643" y="2754486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93;p35">
              <a:extLst>
                <a:ext uri="{FF2B5EF4-FFF2-40B4-BE49-F238E27FC236}">
                  <a16:creationId xmlns:a16="http://schemas.microsoft.com/office/drawing/2014/main" id="{45D1B118-56A7-F9E3-3CCF-3A55A119E593}"/>
                </a:ext>
              </a:extLst>
            </p:cNvPr>
            <p:cNvSpPr/>
            <p:nvPr/>
          </p:nvSpPr>
          <p:spPr>
            <a:xfrm>
              <a:off x="5863753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94;p35">
              <a:extLst>
                <a:ext uri="{FF2B5EF4-FFF2-40B4-BE49-F238E27FC236}">
                  <a16:creationId xmlns:a16="http://schemas.microsoft.com/office/drawing/2014/main" id="{5BE11D8B-1E87-2E8C-31E4-5291EE24CCB2}"/>
                </a:ext>
              </a:extLst>
            </p:cNvPr>
            <p:cNvSpPr/>
            <p:nvPr/>
          </p:nvSpPr>
          <p:spPr>
            <a:xfrm>
              <a:off x="5942698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95;p35">
              <a:extLst>
                <a:ext uri="{FF2B5EF4-FFF2-40B4-BE49-F238E27FC236}">
                  <a16:creationId xmlns:a16="http://schemas.microsoft.com/office/drawing/2014/main" id="{1AB2D460-E5F4-7354-C3EB-9684ECCCCCA2}"/>
                </a:ext>
              </a:extLst>
            </p:cNvPr>
            <p:cNvSpPr/>
            <p:nvPr/>
          </p:nvSpPr>
          <p:spPr>
            <a:xfrm>
              <a:off x="6021643" y="2828179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96;p35">
              <a:extLst>
                <a:ext uri="{FF2B5EF4-FFF2-40B4-BE49-F238E27FC236}">
                  <a16:creationId xmlns:a16="http://schemas.microsoft.com/office/drawing/2014/main" id="{BE38CA54-F81D-F4D0-15DF-3957429615E8}"/>
                </a:ext>
              </a:extLst>
            </p:cNvPr>
            <p:cNvSpPr/>
            <p:nvPr/>
          </p:nvSpPr>
          <p:spPr>
            <a:xfrm>
              <a:off x="5863753" y="2647121"/>
              <a:ext cx="145292" cy="11601"/>
            </a:xfrm>
            <a:custGeom>
              <a:avLst/>
              <a:gdLst/>
              <a:ahLst/>
              <a:cxnLst/>
              <a:rect l="l" t="t" r="r" b="b"/>
              <a:pathLst>
                <a:path w="4371" h="349" extrusionOk="0">
                  <a:moveTo>
                    <a:pt x="0" y="0"/>
                  </a:moveTo>
                  <a:lnTo>
                    <a:pt x="0" y="349"/>
                  </a:lnTo>
                  <a:lnTo>
                    <a:pt x="4370" y="34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97;p35">
              <a:extLst>
                <a:ext uri="{FF2B5EF4-FFF2-40B4-BE49-F238E27FC236}">
                  <a16:creationId xmlns:a16="http://schemas.microsoft.com/office/drawing/2014/main" id="{6A11482B-C2D5-E42F-E6DB-317C62B8B2D3}"/>
                </a:ext>
              </a:extLst>
            </p:cNvPr>
            <p:cNvSpPr/>
            <p:nvPr/>
          </p:nvSpPr>
          <p:spPr>
            <a:xfrm>
              <a:off x="6022707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8" y="697"/>
                  </a:cubicBezTo>
                  <a:cubicBezTo>
                    <a:pt x="538" y="697"/>
                    <a:pt x="697" y="539"/>
                    <a:pt x="697" y="349"/>
                  </a:cubicBezTo>
                  <a:cubicBezTo>
                    <a:pt x="697" y="159"/>
                    <a:pt x="538" y="1"/>
                    <a:pt x="34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98;p35">
              <a:extLst>
                <a:ext uri="{FF2B5EF4-FFF2-40B4-BE49-F238E27FC236}">
                  <a16:creationId xmlns:a16="http://schemas.microsoft.com/office/drawing/2014/main" id="{E8CCB366-731B-ED7C-6879-C79C786D0C37}"/>
                </a:ext>
              </a:extLst>
            </p:cNvPr>
            <p:cNvSpPr/>
            <p:nvPr/>
          </p:nvSpPr>
          <p:spPr>
            <a:xfrm>
              <a:off x="6057443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99;p35">
              <a:extLst>
                <a:ext uri="{FF2B5EF4-FFF2-40B4-BE49-F238E27FC236}">
                  <a16:creationId xmlns:a16="http://schemas.microsoft.com/office/drawing/2014/main" id="{29E22CE5-B1BA-F6D6-9C40-43A7EE1267FC}"/>
                </a:ext>
              </a:extLst>
            </p:cNvPr>
            <p:cNvSpPr/>
            <p:nvPr/>
          </p:nvSpPr>
          <p:spPr>
            <a:xfrm>
              <a:off x="5738472" y="3003952"/>
              <a:ext cx="360056" cy="222176"/>
            </a:xfrm>
            <a:custGeom>
              <a:avLst/>
              <a:gdLst/>
              <a:ahLst/>
              <a:cxnLst/>
              <a:rect l="l" t="t" r="r" b="b"/>
              <a:pathLst>
                <a:path w="10832" h="6684" extrusionOk="0">
                  <a:moveTo>
                    <a:pt x="1647" y="286"/>
                  </a:moveTo>
                  <a:cubicBezTo>
                    <a:pt x="1584" y="983"/>
                    <a:pt x="982" y="1553"/>
                    <a:pt x="254" y="1553"/>
                  </a:cubicBezTo>
                  <a:lnTo>
                    <a:pt x="254" y="286"/>
                  </a:lnTo>
                  <a:close/>
                  <a:moveTo>
                    <a:pt x="10546" y="286"/>
                  </a:moveTo>
                  <a:lnTo>
                    <a:pt x="10546" y="1553"/>
                  </a:lnTo>
                  <a:cubicBezTo>
                    <a:pt x="9818" y="1553"/>
                    <a:pt x="9216" y="983"/>
                    <a:pt x="9184" y="286"/>
                  </a:cubicBezTo>
                  <a:close/>
                  <a:moveTo>
                    <a:pt x="5226" y="2440"/>
                  </a:moveTo>
                  <a:cubicBezTo>
                    <a:pt x="5036" y="2471"/>
                    <a:pt x="4941" y="2566"/>
                    <a:pt x="4941" y="2725"/>
                  </a:cubicBezTo>
                  <a:cubicBezTo>
                    <a:pt x="4941" y="2820"/>
                    <a:pt x="5036" y="2883"/>
                    <a:pt x="5226" y="2946"/>
                  </a:cubicBezTo>
                  <a:lnTo>
                    <a:pt x="5226" y="2440"/>
                  </a:lnTo>
                  <a:close/>
                  <a:moveTo>
                    <a:pt x="5606" y="3706"/>
                  </a:moveTo>
                  <a:lnTo>
                    <a:pt x="5606" y="4245"/>
                  </a:lnTo>
                  <a:cubicBezTo>
                    <a:pt x="5828" y="4213"/>
                    <a:pt x="5923" y="4086"/>
                    <a:pt x="5923" y="3960"/>
                  </a:cubicBezTo>
                  <a:cubicBezTo>
                    <a:pt x="5923" y="3833"/>
                    <a:pt x="5796" y="3770"/>
                    <a:pt x="5606" y="3706"/>
                  </a:cubicBezTo>
                  <a:close/>
                  <a:moveTo>
                    <a:pt x="5416" y="1521"/>
                  </a:moveTo>
                  <a:cubicBezTo>
                    <a:pt x="5543" y="1521"/>
                    <a:pt x="5606" y="1616"/>
                    <a:pt x="5606" y="1711"/>
                  </a:cubicBezTo>
                  <a:lnTo>
                    <a:pt x="5606" y="1933"/>
                  </a:lnTo>
                  <a:cubicBezTo>
                    <a:pt x="5859" y="1964"/>
                    <a:pt x="6208" y="2059"/>
                    <a:pt x="6334" y="2249"/>
                  </a:cubicBezTo>
                  <a:cubicBezTo>
                    <a:pt x="6366" y="2281"/>
                    <a:pt x="6366" y="2313"/>
                    <a:pt x="6366" y="2376"/>
                  </a:cubicBezTo>
                  <a:cubicBezTo>
                    <a:pt x="6366" y="2535"/>
                    <a:pt x="6239" y="2630"/>
                    <a:pt x="6081" y="2630"/>
                  </a:cubicBezTo>
                  <a:lnTo>
                    <a:pt x="6018" y="2630"/>
                  </a:lnTo>
                  <a:cubicBezTo>
                    <a:pt x="5891" y="2598"/>
                    <a:pt x="5733" y="2503"/>
                    <a:pt x="5606" y="2471"/>
                  </a:cubicBezTo>
                  <a:lnTo>
                    <a:pt x="5606" y="3041"/>
                  </a:lnTo>
                  <a:cubicBezTo>
                    <a:pt x="6049" y="3168"/>
                    <a:pt x="6524" y="3326"/>
                    <a:pt x="6524" y="3896"/>
                  </a:cubicBezTo>
                  <a:cubicBezTo>
                    <a:pt x="6524" y="4371"/>
                    <a:pt x="6208" y="4720"/>
                    <a:pt x="5606" y="4783"/>
                  </a:cubicBezTo>
                  <a:lnTo>
                    <a:pt x="5606" y="5005"/>
                  </a:lnTo>
                  <a:cubicBezTo>
                    <a:pt x="5606" y="5100"/>
                    <a:pt x="5543" y="5195"/>
                    <a:pt x="5416" y="5195"/>
                  </a:cubicBezTo>
                  <a:cubicBezTo>
                    <a:pt x="5321" y="5195"/>
                    <a:pt x="5226" y="5100"/>
                    <a:pt x="5226" y="5005"/>
                  </a:cubicBezTo>
                  <a:lnTo>
                    <a:pt x="5226" y="4783"/>
                  </a:lnTo>
                  <a:cubicBezTo>
                    <a:pt x="4877" y="4751"/>
                    <a:pt x="4466" y="4625"/>
                    <a:pt x="4339" y="4435"/>
                  </a:cubicBezTo>
                  <a:cubicBezTo>
                    <a:pt x="4339" y="4371"/>
                    <a:pt x="4307" y="4340"/>
                    <a:pt x="4307" y="4276"/>
                  </a:cubicBezTo>
                  <a:cubicBezTo>
                    <a:pt x="4307" y="4118"/>
                    <a:pt x="4434" y="4023"/>
                    <a:pt x="4592" y="4023"/>
                  </a:cubicBezTo>
                  <a:cubicBezTo>
                    <a:pt x="4624" y="4023"/>
                    <a:pt x="4687" y="4023"/>
                    <a:pt x="4751" y="4055"/>
                  </a:cubicBezTo>
                  <a:cubicBezTo>
                    <a:pt x="4877" y="4150"/>
                    <a:pt x="5036" y="4213"/>
                    <a:pt x="5226" y="4245"/>
                  </a:cubicBezTo>
                  <a:lnTo>
                    <a:pt x="5226" y="3580"/>
                  </a:lnTo>
                  <a:cubicBezTo>
                    <a:pt x="4782" y="3485"/>
                    <a:pt x="4339" y="3326"/>
                    <a:pt x="4339" y="2756"/>
                  </a:cubicBezTo>
                  <a:cubicBezTo>
                    <a:pt x="4339" y="2344"/>
                    <a:pt x="4656" y="1996"/>
                    <a:pt x="5226" y="1933"/>
                  </a:cubicBezTo>
                  <a:lnTo>
                    <a:pt x="5226" y="1711"/>
                  </a:lnTo>
                  <a:cubicBezTo>
                    <a:pt x="5226" y="1616"/>
                    <a:pt x="5321" y="1521"/>
                    <a:pt x="5416" y="1521"/>
                  </a:cubicBezTo>
                  <a:close/>
                  <a:moveTo>
                    <a:pt x="5416" y="1141"/>
                  </a:moveTo>
                  <a:cubicBezTo>
                    <a:pt x="5131" y="1173"/>
                    <a:pt x="4909" y="1363"/>
                    <a:pt x="4877" y="1648"/>
                  </a:cubicBezTo>
                  <a:cubicBezTo>
                    <a:pt x="4339" y="1806"/>
                    <a:pt x="3959" y="2218"/>
                    <a:pt x="3959" y="2756"/>
                  </a:cubicBezTo>
                  <a:cubicBezTo>
                    <a:pt x="3959" y="3231"/>
                    <a:pt x="4181" y="3485"/>
                    <a:pt x="4434" y="3675"/>
                  </a:cubicBezTo>
                  <a:cubicBezTo>
                    <a:pt x="4181" y="3738"/>
                    <a:pt x="3959" y="3991"/>
                    <a:pt x="3959" y="4276"/>
                  </a:cubicBezTo>
                  <a:cubicBezTo>
                    <a:pt x="3959" y="4403"/>
                    <a:pt x="3991" y="4498"/>
                    <a:pt x="4054" y="4593"/>
                  </a:cubicBezTo>
                  <a:cubicBezTo>
                    <a:pt x="4212" y="4878"/>
                    <a:pt x="4592" y="5005"/>
                    <a:pt x="4877" y="5068"/>
                  </a:cubicBezTo>
                  <a:cubicBezTo>
                    <a:pt x="4909" y="5321"/>
                    <a:pt x="5131" y="5543"/>
                    <a:pt x="5416" y="5543"/>
                  </a:cubicBezTo>
                  <a:cubicBezTo>
                    <a:pt x="5701" y="5543"/>
                    <a:pt x="5923" y="5321"/>
                    <a:pt x="5954" y="5068"/>
                  </a:cubicBezTo>
                  <a:cubicBezTo>
                    <a:pt x="6524" y="4910"/>
                    <a:pt x="6873" y="4466"/>
                    <a:pt x="6873" y="3896"/>
                  </a:cubicBezTo>
                  <a:cubicBezTo>
                    <a:pt x="6873" y="3390"/>
                    <a:pt x="6619" y="3105"/>
                    <a:pt x="6334" y="2946"/>
                  </a:cubicBezTo>
                  <a:cubicBezTo>
                    <a:pt x="6556" y="2851"/>
                    <a:pt x="6746" y="2630"/>
                    <a:pt x="6746" y="2376"/>
                  </a:cubicBezTo>
                  <a:cubicBezTo>
                    <a:pt x="6746" y="2249"/>
                    <a:pt x="6683" y="2154"/>
                    <a:pt x="6619" y="2028"/>
                  </a:cubicBezTo>
                  <a:cubicBezTo>
                    <a:pt x="6493" y="1806"/>
                    <a:pt x="6208" y="1711"/>
                    <a:pt x="5954" y="1648"/>
                  </a:cubicBezTo>
                  <a:cubicBezTo>
                    <a:pt x="5923" y="1363"/>
                    <a:pt x="5701" y="1141"/>
                    <a:pt x="5416" y="1141"/>
                  </a:cubicBezTo>
                  <a:close/>
                  <a:moveTo>
                    <a:pt x="8836" y="381"/>
                  </a:moveTo>
                  <a:cubicBezTo>
                    <a:pt x="8931" y="1204"/>
                    <a:pt x="9628" y="1869"/>
                    <a:pt x="10451" y="1901"/>
                  </a:cubicBezTo>
                  <a:lnTo>
                    <a:pt x="10451" y="4688"/>
                  </a:lnTo>
                  <a:cubicBezTo>
                    <a:pt x="9564" y="4720"/>
                    <a:pt x="8868" y="5448"/>
                    <a:pt x="8804" y="6303"/>
                  </a:cubicBezTo>
                  <a:lnTo>
                    <a:pt x="1996" y="6303"/>
                  </a:lnTo>
                  <a:cubicBezTo>
                    <a:pt x="1964" y="5448"/>
                    <a:pt x="1236" y="4720"/>
                    <a:pt x="380" y="4688"/>
                  </a:cubicBezTo>
                  <a:lnTo>
                    <a:pt x="380" y="1901"/>
                  </a:lnTo>
                  <a:cubicBezTo>
                    <a:pt x="1204" y="1838"/>
                    <a:pt x="1901" y="1204"/>
                    <a:pt x="1996" y="381"/>
                  </a:cubicBezTo>
                  <a:close/>
                  <a:moveTo>
                    <a:pt x="254" y="5036"/>
                  </a:moveTo>
                  <a:cubicBezTo>
                    <a:pt x="1045" y="5036"/>
                    <a:pt x="1647" y="5670"/>
                    <a:pt x="1647" y="6430"/>
                  </a:cubicBezTo>
                  <a:lnTo>
                    <a:pt x="254" y="6430"/>
                  </a:lnTo>
                  <a:lnTo>
                    <a:pt x="254" y="5036"/>
                  </a:lnTo>
                  <a:close/>
                  <a:moveTo>
                    <a:pt x="10546" y="5036"/>
                  </a:moveTo>
                  <a:lnTo>
                    <a:pt x="10546" y="6430"/>
                  </a:lnTo>
                  <a:lnTo>
                    <a:pt x="9153" y="6430"/>
                  </a:lnTo>
                  <a:cubicBezTo>
                    <a:pt x="9153" y="5670"/>
                    <a:pt x="9786" y="5036"/>
                    <a:pt x="10546" y="5036"/>
                  </a:cubicBezTo>
                  <a:close/>
                  <a:moveTo>
                    <a:pt x="0" y="1"/>
                  </a:moveTo>
                  <a:lnTo>
                    <a:pt x="0" y="6683"/>
                  </a:lnTo>
                  <a:lnTo>
                    <a:pt x="10831" y="6683"/>
                  </a:lnTo>
                  <a:lnTo>
                    <a:pt x="108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00;p35">
              <a:extLst>
                <a:ext uri="{FF2B5EF4-FFF2-40B4-BE49-F238E27FC236}">
                  <a16:creationId xmlns:a16="http://schemas.microsoft.com/office/drawing/2014/main" id="{7002B784-77DF-20A0-7066-15BD5A4DC005}"/>
                </a:ext>
              </a:extLst>
            </p:cNvPr>
            <p:cNvSpPr/>
            <p:nvPr/>
          </p:nvSpPr>
          <p:spPr>
            <a:xfrm>
              <a:off x="6209017" y="2851347"/>
              <a:ext cx="415832" cy="256879"/>
            </a:xfrm>
            <a:custGeom>
              <a:avLst/>
              <a:gdLst/>
              <a:ahLst/>
              <a:cxnLst/>
              <a:rect l="l" t="t" r="r" b="b"/>
              <a:pathLst>
                <a:path w="12510" h="7728" extrusionOk="0">
                  <a:moveTo>
                    <a:pt x="0" y="0"/>
                  </a:moveTo>
                  <a:lnTo>
                    <a:pt x="0" y="7727"/>
                  </a:lnTo>
                  <a:lnTo>
                    <a:pt x="1077" y="7727"/>
                  </a:lnTo>
                  <a:lnTo>
                    <a:pt x="1077" y="0"/>
                  </a:lnTo>
                  <a:close/>
                  <a:moveTo>
                    <a:pt x="1172" y="0"/>
                  </a:moveTo>
                  <a:lnTo>
                    <a:pt x="1172" y="7727"/>
                  </a:lnTo>
                  <a:lnTo>
                    <a:pt x="1299" y="7727"/>
                  </a:lnTo>
                  <a:lnTo>
                    <a:pt x="1299" y="0"/>
                  </a:lnTo>
                  <a:close/>
                  <a:moveTo>
                    <a:pt x="1489" y="0"/>
                  </a:moveTo>
                  <a:lnTo>
                    <a:pt x="1489" y="7727"/>
                  </a:lnTo>
                  <a:lnTo>
                    <a:pt x="2566" y="7727"/>
                  </a:lnTo>
                  <a:lnTo>
                    <a:pt x="2566" y="0"/>
                  </a:lnTo>
                  <a:close/>
                  <a:moveTo>
                    <a:pt x="3104" y="0"/>
                  </a:moveTo>
                  <a:lnTo>
                    <a:pt x="3104" y="7727"/>
                  </a:lnTo>
                  <a:lnTo>
                    <a:pt x="3199" y="7727"/>
                  </a:lnTo>
                  <a:lnTo>
                    <a:pt x="3199" y="0"/>
                  </a:lnTo>
                  <a:close/>
                  <a:moveTo>
                    <a:pt x="3357" y="0"/>
                  </a:moveTo>
                  <a:lnTo>
                    <a:pt x="3357" y="7727"/>
                  </a:lnTo>
                  <a:lnTo>
                    <a:pt x="3579" y="7727"/>
                  </a:lnTo>
                  <a:lnTo>
                    <a:pt x="3579" y="0"/>
                  </a:lnTo>
                  <a:close/>
                  <a:moveTo>
                    <a:pt x="4117" y="0"/>
                  </a:moveTo>
                  <a:lnTo>
                    <a:pt x="4117" y="7727"/>
                  </a:lnTo>
                  <a:lnTo>
                    <a:pt x="4307" y="7727"/>
                  </a:lnTo>
                  <a:lnTo>
                    <a:pt x="4307" y="0"/>
                  </a:lnTo>
                  <a:close/>
                  <a:moveTo>
                    <a:pt x="4593" y="0"/>
                  </a:moveTo>
                  <a:lnTo>
                    <a:pt x="4593" y="7727"/>
                  </a:lnTo>
                  <a:lnTo>
                    <a:pt x="5669" y="7727"/>
                  </a:lnTo>
                  <a:lnTo>
                    <a:pt x="5669" y="0"/>
                  </a:lnTo>
                  <a:close/>
                  <a:moveTo>
                    <a:pt x="6144" y="0"/>
                  </a:moveTo>
                  <a:lnTo>
                    <a:pt x="6144" y="7727"/>
                  </a:lnTo>
                  <a:lnTo>
                    <a:pt x="6334" y="7727"/>
                  </a:lnTo>
                  <a:lnTo>
                    <a:pt x="6334" y="0"/>
                  </a:lnTo>
                  <a:close/>
                  <a:moveTo>
                    <a:pt x="6651" y="0"/>
                  </a:moveTo>
                  <a:lnTo>
                    <a:pt x="6651" y="7727"/>
                  </a:lnTo>
                  <a:lnTo>
                    <a:pt x="6746" y="7727"/>
                  </a:lnTo>
                  <a:lnTo>
                    <a:pt x="6746" y="0"/>
                  </a:lnTo>
                  <a:close/>
                  <a:moveTo>
                    <a:pt x="6999" y="0"/>
                  </a:moveTo>
                  <a:lnTo>
                    <a:pt x="6999" y="7727"/>
                  </a:lnTo>
                  <a:lnTo>
                    <a:pt x="7189" y="7727"/>
                  </a:lnTo>
                  <a:lnTo>
                    <a:pt x="7189" y="0"/>
                  </a:lnTo>
                  <a:close/>
                  <a:moveTo>
                    <a:pt x="7664" y="0"/>
                  </a:moveTo>
                  <a:lnTo>
                    <a:pt x="7664" y="7727"/>
                  </a:lnTo>
                  <a:lnTo>
                    <a:pt x="9121" y="7727"/>
                  </a:lnTo>
                  <a:lnTo>
                    <a:pt x="9121" y="0"/>
                  </a:lnTo>
                  <a:close/>
                  <a:moveTo>
                    <a:pt x="9596" y="0"/>
                  </a:moveTo>
                  <a:lnTo>
                    <a:pt x="9596" y="7727"/>
                  </a:lnTo>
                  <a:lnTo>
                    <a:pt x="9691" y="7727"/>
                  </a:lnTo>
                  <a:lnTo>
                    <a:pt x="9691" y="0"/>
                  </a:lnTo>
                  <a:close/>
                  <a:moveTo>
                    <a:pt x="9786" y="0"/>
                  </a:moveTo>
                  <a:lnTo>
                    <a:pt x="9786" y="7727"/>
                  </a:lnTo>
                  <a:lnTo>
                    <a:pt x="10008" y="7727"/>
                  </a:lnTo>
                  <a:lnTo>
                    <a:pt x="10008" y="0"/>
                  </a:lnTo>
                  <a:close/>
                  <a:moveTo>
                    <a:pt x="10325" y="0"/>
                  </a:moveTo>
                  <a:lnTo>
                    <a:pt x="10325" y="7727"/>
                  </a:lnTo>
                  <a:lnTo>
                    <a:pt x="11940" y="7727"/>
                  </a:lnTo>
                  <a:lnTo>
                    <a:pt x="11940" y="0"/>
                  </a:lnTo>
                  <a:close/>
                  <a:moveTo>
                    <a:pt x="12288" y="0"/>
                  </a:moveTo>
                  <a:lnTo>
                    <a:pt x="12288" y="7727"/>
                  </a:lnTo>
                  <a:lnTo>
                    <a:pt x="12510" y="7727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01;p35">
              <a:extLst>
                <a:ext uri="{FF2B5EF4-FFF2-40B4-BE49-F238E27FC236}">
                  <a16:creationId xmlns:a16="http://schemas.microsoft.com/office/drawing/2014/main" id="{ACA378D5-09E4-82D1-CE69-68D0F6D275EC}"/>
                </a:ext>
              </a:extLst>
            </p:cNvPr>
            <p:cNvSpPr/>
            <p:nvPr/>
          </p:nvSpPr>
          <p:spPr>
            <a:xfrm>
              <a:off x="6197449" y="3555570"/>
              <a:ext cx="49494" cy="64253"/>
            </a:xfrm>
            <a:custGeom>
              <a:avLst/>
              <a:gdLst/>
              <a:ahLst/>
              <a:cxnLst/>
              <a:rect l="l" t="t" r="r" b="b"/>
              <a:pathLst>
                <a:path w="1489" h="1933" extrusionOk="0">
                  <a:moveTo>
                    <a:pt x="1172" y="0"/>
                  </a:moveTo>
                  <a:cubicBezTo>
                    <a:pt x="919" y="634"/>
                    <a:pt x="507" y="1204"/>
                    <a:pt x="0" y="1679"/>
                  </a:cubicBezTo>
                  <a:lnTo>
                    <a:pt x="253" y="1932"/>
                  </a:lnTo>
                  <a:cubicBezTo>
                    <a:pt x="792" y="1457"/>
                    <a:pt x="1204" y="824"/>
                    <a:pt x="1489" y="159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02;p35">
              <a:extLst>
                <a:ext uri="{FF2B5EF4-FFF2-40B4-BE49-F238E27FC236}">
                  <a16:creationId xmlns:a16="http://schemas.microsoft.com/office/drawing/2014/main" id="{09139EAE-4ED1-04FF-81D3-74F05EB4B20F}"/>
                </a:ext>
              </a:extLst>
            </p:cNvPr>
            <p:cNvSpPr/>
            <p:nvPr/>
          </p:nvSpPr>
          <p:spPr>
            <a:xfrm>
              <a:off x="6237437" y="3439762"/>
              <a:ext cx="22138" cy="63222"/>
            </a:xfrm>
            <a:custGeom>
              <a:avLst/>
              <a:gdLst/>
              <a:ahLst/>
              <a:cxnLst/>
              <a:rect l="l" t="t" r="r" b="b"/>
              <a:pathLst>
                <a:path w="666" h="1902" extrusionOk="0">
                  <a:moveTo>
                    <a:pt x="349" y="1"/>
                  </a:moveTo>
                  <a:lnTo>
                    <a:pt x="1" y="128"/>
                  </a:lnTo>
                  <a:cubicBezTo>
                    <a:pt x="222" y="634"/>
                    <a:pt x="317" y="1173"/>
                    <a:pt x="317" y="1743"/>
                  </a:cubicBezTo>
                  <a:cubicBezTo>
                    <a:pt x="317" y="1806"/>
                    <a:pt x="317" y="1838"/>
                    <a:pt x="317" y="1869"/>
                  </a:cubicBezTo>
                  <a:lnTo>
                    <a:pt x="666" y="1901"/>
                  </a:lnTo>
                  <a:cubicBezTo>
                    <a:pt x="666" y="1838"/>
                    <a:pt x="666" y="1806"/>
                    <a:pt x="666" y="1743"/>
                  </a:cubicBezTo>
                  <a:cubicBezTo>
                    <a:pt x="666" y="1141"/>
                    <a:pt x="571" y="539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03;p35">
              <a:extLst>
                <a:ext uri="{FF2B5EF4-FFF2-40B4-BE49-F238E27FC236}">
                  <a16:creationId xmlns:a16="http://schemas.microsoft.com/office/drawing/2014/main" id="{A9C5ADA7-65B1-E8CA-0297-4217E5EDC2DE}"/>
                </a:ext>
              </a:extLst>
            </p:cNvPr>
            <p:cNvSpPr/>
            <p:nvPr/>
          </p:nvSpPr>
          <p:spPr>
            <a:xfrm>
              <a:off x="6222712" y="3408184"/>
              <a:ext cx="15822" cy="14792"/>
            </a:xfrm>
            <a:custGeom>
              <a:avLst/>
              <a:gdLst/>
              <a:ahLst/>
              <a:cxnLst/>
              <a:rect l="l" t="t" r="r" b="b"/>
              <a:pathLst>
                <a:path w="476" h="445" extrusionOk="0">
                  <a:moveTo>
                    <a:pt x="317" y="1"/>
                  </a:moveTo>
                  <a:lnTo>
                    <a:pt x="0" y="191"/>
                  </a:lnTo>
                  <a:cubicBezTo>
                    <a:pt x="64" y="286"/>
                    <a:pt x="95" y="349"/>
                    <a:pt x="159" y="444"/>
                  </a:cubicBezTo>
                  <a:lnTo>
                    <a:pt x="475" y="254"/>
                  </a:lnTo>
                  <a:cubicBezTo>
                    <a:pt x="412" y="191"/>
                    <a:pt x="349" y="96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04;p35">
              <a:extLst>
                <a:ext uri="{FF2B5EF4-FFF2-40B4-BE49-F238E27FC236}">
                  <a16:creationId xmlns:a16="http://schemas.microsoft.com/office/drawing/2014/main" id="{CB10BC22-0A98-D229-91DA-7D119E2076B0}"/>
                </a:ext>
              </a:extLst>
            </p:cNvPr>
            <p:cNvSpPr/>
            <p:nvPr/>
          </p:nvSpPr>
          <p:spPr>
            <a:xfrm>
              <a:off x="6164808" y="3351343"/>
              <a:ext cx="68441" cy="63189"/>
            </a:xfrm>
            <a:custGeom>
              <a:avLst/>
              <a:gdLst/>
              <a:ahLst/>
              <a:cxnLst/>
              <a:rect l="l" t="t" r="r" b="b"/>
              <a:pathLst>
                <a:path w="2059" h="1901" extrusionOk="0">
                  <a:moveTo>
                    <a:pt x="159" y="1"/>
                  </a:moveTo>
                  <a:lnTo>
                    <a:pt x="0" y="317"/>
                  </a:lnTo>
                  <a:cubicBezTo>
                    <a:pt x="697" y="666"/>
                    <a:pt x="1299" y="1236"/>
                    <a:pt x="1742" y="1901"/>
                  </a:cubicBezTo>
                  <a:lnTo>
                    <a:pt x="2059" y="1711"/>
                  </a:lnTo>
                  <a:cubicBezTo>
                    <a:pt x="1584" y="982"/>
                    <a:pt x="919" y="38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05;p35">
              <a:extLst>
                <a:ext uri="{FF2B5EF4-FFF2-40B4-BE49-F238E27FC236}">
                  <a16:creationId xmlns:a16="http://schemas.microsoft.com/office/drawing/2014/main" id="{C5572D47-E667-FE8A-C2F7-4341DF4DCF54}"/>
                </a:ext>
              </a:extLst>
            </p:cNvPr>
            <p:cNvSpPr/>
            <p:nvPr/>
          </p:nvSpPr>
          <p:spPr>
            <a:xfrm>
              <a:off x="5995317" y="3340840"/>
              <a:ext cx="49528" cy="33705"/>
            </a:xfrm>
            <a:custGeom>
              <a:avLst/>
              <a:gdLst/>
              <a:ahLst/>
              <a:cxnLst/>
              <a:rect l="l" t="t" r="r" b="b"/>
              <a:pathLst>
                <a:path w="1490" h="1014" extrusionOk="0">
                  <a:moveTo>
                    <a:pt x="1394" y="0"/>
                  </a:moveTo>
                  <a:cubicBezTo>
                    <a:pt x="887" y="190"/>
                    <a:pt x="412" y="412"/>
                    <a:pt x="1" y="728"/>
                  </a:cubicBezTo>
                  <a:lnTo>
                    <a:pt x="222" y="1013"/>
                  </a:lnTo>
                  <a:cubicBezTo>
                    <a:pt x="602" y="728"/>
                    <a:pt x="1046" y="507"/>
                    <a:pt x="1489" y="348"/>
                  </a:cubicBezTo>
                  <a:lnTo>
                    <a:pt x="139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6" name="Google Shape;3306;p35">
              <a:extLst>
                <a:ext uri="{FF2B5EF4-FFF2-40B4-BE49-F238E27FC236}">
                  <a16:creationId xmlns:a16="http://schemas.microsoft.com/office/drawing/2014/main" id="{E4164C13-FE30-2CEA-208C-8DCA2E4C9280}"/>
                </a:ext>
              </a:extLst>
            </p:cNvPr>
            <p:cNvSpPr/>
            <p:nvPr/>
          </p:nvSpPr>
          <p:spPr>
            <a:xfrm>
              <a:off x="5953202" y="3365038"/>
              <a:ext cx="49528" cy="53716"/>
            </a:xfrm>
            <a:custGeom>
              <a:avLst/>
              <a:gdLst/>
              <a:ahLst/>
              <a:cxnLst/>
              <a:rect l="l" t="t" r="r" b="b"/>
              <a:pathLst>
                <a:path w="1490" h="1616" extrusionOk="0">
                  <a:moveTo>
                    <a:pt x="1268" y="0"/>
                  </a:moveTo>
                  <a:cubicBezTo>
                    <a:pt x="761" y="380"/>
                    <a:pt x="318" y="855"/>
                    <a:pt x="1" y="1426"/>
                  </a:cubicBezTo>
                  <a:lnTo>
                    <a:pt x="286" y="1616"/>
                  </a:lnTo>
                  <a:cubicBezTo>
                    <a:pt x="603" y="1077"/>
                    <a:pt x="1014" y="634"/>
                    <a:pt x="1489" y="285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7" name="Google Shape;3307;p35">
              <a:extLst>
                <a:ext uri="{FF2B5EF4-FFF2-40B4-BE49-F238E27FC236}">
                  <a16:creationId xmlns:a16="http://schemas.microsoft.com/office/drawing/2014/main" id="{B00468F2-5248-B840-601F-338CE52193B6}"/>
                </a:ext>
              </a:extLst>
            </p:cNvPr>
            <p:cNvSpPr/>
            <p:nvPr/>
          </p:nvSpPr>
          <p:spPr>
            <a:xfrm>
              <a:off x="5947950" y="3412405"/>
              <a:ext cx="14759" cy="12664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127" y="1"/>
                  </a:moveTo>
                  <a:cubicBezTo>
                    <a:pt x="96" y="64"/>
                    <a:pt x="64" y="127"/>
                    <a:pt x="1" y="222"/>
                  </a:cubicBezTo>
                  <a:lnTo>
                    <a:pt x="317" y="381"/>
                  </a:lnTo>
                  <a:cubicBezTo>
                    <a:pt x="381" y="317"/>
                    <a:pt x="412" y="254"/>
                    <a:pt x="444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8" name="Google Shape;3308;p35">
              <a:extLst>
                <a:ext uri="{FF2B5EF4-FFF2-40B4-BE49-F238E27FC236}">
                  <a16:creationId xmlns:a16="http://schemas.microsoft.com/office/drawing/2014/main" id="{63489F93-60D0-92E1-9359-A118B507CB6A}"/>
                </a:ext>
              </a:extLst>
            </p:cNvPr>
            <p:cNvSpPr/>
            <p:nvPr/>
          </p:nvSpPr>
          <p:spPr>
            <a:xfrm>
              <a:off x="5929003" y="3450299"/>
              <a:ext cx="17916" cy="61095"/>
            </a:xfrm>
            <a:custGeom>
              <a:avLst/>
              <a:gdLst/>
              <a:ahLst/>
              <a:cxnLst/>
              <a:rect l="l" t="t" r="r" b="b"/>
              <a:pathLst>
                <a:path w="539" h="1838" extrusionOk="0">
                  <a:moveTo>
                    <a:pt x="191" y="1"/>
                  </a:moveTo>
                  <a:cubicBezTo>
                    <a:pt x="64" y="476"/>
                    <a:pt x="1" y="951"/>
                    <a:pt x="1" y="1426"/>
                  </a:cubicBezTo>
                  <a:cubicBezTo>
                    <a:pt x="1" y="1584"/>
                    <a:pt x="1" y="1711"/>
                    <a:pt x="1" y="1837"/>
                  </a:cubicBezTo>
                  <a:lnTo>
                    <a:pt x="381" y="1806"/>
                  </a:lnTo>
                  <a:cubicBezTo>
                    <a:pt x="349" y="1679"/>
                    <a:pt x="349" y="1552"/>
                    <a:pt x="349" y="1426"/>
                  </a:cubicBezTo>
                  <a:cubicBezTo>
                    <a:pt x="349" y="982"/>
                    <a:pt x="412" y="539"/>
                    <a:pt x="539" y="9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9" name="Google Shape;3309;p35">
              <a:extLst>
                <a:ext uri="{FF2B5EF4-FFF2-40B4-BE49-F238E27FC236}">
                  <a16:creationId xmlns:a16="http://schemas.microsoft.com/office/drawing/2014/main" id="{20D6796C-80D8-4923-FDF2-F75C38618DEE}"/>
                </a:ext>
              </a:extLst>
            </p:cNvPr>
            <p:cNvSpPr/>
            <p:nvPr/>
          </p:nvSpPr>
          <p:spPr>
            <a:xfrm>
              <a:off x="5933225" y="3532402"/>
              <a:ext cx="34769" cy="60031"/>
            </a:xfrm>
            <a:custGeom>
              <a:avLst/>
              <a:gdLst/>
              <a:ahLst/>
              <a:cxnLst/>
              <a:rect l="l" t="t" r="r" b="b"/>
              <a:pathLst>
                <a:path w="1046" h="1806" extrusionOk="0">
                  <a:moveTo>
                    <a:pt x="349" y="1"/>
                  </a:moveTo>
                  <a:lnTo>
                    <a:pt x="0" y="64"/>
                  </a:lnTo>
                  <a:cubicBezTo>
                    <a:pt x="127" y="697"/>
                    <a:pt x="380" y="1268"/>
                    <a:pt x="760" y="1806"/>
                  </a:cubicBezTo>
                  <a:lnTo>
                    <a:pt x="1045" y="1584"/>
                  </a:lnTo>
                  <a:cubicBezTo>
                    <a:pt x="697" y="1109"/>
                    <a:pt x="475" y="57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0" name="Google Shape;3310;p35">
              <a:extLst>
                <a:ext uri="{FF2B5EF4-FFF2-40B4-BE49-F238E27FC236}">
                  <a16:creationId xmlns:a16="http://schemas.microsoft.com/office/drawing/2014/main" id="{863218BD-2AFE-EDC2-1153-B713EE35B1D2}"/>
                </a:ext>
              </a:extLst>
            </p:cNvPr>
            <p:cNvSpPr/>
            <p:nvPr/>
          </p:nvSpPr>
          <p:spPr>
            <a:xfrm>
              <a:off x="6154271" y="3397680"/>
              <a:ext cx="60031" cy="170554"/>
            </a:xfrm>
            <a:custGeom>
              <a:avLst/>
              <a:gdLst/>
              <a:ahLst/>
              <a:cxnLst/>
              <a:rect l="l" t="t" r="r" b="b"/>
              <a:pathLst>
                <a:path w="1806" h="5131" extrusionOk="0">
                  <a:moveTo>
                    <a:pt x="222" y="0"/>
                  </a:moveTo>
                  <a:lnTo>
                    <a:pt x="1" y="317"/>
                  </a:lnTo>
                  <a:cubicBezTo>
                    <a:pt x="919" y="919"/>
                    <a:pt x="1457" y="1932"/>
                    <a:pt x="1457" y="3009"/>
                  </a:cubicBezTo>
                  <a:cubicBezTo>
                    <a:pt x="1457" y="3705"/>
                    <a:pt x="1236" y="4370"/>
                    <a:pt x="824" y="4941"/>
                  </a:cubicBezTo>
                  <a:lnTo>
                    <a:pt x="1141" y="5131"/>
                  </a:lnTo>
                  <a:cubicBezTo>
                    <a:pt x="1584" y="4529"/>
                    <a:pt x="1806" y="3800"/>
                    <a:pt x="1806" y="3009"/>
                  </a:cubicBezTo>
                  <a:cubicBezTo>
                    <a:pt x="1806" y="1805"/>
                    <a:pt x="1204" y="697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1" name="Google Shape;3311;p35">
              <a:extLst>
                <a:ext uri="{FF2B5EF4-FFF2-40B4-BE49-F238E27FC236}">
                  <a16:creationId xmlns:a16="http://schemas.microsoft.com/office/drawing/2014/main" id="{804F772A-F8F5-ED8B-6786-C1C8EDC45F22}"/>
                </a:ext>
              </a:extLst>
            </p:cNvPr>
            <p:cNvSpPr/>
            <p:nvPr/>
          </p:nvSpPr>
          <p:spPr>
            <a:xfrm>
              <a:off x="6070074" y="3377670"/>
              <a:ext cx="91609" cy="30548"/>
            </a:xfrm>
            <a:custGeom>
              <a:avLst/>
              <a:gdLst/>
              <a:ahLst/>
              <a:cxnLst/>
              <a:rect l="l" t="t" r="r" b="b"/>
              <a:pathLst>
                <a:path w="2756" h="919" extrusionOk="0">
                  <a:moveTo>
                    <a:pt x="729" y="0"/>
                  </a:moveTo>
                  <a:cubicBezTo>
                    <a:pt x="475" y="0"/>
                    <a:pt x="222" y="32"/>
                    <a:pt x="0" y="64"/>
                  </a:cubicBezTo>
                  <a:lnTo>
                    <a:pt x="64" y="412"/>
                  </a:lnTo>
                  <a:cubicBezTo>
                    <a:pt x="285" y="380"/>
                    <a:pt x="507" y="349"/>
                    <a:pt x="729" y="349"/>
                  </a:cubicBezTo>
                  <a:cubicBezTo>
                    <a:pt x="1362" y="349"/>
                    <a:pt x="1995" y="539"/>
                    <a:pt x="2565" y="919"/>
                  </a:cubicBezTo>
                  <a:lnTo>
                    <a:pt x="2755" y="602"/>
                  </a:lnTo>
                  <a:cubicBezTo>
                    <a:pt x="2154" y="190"/>
                    <a:pt x="1457" y="0"/>
                    <a:pt x="7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2" name="Google Shape;3312;p35">
              <a:extLst>
                <a:ext uri="{FF2B5EF4-FFF2-40B4-BE49-F238E27FC236}">
                  <a16:creationId xmlns:a16="http://schemas.microsoft.com/office/drawing/2014/main" id="{BA985E37-E55B-AC9E-F1ED-6CE888493A3B}"/>
                </a:ext>
              </a:extLst>
            </p:cNvPr>
            <p:cNvSpPr/>
            <p:nvPr/>
          </p:nvSpPr>
          <p:spPr>
            <a:xfrm>
              <a:off x="6034274" y="3379764"/>
              <a:ext cx="37927" cy="23202"/>
            </a:xfrm>
            <a:custGeom>
              <a:avLst/>
              <a:gdLst/>
              <a:ahLst/>
              <a:cxnLst/>
              <a:rect l="l" t="t" r="r" b="b"/>
              <a:pathLst>
                <a:path w="1141" h="698" extrusionOk="0">
                  <a:moveTo>
                    <a:pt x="1077" y="1"/>
                  </a:moveTo>
                  <a:cubicBezTo>
                    <a:pt x="697" y="64"/>
                    <a:pt x="349" y="222"/>
                    <a:pt x="0" y="412"/>
                  </a:cubicBezTo>
                  <a:lnTo>
                    <a:pt x="190" y="698"/>
                  </a:lnTo>
                  <a:cubicBezTo>
                    <a:pt x="475" y="539"/>
                    <a:pt x="792" y="412"/>
                    <a:pt x="1141" y="349"/>
                  </a:cubicBezTo>
                  <a:lnTo>
                    <a:pt x="107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3" name="Google Shape;3313;p35">
              <a:extLst>
                <a:ext uri="{FF2B5EF4-FFF2-40B4-BE49-F238E27FC236}">
                  <a16:creationId xmlns:a16="http://schemas.microsoft.com/office/drawing/2014/main" id="{030C7F05-2A68-8016-E1D2-4305ECE4561E}"/>
                </a:ext>
              </a:extLst>
            </p:cNvPr>
            <p:cNvSpPr/>
            <p:nvPr/>
          </p:nvSpPr>
          <p:spPr>
            <a:xfrm>
              <a:off x="5973212" y="3416627"/>
              <a:ext cx="40054" cy="128439"/>
            </a:xfrm>
            <a:custGeom>
              <a:avLst/>
              <a:gdLst/>
              <a:ahLst/>
              <a:cxnLst/>
              <a:rect l="l" t="t" r="r" b="b"/>
              <a:pathLst>
                <a:path w="1205" h="3864" extrusionOk="0">
                  <a:moveTo>
                    <a:pt x="951" y="0"/>
                  </a:moveTo>
                  <a:cubicBezTo>
                    <a:pt x="349" y="665"/>
                    <a:pt x="1" y="1552"/>
                    <a:pt x="1" y="2439"/>
                  </a:cubicBezTo>
                  <a:cubicBezTo>
                    <a:pt x="1" y="2945"/>
                    <a:pt x="96" y="3420"/>
                    <a:pt x="286" y="3864"/>
                  </a:cubicBezTo>
                  <a:lnTo>
                    <a:pt x="634" y="3737"/>
                  </a:lnTo>
                  <a:cubicBezTo>
                    <a:pt x="444" y="3325"/>
                    <a:pt x="349" y="2882"/>
                    <a:pt x="349" y="2439"/>
                  </a:cubicBezTo>
                  <a:cubicBezTo>
                    <a:pt x="349" y="1615"/>
                    <a:pt x="666" y="855"/>
                    <a:pt x="1204" y="254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4" name="Google Shape;3314;p35">
              <a:extLst>
                <a:ext uri="{FF2B5EF4-FFF2-40B4-BE49-F238E27FC236}">
                  <a16:creationId xmlns:a16="http://schemas.microsoft.com/office/drawing/2014/main" id="{43A21B67-8C15-A061-F3B0-775692B685A6}"/>
                </a:ext>
              </a:extLst>
            </p:cNvPr>
            <p:cNvSpPr/>
            <p:nvPr/>
          </p:nvSpPr>
          <p:spPr>
            <a:xfrm>
              <a:off x="6138482" y="3446077"/>
              <a:ext cx="29517" cy="51622"/>
            </a:xfrm>
            <a:custGeom>
              <a:avLst/>
              <a:gdLst/>
              <a:ahLst/>
              <a:cxnLst/>
              <a:rect l="l" t="t" r="r" b="b"/>
              <a:pathLst>
                <a:path w="888" h="1553" extrusionOk="0">
                  <a:moveTo>
                    <a:pt x="222" y="1"/>
                  </a:moveTo>
                  <a:lnTo>
                    <a:pt x="1" y="254"/>
                  </a:lnTo>
                  <a:cubicBezTo>
                    <a:pt x="349" y="603"/>
                    <a:pt x="539" y="1078"/>
                    <a:pt x="539" y="1553"/>
                  </a:cubicBezTo>
                  <a:lnTo>
                    <a:pt x="887" y="1553"/>
                  </a:lnTo>
                  <a:cubicBezTo>
                    <a:pt x="887" y="983"/>
                    <a:pt x="666" y="413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5" name="Google Shape;3315;p35">
              <a:extLst>
                <a:ext uri="{FF2B5EF4-FFF2-40B4-BE49-F238E27FC236}">
                  <a16:creationId xmlns:a16="http://schemas.microsoft.com/office/drawing/2014/main" id="{20338CCC-8F31-63F3-3B7D-B720DA3C53BF}"/>
                </a:ext>
              </a:extLst>
            </p:cNvPr>
            <p:cNvSpPr/>
            <p:nvPr/>
          </p:nvSpPr>
          <p:spPr>
            <a:xfrm>
              <a:off x="6020579" y="3423973"/>
              <a:ext cx="69505" cy="107432"/>
            </a:xfrm>
            <a:custGeom>
              <a:avLst/>
              <a:gdLst/>
              <a:ahLst/>
              <a:cxnLst/>
              <a:rect l="l" t="t" r="r" b="b"/>
              <a:pathLst>
                <a:path w="2091" h="3232" extrusionOk="0">
                  <a:moveTo>
                    <a:pt x="2091" y="1"/>
                  </a:moveTo>
                  <a:cubicBezTo>
                    <a:pt x="919" y="64"/>
                    <a:pt x="1" y="1046"/>
                    <a:pt x="1" y="2218"/>
                  </a:cubicBezTo>
                  <a:cubicBezTo>
                    <a:pt x="1" y="2566"/>
                    <a:pt x="64" y="2946"/>
                    <a:pt x="222" y="3231"/>
                  </a:cubicBezTo>
                  <a:lnTo>
                    <a:pt x="539" y="3073"/>
                  </a:lnTo>
                  <a:cubicBezTo>
                    <a:pt x="412" y="2819"/>
                    <a:pt x="349" y="2534"/>
                    <a:pt x="349" y="2218"/>
                  </a:cubicBezTo>
                  <a:cubicBezTo>
                    <a:pt x="349" y="1236"/>
                    <a:pt x="1109" y="413"/>
                    <a:pt x="2091" y="349"/>
                  </a:cubicBezTo>
                  <a:lnTo>
                    <a:pt x="20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6" name="Google Shape;3316;p35">
              <a:extLst>
                <a:ext uri="{FF2B5EF4-FFF2-40B4-BE49-F238E27FC236}">
                  <a16:creationId xmlns:a16="http://schemas.microsoft.com/office/drawing/2014/main" id="{5312410C-53D2-4AA3-AD9C-0BD00A580639}"/>
                </a:ext>
              </a:extLst>
            </p:cNvPr>
            <p:cNvSpPr/>
            <p:nvPr/>
          </p:nvSpPr>
          <p:spPr>
            <a:xfrm>
              <a:off x="6060600" y="3591369"/>
              <a:ext cx="48431" cy="64253"/>
            </a:xfrm>
            <a:custGeom>
              <a:avLst/>
              <a:gdLst/>
              <a:ahLst/>
              <a:cxnLst/>
              <a:rect l="l" t="t" r="r" b="b"/>
              <a:pathLst>
                <a:path w="1457" h="1933" extrusionOk="0">
                  <a:moveTo>
                    <a:pt x="1140" y="0"/>
                  </a:moveTo>
                  <a:cubicBezTo>
                    <a:pt x="824" y="634"/>
                    <a:pt x="444" y="1172"/>
                    <a:pt x="0" y="1679"/>
                  </a:cubicBezTo>
                  <a:lnTo>
                    <a:pt x="254" y="1932"/>
                  </a:lnTo>
                  <a:cubicBezTo>
                    <a:pt x="729" y="1394"/>
                    <a:pt x="1140" y="824"/>
                    <a:pt x="1457" y="159"/>
                  </a:cubicBezTo>
                  <a:lnTo>
                    <a:pt x="11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7" name="Google Shape;3317;p35">
              <a:extLst>
                <a:ext uri="{FF2B5EF4-FFF2-40B4-BE49-F238E27FC236}">
                  <a16:creationId xmlns:a16="http://schemas.microsoft.com/office/drawing/2014/main" id="{724F1885-9C51-FA25-2D57-E3A9EFCCE62C}"/>
                </a:ext>
              </a:extLst>
            </p:cNvPr>
            <p:cNvSpPr/>
            <p:nvPr/>
          </p:nvSpPr>
          <p:spPr>
            <a:xfrm>
              <a:off x="5979528" y="3461866"/>
              <a:ext cx="151608" cy="163208"/>
            </a:xfrm>
            <a:custGeom>
              <a:avLst/>
              <a:gdLst/>
              <a:ahLst/>
              <a:cxnLst/>
              <a:rect l="l" t="t" r="r" b="b"/>
              <a:pathLst>
                <a:path w="4561" h="4910" extrusionOk="0">
                  <a:moveTo>
                    <a:pt x="3453" y="1"/>
                  </a:moveTo>
                  <a:cubicBezTo>
                    <a:pt x="2819" y="1"/>
                    <a:pt x="2344" y="476"/>
                    <a:pt x="2344" y="1109"/>
                  </a:cubicBezTo>
                  <a:cubicBezTo>
                    <a:pt x="2344" y="1204"/>
                    <a:pt x="2534" y="3516"/>
                    <a:pt x="1" y="4593"/>
                  </a:cubicBezTo>
                  <a:lnTo>
                    <a:pt x="127" y="4910"/>
                  </a:lnTo>
                  <a:cubicBezTo>
                    <a:pt x="2914" y="3738"/>
                    <a:pt x="2693" y="1109"/>
                    <a:pt x="2693" y="1078"/>
                  </a:cubicBezTo>
                  <a:cubicBezTo>
                    <a:pt x="2693" y="666"/>
                    <a:pt x="3009" y="349"/>
                    <a:pt x="3421" y="349"/>
                  </a:cubicBezTo>
                  <a:cubicBezTo>
                    <a:pt x="3833" y="349"/>
                    <a:pt x="4181" y="666"/>
                    <a:pt x="4181" y="1109"/>
                  </a:cubicBezTo>
                  <a:cubicBezTo>
                    <a:pt x="4181" y="1109"/>
                    <a:pt x="4213" y="1806"/>
                    <a:pt x="3959" y="2756"/>
                  </a:cubicBezTo>
                  <a:lnTo>
                    <a:pt x="4308" y="2819"/>
                  </a:lnTo>
                  <a:cubicBezTo>
                    <a:pt x="4561" y="1838"/>
                    <a:pt x="4529" y="1109"/>
                    <a:pt x="4529" y="1078"/>
                  </a:cubicBezTo>
                  <a:cubicBezTo>
                    <a:pt x="4529" y="476"/>
                    <a:pt x="4054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8" name="Google Shape;3318;p35">
              <a:extLst>
                <a:ext uri="{FF2B5EF4-FFF2-40B4-BE49-F238E27FC236}">
                  <a16:creationId xmlns:a16="http://schemas.microsoft.com/office/drawing/2014/main" id="{4976EE18-DE7C-6C49-EE04-66493C0F2616}"/>
                </a:ext>
              </a:extLst>
            </p:cNvPr>
            <p:cNvSpPr/>
            <p:nvPr/>
          </p:nvSpPr>
          <p:spPr>
            <a:xfrm>
              <a:off x="6108998" y="3589242"/>
              <a:ext cx="62159" cy="59001"/>
            </a:xfrm>
            <a:custGeom>
              <a:avLst/>
              <a:gdLst/>
              <a:ahLst/>
              <a:cxnLst/>
              <a:rect l="l" t="t" r="r" b="b"/>
              <a:pathLst>
                <a:path w="1870" h="1775" extrusionOk="0">
                  <a:moveTo>
                    <a:pt x="1553" y="1"/>
                  </a:moveTo>
                  <a:cubicBezTo>
                    <a:pt x="1553" y="1"/>
                    <a:pt x="919" y="1078"/>
                    <a:pt x="1" y="1458"/>
                  </a:cubicBezTo>
                  <a:lnTo>
                    <a:pt x="159" y="1774"/>
                  </a:lnTo>
                  <a:cubicBezTo>
                    <a:pt x="1173" y="1363"/>
                    <a:pt x="1838" y="223"/>
                    <a:pt x="1869" y="159"/>
                  </a:cubicBezTo>
                  <a:lnTo>
                    <a:pt x="155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9" name="Google Shape;3319;p35">
              <a:extLst>
                <a:ext uri="{FF2B5EF4-FFF2-40B4-BE49-F238E27FC236}">
                  <a16:creationId xmlns:a16="http://schemas.microsoft.com/office/drawing/2014/main" id="{1311332A-6383-0731-DCDC-6FD75DFBF613}"/>
                </a:ext>
              </a:extLst>
            </p:cNvPr>
            <p:cNvSpPr/>
            <p:nvPr/>
          </p:nvSpPr>
          <p:spPr>
            <a:xfrm>
              <a:off x="6157429" y="3623978"/>
              <a:ext cx="26359" cy="20044"/>
            </a:xfrm>
            <a:custGeom>
              <a:avLst/>
              <a:gdLst/>
              <a:ahLst/>
              <a:cxnLst/>
              <a:rect l="l" t="t" r="r" b="b"/>
              <a:pathLst>
                <a:path w="793" h="603" extrusionOk="0">
                  <a:moveTo>
                    <a:pt x="602" y="1"/>
                  </a:moveTo>
                  <a:cubicBezTo>
                    <a:pt x="602" y="1"/>
                    <a:pt x="381" y="159"/>
                    <a:pt x="1" y="286"/>
                  </a:cubicBezTo>
                  <a:lnTo>
                    <a:pt x="96" y="603"/>
                  </a:lnTo>
                  <a:cubicBezTo>
                    <a:pt x="539" y="476"/>
                    <a:pt x="792" y="318"/>
                    <a:pt x="792" y="28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0" name="Google Shape;3320;p35">
              <a:extLst>
                <a:ext uri="{FF2B5EF4-FFF2-40B4-BE49-F238E27FC236}">
                  <a16:creationId xmlns:a16="http://schemas.microsoft.com/office/drawing/2014/main" id="{66334DEA-D37B-1CF8-485F-249D213794C0}"/>
                </a:ext>
              </a:extLst>
            </p:cNvPr>
            <p:cNvSpPr/>
            <p:nvPr/>
          </p:nvSpPr>
          <p:spPr>
            <a:xfrm>
              <a:off x="5990065" y="3561886"/>
              <a:ext cx="18980" cy="21074"/>
            </a:xfrm>
            <a:custGeom>
              <a:avLst/>
              <a:gdLst/>
              <a:ahLst/>
              <a:cxnLst/>
              <a:rect l="l" t="t" r="r" b="b"/>
              <a:pathLst>
                <a:path w="571" h="634" extrusionOk="0">
                  <a:moveTo>
                    <a:pt x="317" y="1"/>
                  </a:moveTo>
                  <a:lnTo>
                    <a:pt x="0" y="159"/>
                  </a:lnTo>
                  <a:lnTo>
                    <a:pt x="254" y="634"/>
                  </a:lnTo>
                  <a:lnTo>
                    <a:pt x="570" y="47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1" name="Google Shape;3321;p35">
              <a:extLst>
                <a:ext uri="{FF2B5EF4-FFF2-40B4-BE49-F238E27FC236}">
                  <a16:creationId xmlns:a16="http://schemas.microsoft.com/office/drawing/2014/main" id="{CF46D085-A4D1-FFED-E806-4E4E06E80427}"/>
                </a:ext>
              </a:extLst>
            </p:cNvPr>
            <p:cNvSpPr/>
            <p:nvPr/>
          </p:nvSpPr>
          <p:spPr>
            <a:xfrm>
              <a:off x="6071104" y="3332264"/>
              <a:ext cx="71632" cy="21240"/>
            </a:xfrm>
            <a:custGeom>
              <a:avLst/>
              <a:gdLst/>
              <a:ahLst/>
              <a:cxnLst/>
              <a:rect l="l" t="t" r="r" b="b"/>
              <a:pathLst>
                <a:path w="2155" h="639" extrusionOk="0">
                  <a:moveTo>
                    <a:pt x="646" y="1"/>
                  </a:moveTo>
                  <a:cubicBezTo>
                    <a:pt x="276" y="1"/>
                    <a:pt x="31" y="53"/>
                    <a:pt x="1" y="68"/>
                  </a:cubicBezTo>
                  <a:lnTo>
                    <a:pt x="64" y="416"/>
                  </a:lnTo>
                  <a:cubicBezTo>
                    <a:pt x="79" y="416"/>
                    <a:pt x="299" y="373"/>
                    <a:pt x="632" y="373"/>
                  </a:cubicBezTo>
                  <a:cubicBezTo>
                    <a:pt x="992" y="373"/>
                    <a:pt x="1485" y="424"/>
                    <a:pt x="1996" y="638"/>
                  </a:cubicBezTo>
                  <a:lnTo>
                    <a:pt x="2154" y="290"/>
                  </a:lnTo>
                  <a:cubicBezTo>
                    <a:pt x="1581" y="60"/>
                    <a:pt x="1042" y="1"/>
                    <a:pt x="6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2" name="Google Shape;3322;p35">
              <a:extLst>
                <a:ext uri="{FF2B5EF4-FFF2-40B4-BE49-F238E27FC236}">
                  <a16:creationId xmlns:a16="http://schemas.microsoft.com/office/drawing/2014/main" id="{0A7A605C-ABBD-C31A-BC7B-D689B57496E5}"/>
                </a:ext>
              </a:extLst>
            </p:cNvPr>
            <p:cNvSpPr/>
            <p:nvPr/>
          </p:nvSpPr>
          <p:spPr>
            <a:xfrm>
              <a:off x="6054285" y="3538717"/>
              <a:ext cx="41085" cy="65317"/>
            </a:xfrm>
            <a:custGeom>
              <a:avLst/>
              <a:gdLst/>
              <a:ahLst/>
              <a:cxnLst/>
              <a:rect l="l" t="t" r="r" b="b"/>
              <a:pathLst>
                <a:path w="1236" h="1965" extrusionOk="0">
                  <a:moveTo>
                    <a:pt x="887" y="1"/>
                  </a:moveTo>
                  <a:cubicBezTo>
                    <a:pt x="887" y="32"/>
                    <a:pt x="602" y="1268"/>
                    <a:pt x="0" y="1679"/>
                  </a:cubicBezTo>
                  <a:lnTo>
                    <a:pt x="190" y="1964"/>
                  </a:lnTo>
                  <a:cubicBezTo>
                    <a:pt x="919" y="1489"/>
                    <a:pt x="1235" y="159"/>
                    <a:pt x="1235" y="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3" name="Google Shape;3323;p35">
              <a:extLst>
                <a:ext uri="{FF2B5EF4-FFF2-40B4-BE49-F238E27FC236}">
                  <a16:creationId xmlns:a16="http://schemas.microsoft.com/office/drawing/2014/main" id="{D61EE5EC-4FFD-CD41-AFA9-C8BF76D6A9F2}"/>
                </a:ext>
              </a:extLst>
            </p:cNvPr>
            <p:cNvSpPr/>
            <p:nvPr/>
          </p:nvSpPr>
          <p:spPr>
            <a:xfrm>
              <a:off x="6011106" y="3613474"/>
              <a:ext cx="32675" cy="28453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761" y="0"/>
                  </a:moveTo>
                  <a:lnTo>
                    <a:pt x="1" y="570"/>
                  </a:lnTo>
                  <a:lnTo>
                    <a:pt x="222" y="855"/>
                  </a:lnTo>
                  <a:lnTo>
                    <a:pt x="982" y="28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4" name="Google Shape;3324;p35">
              <a:extLst>
                <a:ext uri="{FF2B5EF4-FFF2-40B4-BE49-F238E27FC236}">
                  <a16:creationId xmlns:a16="http://schemas.microsoft.com/office/drawing/2014/main" id="{855300B1-473B-94BE-AC30-73901FE4BB42}"/>
                </a:ext>
              </a:extLst>
            </p:cNvPr>
            <p:cNvSpPr/>
            <p:nvPr/>
          </p:nvSpPr>
          <p:spPr>
            <a:xfrm>
              <a:off x="6131102" y="3525056"/>
              <a:ext cx="34802" cy="57904"/>
            </a:xfrm>
            <a:custGeom>
              <a:avLst/>
              <a:gdLst/>
              <a:ahLst/>
              <a:cxnLst/>
              <a:rect l="l" t="t" r="r" b="b"/>
              <a:pathLst>
                <a:path w="1047" h="1742" extrusionOk="0">
                  <a:moveTo>
                    <a:pt x="698" y="0"/>
                  </a:moveTo>
                  <a:cubicBezTo>
                    <a:pt x="698" y="0"/>
                    <a:pt x="634" y="887"/>
                    <a:pt x="1" y="1489"/>
                  </a:cubicBezTo>
                  <a:lnTo>
                    <a:pt x="254" y="1742"/>
                  </a:lnTo>
                  <a:cubicBezTo>
                    <a:pt x="983" y="1045"/>
                    <a:pt x="1046" y="63"/>
                    <a:pt x="104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5" name="Google Shape;3325;p35">
              <a:extLst>
                <a:ext uri="{FF2B5EF4-FFF2-40B4-BE49-F238E27FC236}">
                  <a16:creationId xmlns:a16="http://schemas.microsoft.com/office/drawing/2014/main" id="{04A94228-0A9F-CD92-EF5D-6B70ECA17584}"/>
                </a:ext>
              </a:extLst>
            </p:cNvPr>
            <p:cNvSpPr/>
            <p:nvPr/>
          </p:nvSpPr>
          <p:spPr>
            <a:xfrm>
              <a:off x="6786928" y="3400838"/>
              <a:ext cx="22138" cy="175806"/>
            </a:xfrm>
            <a:custGeom>
              <a:avLst/>
              <a:gdLst/>
              <a:ahLst/>
              <a:cxnLst/>
              <a:rect l="l" t="t" r="r" b="b"/>
              <a:pathLst>
                <a:path w="666" h="5289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972"/>
                  </a:lnTo>
                  <a:cubicBezTo>
                    <a:pt x="1" y="5131"/>
                    <a:pt x="159" y="5289"/>
                    <a:pt x="317" y="5289"/>
                  </a:cubicBezTo>
                  <a:cubicBezTo>
                    <a:pt x="508" y="5289"/>
                    <a:pt x="666" y="5131"/>
                    <a:pt x="666" y="4972"/>
                  </a:cubicBezTo>
                  <a:lnTo>
                    <a:pt x="666" y="317"/>
                  </a:lnTo>
                  <a:cubicBezTo>
                    <a:pt x="666" y="127"/>
                    <a:pt x="508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6" name="Google Shape;3326;p35">
              <a:extLst>
                <a:ext uri="{FF2B5EF4-FFF2-40B4-BE49-F238E27FC236}">
                  <a16:creationId xmlns:a16="http://schemas.microsoft.com/office/drawing/2014/main" id="{53237A12-7C10-81F0-03A5-81FA07FABD74}"/>
                </a:ext>
              </a:extLst>
            </p:cNvPr>
            <p:cNvSpPr/>
            <p:nvPr/>
          </p:nvSpPr>
          <p:spPr>
            <a:xfrm>
              <a:off x="6729057" y="3608189"/>
              <a:ext cx="140007" cy="105304"/>
            </a:xfrm>
            <a:custGeom>
              <a:avLst/>
              <a:gdLst/>
              <a:ahLst/>
              <a:cxnLst/>
              <a:rect l="l" t="t" r="r" b="b"/>
              <a:pathLst>
                <a:path w="4212" h="3168" extrusionOk="0">
                  <a:moveTo>
                    <a:pt x="3579" y="634"/>
                  </a:moveTo>
                  <a:lnTo>
                    <a:pt x="2058" y="2534"/>
                  </a:lnTo>
                  <a:lnTo>
                    <a:pt x="697" y="634"/>
                  </a:lnTo>
                  <a:close/>
                  <a:moveTo>
                    <a:pt x="697" y="1"/>
                  </a:moveTo>
                  <a:cubicBezTo>
                    <a:pt x="475" y="1"/>
                    <a:pt x="253" y="128"/>
                    <a:pt x="127" y="349"/>
                  </a:cubicBezTo>
                  <a:cubicBezTo>
                    <a:pt x="0" y="571"/>
                    <a:pt x="32" y="824"/>
                    <a:pt x="190" y="1014"/>
                  </a:cubicBezTo>
                  <a:lnTo>
                    <a:pt x="1552" y="2914"/>
                  </a:lnTo>
                  <a:cubicBezTo>
                    <a:pt x="1647" y="3073"/>
                    <a:pt x="1837" y="3168"/>
                    <a:pt x="2058" y="3168"/>
                  </a:cubicBezTo>
                  <a:cubicBezTo>
                    <a:pt x="2249" y="3168"/>
                    <a:pt x="2439" y="3073"/>
                    <a:pt x="2565" y="2914"/>
                  </a:cubicBezTo>
                  <a:lnTo>
                    <a:pt x="4054" y="1046"/>
                  </a:lnTo>
                  <a:cubicBezTo>
                    <a:pt x="4149" y="951"/>
                    <a:pt x="4212" y="793"/>
                    <a:pt x="4212" y="634"/>
                  </a:cubicBezTo>
                  <a:cubicBezTo>
                    <a:pt x="4212" y="286"/>
                    <a:pt x="3927" y="1"/>
                    <a:pt x="357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7" name="Google Shape;3327;p35">
              <a:extLst>
                <a:ext uri="{FF2B5EF4-FFF2-40B4-BE49-F238E27FC236}">
                  <a16:creationId xmlns:a16="http://schemas.microsoft.com/office/drawing/2014/main" id="{164525F4-AFD6-45D6-B2FC-30836D39310D}"/>
                </a:ext>
              </a:extLst>
            </p:cNvPr>
            <p:cNvSpPr/>
            <p:nvPr/>
          </p:nvSpPr>
          <p:spPr>
            <a:xfrm>
              <a:off x="6285868" y="2569206"/>
              <a:ext cx="21074" cy="176903"/>
            </a:xfrm>
            <a:custGeom>
              <a:avLst/>
              <a:gdLst/>
              <a:ahLst/>
              <a:cxnLst/>
              <a:rect l="l" t="t" r="r" b="b"/>
              <a:pathLst>
                <a:path w="634" h="5322" extrusionOk="0"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4973"/>
                  </a:lnTo>
                  <a:cubicBezTo>
                    <a:pt x="0" y="5163"/>
                    <a:pt x="127" y="5321"/>
                    <a:pt x="317" y="5321"/>
                  </a:cubicBezTo>
                  <a:cubicBezTo>
                    <a:pt x="475" y="5321"/>
                    <a:pt x="634" y="5163"/>
                    <a:pt x="634" y="4973"/>
                  </a:cubicBezTo>
                  <a:lnTo>
                    <a:pt x="634" y="349"/>
                  </a:lnTo>
                  <a:cubicBezTo>
                    <a:pt x="634" y="159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8" name="Google Shape;3328;p35">
              <a:extLst>
                <a:ext uri="{FF2B5EF4-FFF2-40B4-BE49-F238E27FC236}">
                  <a16:creationId xmlns:a16="http://schemas.microsoft.com/office/drawing/2014/main" id="{4CE5B081-EA50-88D1-790F-353BC46E3877}"/>
                </a:ext>
              </a:extLst>
            </p:cNvPr>
            <p:cNvSpPr/>
            <p:nvPr/>
          </p:nvSpPr>
          <p:spPr>
            <a:xfrm>
              <a:off x="6224806" y="2432357"/>
              <a:ext cx="140040" cy="105304"/>
            </a:xfrm>
            <a:custGeom>
              <a:avLst/>
              <a:gdLst/>
              <a:ahLst/>
              <a:cxnLst/>
              <a:rect l="l" t="t" r="r" b="b"/>
              <a:pathLst>
                <a:path w="4213" h="3168" extrusionOk="0">
                  <a:moveTo>
                    <a:pt x="2154" y="634"/>
                  </a:moveTo>
                  <a:lnTo>
                    <a:pt x="3516" y="2534"/>
                  </a:lnTo>
                  <a:lnTo>
                    <a:pt x="634" y="2534"/>
                  </a:lnTo>
                  <a:lnTo>
                    <a:pt x="2154" y="634"/>
                  </a:lnTo>
                  <a:close/>
                  <a:moveTo>
                    <a:pt x="2154" y="1"/>
                  </a:moveTo>
                  <a:cubicBezTo>
                    <a:pt x="1964" y="1"/>
                    <a:pt x="1774" y="96"/>
                    <a:pt x="1647" y="254"/>
                  </a:cubicBezTo>
                  <a:lnTo>
                    <a:pt x="159" y="2123"/>
                  </a:lnTo>
                  <a:cubicBezTo>
                    <a:pt x="64" y="2218"/>
                    <a:pt x="1" y="2376"/>
                    <a:pt x="1" y="2534"/>
                  </a:cubicBezTo>
                  <a:cubicBezTo>
                    <a:pt x="1" y="2883"/>
                    <a:pt x="286" y="3168"/>
                    <a:pt x="634" y="3168"/>
                  </a:cubicBezTo>
                  <a:lnTo>
                    <a:pt x="3516" y="3168"/>
                  </a:lnTo>
                  <a:cubicBezTo>
                    <a:pt x="3769" y="3168"/>
                    <a:pt x="3991" y="3041"/>
                    <a:pt x="4086" y="2819"/>
                  </a:cubicBezTo>
                  <a:cubicBezTo>
                    <a:pt x="4213" y="2598"/>
                    <a:pt x="4181" y="2344"/>
                    <a:pt x="4054" y="2154"/>
                  </a:cubicBezTo>
                  <a:lnTo>
                    <a:pt x="2661" y="254"/>
                  </a:lnTo>
                  <a:cubicBezTo>
                    <a:pt x="2566" y="96"/>
                    <a:pt x="2376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9" name="Google Shape;3329;p35">
              <a:extLst>
                <a:ext uri="{FF2B5EF4-FFF2-40B4-BE49-F238E27FC236}">
                  <a16:creationId xmlns:a16="http://schemas.microsoft.com/office/drawing/2014/main" id="{CEEA9AFC-924E-BD33-4A3B-97BFBF2B9AB1}"/>
                </a:ext>
              </a:extLst>
            </p:cNvPr>
            <p:cNvSpPr/>
            <p:nvPr/>
          </p:nvSpPr>
          <p:spPr>
            <a:xfrm>
              <a:off x="6758507" y="2593438"/>
              <a:ext cx="7413" cy="276889"/>
            </a:xfrm>
            <a:custGeom>
              <a:avLst/>
              <a:gdLst/>
              <a:ahLst/>
              <a:cxnLst/>
              <a:rect l="l" t="t" r="r" b="b"/>
              <a:pathLst>
                <a:path w="223" h="8330" extrusionOk="0">
                  <a:moveTo>
                    <a:pt x="1" y="0"/>
                  </a:moveTo>
                  <a:lnTo>
                    <a:pt x="1" y="8329"/>
                  </a:lnTo>
                  <a:lnTo>
                    <a:pt x="222" y="832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0" name="Google Shape;3330;p35">
              <a:extLst>
                <a:ext uri="{FF2B5EF4-FFF2-40B4-BE49-F238E27FC236}">
                  <a16:creationId xmlns:a16="http://schemas.microsoft.com/office/drawing/2014/main" id="{EC425FED-9CA8-B38D-3F24-6E15D9724173}"/>
                </a:ext>
              </a:extLst>
            </p:cNvPr>
            <p:cNvSpPr/>
            <p:nvPr/>
          </p:nvSpPr>
          <p:spPr>
            <a:xfrm>
              <a:off x="5726904" y="3358723"/>
              <a:ext cx="7379" cy="480052"/>
            </a:xfrm>
            <a:custGeom>
              <a:avLst/>
              <a:gdLst/>
              <a:ahLst/>
              <a:cxnLst/>
              <a:rect l="l" t="t" r="r" b="b"/>
              <a:pathLst>
                <a:path w="222" h="14442" extrusionOk="0">
                  <a:moveTo>
                    <a:pt x="0" y="0"/>
                  </a:moveTo>
                  <a:lnTo>
                    <a:pt x="0" y="14441"/>
                  </a:lnTo>
                  <a:lnTo>
                    <a:pt x="222" y="144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1" name="Google Shape;3331;p35">
              <a:extLst>
                <a:ext uri="{FF2B5EF4-FFF2-40B4-BE49-F238E27FC236}">
                  <a16:creationId xmlns:a16="http://schemas.microsoft.com/office/drawing/2014/main" id="{6821191E-A051-7D34-2CD9-98F4EE618284}"/>
                </a:ext>
              </a:extLst>
            </p:cNvPr>
            <p:cNvSpPr/>
            <p:nvPr/>
          </p:nvSpPr>
          <p:spPr>
            <a:xfrm>
              <a:off x="6731151" y="2489198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0" y="1"/>
                  </a:moveTo>
                  <a:cubicBezTo>
                    <a:pt x="412" y="1"/>
                    <a:pt x="0" y="444"/>
                    <a:pt x="0" y="983"/>
                  </a:cubicBezTo>
                  <a:cubicBezTo>
                    <a:pt x="0" y="1489"/>
                    <a:pt x="412" y="1933"/>
                    <a:pt x="950" y="1933"/>
                  </a:cubicBezTo>
                  <a:cubicBezTo>
                    <a:pt x="1489" y="1933"/>
                    <a:pt x="1900" y="1489"/>
                    <a:pt x="1900" y="983"/>
                  </a:cubicBezTo>
                  <a:cubicBezTo>
                    <a:pt x="1900" y="444"/>
                    <a:pt x="1489" y="1"/>
                    <a:pt x="9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4" name="Google Shape;3332;p35">
              <a:extLst>
                <a:ext uri="{FF2B5EF4-FFF2-40B4-BE49-F238E27FC236}">
                  <a16:creationId xmlns:a16="http://schemas.microsoft.com/office/drawing/2014/main" id="{1B66936F-6779-CCF6-D5EB-931C1040C93E}"/>
                </a:ext>
              </a:extLst>
            </p:cNvPr>
            <p:cNvSpPr/>
            <p:nvPr/>
          </p:nvSpPr>
          <p:spPr>
            <a:xfrm>
              <a:off x="6222712" y="3218716"/>
              <a:ext cx="64220" cy="64253"/>
            </a:xfrm>
            <a:custGeom>
              <a:avLst/>
              <a:gdLst/>
              <a:ahLst/>
              <a:cxnLst/>
              <a:rect l="l" t="t" r="r" b="b"/>
              <a:pathLst>
                <a:path w="1932" h="1933" extrusionOk="0">
                  <a:moveTo>
                    <a:pt x="950" y="0"/>
                  </a:moveTo>
                  <a:cubicBezTo>
                    <a:pt x="412" y="0"/>
                    <a:pt x="0" y="444"/>
                    <a:pt x="0" y="951"/>
                  </a:cubicBezTo>
                  <a:cubicBezTo>
                    <a:pt x="0" y="1489"/>
                    <a:pt x="412" y="1932"/>
                    <a:pt x="950" y="1932"/>
                  </a:cubicBezTo>
                  <a:cubicBezTo>
                    <a:pt x="1489" y="1932"/>
                    <a:pt x="1932" y="1489"/>
                    <a:pt x="1932" y="951"/>
                  </a:cubicBezTo>
                  <a:cubicBezTo>
                    <a:pt x="1932" y="444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5" name="Google Shape;3333;p35">
              <a:extLst>
                <a:ext uri="{FF2B5EF4-FFF2-40B4-BE49-F238E27FC236}">
                  <a16:creationId xmlns:a16="http://schemas.microsoft.com/office/drawing/2014/main" id="{6CDEB422-374A-9E94-4E3C-12B5B28236DC}"/>
                </a:ext>
              </a:extLst>
            </p:cNvPr>
            <p:cNvSpPr/>
            <p:nvPr/>
          </p:nvSpPr>
          <p:spPr>
            <a:xfrm>
              <a:off x="5708988" y="3932412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1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89"/>
                    <a:pt x="412" y="1933"/>
                    <a:pt x="951" y="1933"/>
                  </a:cubicBezTo>
                  <a:cubicBezTo>
                    <a:pt x="1489" y="1933"/>
                    <a:pt x="1901" y="1489"/>
                    <a:pt x="1901" y="951"/>
                  </a:cubicBezTo>
                  <a:cubicBezTo>
                    <a:pt x="1901" y="444"/>
                    <a:pt x="1489" y="1"/>
                    <a:pt x="9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3334;p35">
              <a:extLst>
                <a:ext uri="{FF2B5EF4-FFF2-40B4-BE49-F238E27FC236}">
                  <a16:creationId xmlns:a16="http://schemas.microsoft.com/office/drawing/2014/main" id="{71E636A3-D60F-D232-8C66-3EEF23DC56B4}"/>
                </a:ext>
              </a:extLst>
            </p:cNvPr>
            <p:cNvSpPr/>
            <p:nvPr/>
          </p:nvSpPr>
          <p:spPr>
            <a:xfrm>
              <a:off x="6846926" y="4095587"/>
              <a:ext cx="8476" cy="275826"/>
            </a:xfrm>
            <a:custGeom>
              <a:avLst/>
              <a:gdLst/>
              <a:ahLst/>
              <a:cxnLst/>
              <a:rect l="l" t="t" r="r" b="b"/>
              <a:pathLst>
                <a:path w="255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254" y="829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Espaço Reservado para Número de Slide 58">
            <a:extLst>
              <a:ext uri="{FF2B5EF4-FFF2-40B4-BE49-F238E27FC236}">
                <a16:creationId xmlns:a16="http://schemas.microsoft.com/office/drawing/2014/main" id="{3B0DA8BF-ABED-E2E8-9B6D-4AE712A24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743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Google Shape;1691;p21"/>
          <p:cNvSpPr/>
          <p:nvPr/>
        </p:nvSpPr>
        <p:spPr>
          <a:xfrm>
            <a:off x="453154" y="2574646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94" name="Google Shape;1692;p21"/>
          <p:cNvSpPr/>
          <p:nvPr/>
        </p:nvSpPr>
        <p:spPr>
          <a:xfrm>
            <a:off x="4800040" y="249948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95" name="Google Shape;1693;p21"/>
          <p:cNvSpPr/>
          <p:nvPr/>
        </p:nvSpPr>
        <p:spPr>
          <a:xfrm>
            <a:off x="463322" y="891380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96" name="Google Shape;1694;p21"/>
          <p:cNvSpPr/>
          <p:nvPr/>
        </p:nvSpPr>
        <p:spPr>
          <a:xfrm>
            <a:off x="4800040" y="816222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97" name="Google Shape;1695;p21"/>
          <p:cNvSpPr/>
          <p:nvPr/>
        </p:nvSpPr>
        <p:spPr>
          <a:xfrm>
            <a:off x="458254" y="1709163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98" name="Google Shape;1696;p21"/>
          <p:cNvSpPr/>
          <p:nvPr/>
        </p:nvSpPr>
        <p:spPr>
          <a:xfrm>
            <a:off x="6649949" y="1633974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99" name="Google Shape;1697;p21"/>
          <p:cNvSpPr/>
          <p:nvPr/>
        </p:nvSpPr>
        <p:spPr>
          <a:xfrm>
            <a:off x="463322" y="2782926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0" name="Google Shape;1698;p21"/>
          <p:cNvSpPr/>
          <p:nvPr/>
        </p:nvSpPr>
        <p:spPr>
          <a:xfrm>
            <a:off x="6655018" y="3370072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1" name="Google Shape;1699;p21"/>
          <p:cNvSpPr/>
          <p:nvPr/>
        </p:nvSpPr>
        <p:spPr>
          <a:xfrm>
            <a:off x="463322" y="2971862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2" name="Google Shape;1700;p21"/>
          <p:cNvSpPr/>
          <p:nvPr/>
        </p:nvSpPr>
        <p:spPr>
          <a:xfrm>
            <a:off x="4800040" y="415330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3" name="Google Shape;1701;p21"/>
          <p:cNvSpPr/>
          <p:nvPr/>
        </p:nvSpPr>
        <p:spPr>
          <a:xfrm>
            <a:off x="936722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Roteiro de apresentação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04" name="Google Shape;1702;p21"/>
          <p:cNvSpPr/>
          <p:nvPr/>
        </p:nvSpPr>
        <p:spPr>
          <a:xfrm>
            <a:off x="5156612" y="3765235"/>
            <a:ext cx="3274691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5" name="Google Shape;1703;p21"/>
          <p:cNvSpPr/>
          <p:nvPr/>
        </p:nvSpPr>
        <p:spPr>
          <a:xfrm>
            <a:off x="5156613" y="376523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048706" name="Google Shape;1704;p21"/>
          <p:cNvSpPr/>
          <p:nvPr/>
        </p:nvSpPr>
        <p:spPr>
          <a:xfrm>
            <a:off x="5156612" y="407055"/>
            <a:ext cx="3274693" cy="97604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7" name="Google Shape;1705;p21"/>
          <p:cNvSpPr/>
          <p:nvPr/>
        </p:nvSpPr>
        <p:spPr>
          <a:xfrm>
            <a:off x="5156613" y="41188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048708" name="Google Shape;1706;p21"/>
          <p:cNvSpPr/>
          <p:nvPr/>
        </p:nvSpPr>
        <p:spPr>
          <a:xfrm>
            <a:off x="5156613" y="2089089"/>
            <a:ext cx="3274692" cy="970184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9" name="Google Shape;1707;p21"/>
          <p:cNvSpPr/>
          <p:nvPr/>
        </p:nvSpPr>
        <p:spPr>
          <a:xfrm>
            <a:off x="5156613" y="2089089"/>
            <a:ext cx="430769" cy="970184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048710" name="Google Shape;1708;p21"/>
          <p:cNvSpPr/>
          <p:nvPr/>
        </p:nvSpPr>
        <p:spPr>
          <a:xfrm>
            <a:off x="7018680" y="1249974"/>
            <a:ext cx="1849910" cy="971210"/>
          </a:xfrm>
          <a:custGeom>
            <a:avLst/>
            <a:gdLst/>
            <a:ahLst/>
            <a:cxnLst/>
            <a:rect l="l" t="t" r="r" b="b"/>
            <a:pathLst>
              <a:path w="521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54"/>
                  <a:pt x="52128" y="25526"/>
                </a:cubicBezTo>
                <a:lnTo>
                  <a:pt x="52128" y="4751"/>
                </a:lnTo>
                <a:cubicBezTo>
                  <a:pt x="52128" y="2154"/>
                  <a:pt x="50006" y="1"/>
                  <a:pt x="47378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1" name="Google Shape;1709;p21"/>
          <p:cNvSpPr/>
          <p:nvPr/>
        </p:nvSpPr>
        <p:spPr>
          <a:xfrm>
            <a:off x="7018680" y="1249974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048712" name="Google Shape;1710;p21"/>
          <p:cNvSpPr/>
          <p:nvPr/>
        </p:nvSpPr>
        <p:spPr>
          <a:xfrm>
            <a:off x="7018680" y="2927178"/>
            <a:ext cx="1903444" cy="971178"/>
          </a:xfrm>
          <a:custGeom>
            <a:avLst/>
            <a:gdLst/>
            <a:ahLst/>
            <a:cxnLst/>
            <a:rect l="l" t="t" r="r" b="b"/>
            <a:pathLst>
              <a:path w="521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22"/>
                  <a:pt x="52128" y="25525"/>
                </a:cubicBezTo>
                <a:lnTo>
                  <a:pt x="52128" y="4750"/>
                </a:lnTo>
                <a:cubicBezTo>
                  <a:pt x="52128" y="2122"/>
                  <a:pt x="50006" y="0"/>
                  <a:pt x="47378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3" name="Google Shape;1711;p21"/>
          <p:cNvSpPr/>
          <p:nvPr/>
        </p:nvSpPr>
        <p:spPr>
          <a:xfrm>
            <a:off x="7018680" y="2927178"/>
            <a:ext cx="430769" cy="971178"/>
          </a:xfrm>
          <a:custGeom>
            <a:avLst/>
            <a:gdLst/>
            <a:ahLst/>
            <a:cxnLst/>
            <a:rect l="l" t="t" r="r" b="b"/>
            <a:pathLst>
              <a:path w="134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5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048714" name="Google Shape;1712;p21"/>
          <p:cNvSpPr txBox="1"/>
          <p:nvPr/>
        </p:nvSpPr>
        <p:spPr>
          <a:xfrm>
            <a:off x="5589880" y="722132"/>
            <a:ext cx="2617398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Medium"/>
                <a:ea typeface="Fira Sans Medium"/>
                <a:cs typeface="Fira Sans Medium"/>
                <a:sym typeface="Fira Sans Medium"/>
              </a:rPr>
              <a:t>Introdução: discalculia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15" name="Google Shape;1714;p21"/>
          <p:cNvSpPr txBox="1"/>
          <p:nvPr/>
        </p:nvSpPr>
        <p:spPr>
          <a:xfrm>
            <a:off x="5587382" y="2403314"/>
            <a:ext cx="2619896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</a:rPr>
              <a:t>Dismath: objetivos e funções 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16" name="Google Shape;1716;p21"/>
          <p:cNvSpPr txBox="1"/>
          <p:nvPr/>
        </p:nvSpPr>
        <p:spPr>
          <a:xfrm>
            <a:off x="5572496" y="4088477"/>
            <a:ext cx="2634781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</a:rPr>
              <a:t>Requisitos funcionais e não funcionais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17" name="Google Shape;1718;p21"/>
          <p:cNvSpPr txBox="1"/>
          <p:nvPr/>
        </p:nvSpPr>
        <p:spPr>
          <a:xfrm>
            <a:off x="7448098" y="3241435"/>
            <a:ext cx="1420492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Medium"/>
                <a:ea typeface="Fira Sans Medium"/>
                <a:cs typeface="Fira Sans Medium"/>
                <a:sym typeface="Fira Sans Medium"/>
              </a:rPr>
              <a:t>Telas conceituais e HTML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18" name="Google Shape;1720;p21"/>
          <p:cNvSpPr txBox="1"/>
          <p:nvPr/>
        </p:nvSpPr>
        <p:spPr>
          <a:xfrm>
            <a:off x="7445205" y="1709163"/>
            <a:ext cx="1423385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</a:rPr>
              <a:t>Logotipo e tipografia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A2A99DE-DC01-8B31-6EE3-A42BA87A6A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Fira Sans Medium"/>
                <a:sym typeface="Fira Sans Medium"/>
              </a:rPr>
              <a:t>Referências bibliográficas</a:t>
            </a:r>
            <a:endParaRPr lang="pt-BR" dirty="0"/>
          </a:p>
        </p:txBody>
      </p:sp>
      <p:sp>
        <p:nvSpPr>
          <p:cNvPr id="1049005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</p:spPr>
        <p:txBody>
          <a:bodyPr/>
          <a:lstStyle/>
          <a:p>
            <a:pPr marL="114300" indent="0" algn="just">
              <a:buNone/>
            </a:pPr>
            <a:r>
              <a:rPr lang="pt-BR" sz="1200" dirty="0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BASTOS, J.A. O cérebro e a matemática. São Paulo: Edição do Autor; 2008.         </a:t>
            </a:r>
          </a:p>
          <a:p>
            <a:pPr marL="114300" indent="0" algn="just">
              <a:buNone/>
            </a:pPr>
            <a:endParaRPr lang="pt-BR" sz="1200" dirty="0">
              <a:solidFill>
                <a:schemeClr val="tx1"/>
              </a:solidFill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pt-BR" sz="1200" dirty="0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GARCIA, J.N. Manual de dificuldades de aprendizagem: Linguagem, leitura, escrita e matemática. Porto Alegre: Artmed; 1998.</a:t>
            </a:r>
          </a:p>
          <a:p>
            <a:pPr marL="114300" indent="0" algn="just">
              <a:buNone/>
            </a:pPr>
            <a:endParaRPr lang="pt-BR" sz="1200" dirty="0">
              <a:solidFill>
                <a:schemeClr val="tx1"/>
              </a:solidFill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pt-BR" sz="1200" dirty="0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/>
              </a:rPr>
              <a:t>HELLER, Eva. A psicologia das cores: como as cores afetam a emoção e a razão. São Paulo: Olhares, 2022.</a:t>
            </a:r>
          </a:p>
          <a:p>
            <a:pPr marL="114300" indent="0" algn="just">
              <a:buNone/>
            </a:pPr>
            <a:endParaRPr lang="pt-BR" sz="1200" dirty="0">
              <a:solidFill>
                <a:schemeClr val="tx1"/>
              </a:solidFill>
              <a:latin typeface="Fira Sans" panose="020B0503050000020004" pitchFamily="34" charset="0"/>
              <a:ea typeface="Calibri" panose="020F0502020204030204" pitchFamily="34" charset="0"/>
              <a:cs typeface="Times New Roman"/>
            </a:endParaRPr>
          </a:p>
          <a:p>
            <a:pPr marL="114300" indent="0" algn="just">
              <a:buNone/>
            </a:pPr>
            <a:r>
              <a:rPr lang="pt-BR" sz="1200" dirty="0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PERETTI, </a:t>
            </a:r>
            <a:r>
              <a:rPr lang="pt-BR" sz="1200" dirty="0" err="1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Lisiani</a:t>
            </a:r>
            <a:r>
              <a:rPr lang="pt-BR" sz="1200" dirty="0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Discalculia – transtorno de aprendizagem. Universidade Regional Integrada do Alto Uruguai e das Missões – Uri. Erechim/RS, 2019. </a:t>
            </a:r>
          </a:p>
          <a:p>
            <a:pPr marL="114300" indent="0" algn="just">
              <a:buNone/>
            </a:pPr>
            <a:endParaRPr lang="pt-BR" sz="1200" dirty="0">
              <a:solidFill>
                <a:schemeClr val="tx1"/>
              </a:solidFill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</a:rPr>
              <a:t>KOSC, L. Developmental dyscalculia. J Learn </a:t>
            </a:r>
            <a:r>
              <a:rPr lang="en-US" sz="1200" dirty="0" err="1">
                <a:solidFill>
                  <a:schemeClr val="tx1"/>
                </a:solidFill>
                <a:latin typeface="Fira Sans" panose="020B0503050000020004" pitchFamily="34" charset="0"/>
              </a:rPr>
              <a:t>Disabil</a:t>
            </a:r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</a:rPr>
              <a:t>. 1974; p. 164-77. </a:t>
            </a:r>
          </a:p>
          <a:p>
            <a:pPr marL="114300" indent="0" algn="just">
              <a:buNone/>
            </a:pPr>
            <a:endParaRPr lang="pt-BR" sz="12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 algn="just">
              <a:lnSpc>
                <a:spcPct val="114999"/>
              </a:lnSpc>
              <a:buNone/>
            </a:pPr>
            <a:endParaRPr lang="pt-BR" sz="1200" dirty="0">
              <a:solidFill>
                <a:schemeClr val="tx1"/>
              </a:solidFill>
              <a:latin typeface="Fira Sans Medium" panose="020B06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7340CD8-B5EF-C2BC-0662-5CC558C023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Fira Sans Medium"/>
                <a:sym typeface="Fira Sans Medium"/>
              </a:rPr>
              <a:t>Referências sitiográficas</a:t>
            </a:r>
            <a:endParaRPr lang="pt-BR" dirty="0"/>
          </a:p>
        </p:txBody>
      </p:sp>
      <p:sp>
        <p:nvSpPr>
          <p:cNvPr id="1049005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pt-BR" sz="1200" b="0" i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MONOTYPE GMBH. </a:t>
            </a:r>
            <a:r>
              <a:rPr lang="pt-BR" sz="12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LinoType</a:t>
            </a:r>
            <a:r>
              <a:rPr lang="pt-BR" sz="1200" b="1" dirty="0">
                <a:solidFill>
                  <a:schemeClr val="tx1"/>
                </a:solidFill>
                <a:latin typeface="Fira Sans" panose="020B0503050000020004" pitchFamily="34" charset="0"/>
              </a:rPr>
              <a:t>: </a:t>
            </a:r>
            <a:r>
              <a:rPr lang="pt-BR" sz="12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the</a:t>
            </a:r>
            <a:r>
              <a:rPr lang="pt-BR" sz="1200" b="1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source</a:t>
            </a:r>
            <a:r>
              <a:rPr lang="pt-BR" sz="1200" b="1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of</a:t>
            </a:r>
            <a:r>
              <a:rPr lang="pt-BR" sz="1200" b="1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the</a:t>
            </a:r>
            <a:r>
              <a:rPr lang="pt-BR" sz="1200" b="1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originals</a:t>
            </a:r>
            <a:r>
              <a:rPr lang="pt-BR" sz="1200" b="1" dirty="0">
                <a:solidFill>
                  <a:schemeClr val="tx1"/>
                </a:solidFill>
                <a:latin typeface="Fira Sans" panose="020B0503050000020004" pitchFamily="34" charset="0"/>
              </a:rPr>
              <a:t>, 2022</a:t>
            </a:r>
            <a:r>
              <a:rPr lang="pt-BR" sz="1200" dirty="0">
                <a:solidFill>
                  <a:schemeClr val="tx1"/>
                </a:solidFill>
                <a:latin typeface="Fira Sans" panose="020B0503050000020004" pitchFamily="34" charset="0"/>
              </a:rPr>
              <a:t>. Disponível em: &lt;</a:t>
            </a:r>
            <a:r>
              <a:rPr lang="pt-BR" sz="12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https://www.linotype.com/6580152/arsenica-family.html&gt;. Acesso em: 17/11/2022.</a:t>
            </a:r>
          </a:p>
          <a:p>
            <a:pPr marL="114300" indent="0" algn="just">
              <a:buNone/>
            </a:pPr>
            <a:endParaRPr lang="pt-BR" sz="12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pt-BR" sz="1200" dirty="0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ZETAFONTS. Disponível em: </a:t>
            </a:r>
          </a:p>
          <a:p>
            <a:pPr marL="114300" indent="0" algn="just">
              <a:buNone/>
            </a:pPr>
            <a:r>
              <a:rPr lang="pt-BR" sz="1200" dirty="0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pt-BR" sz="12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https://www.zetafonts.com/</a:t>
            </a:r>
            <a:r>
              <a:rPr lang="pt-BR" sz="12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arsenica</a:t>
            </a:r>
            <a:r>
              <a:rPr lang="pt-BR" sz="1200" dirty="0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 Acesso em:17/11/2022.</a:t>
            </a:r>
          </a:p>
          <a:p>
            <a:pPr marL="114300" indent="0" algn="just">
              <a:lnSpc>
                <a:spcPct val="114999"/>
              </a:lnSpc>
              <a:buNone/>
            </a:pPr>
            <a:endParaRPr lang="pt-BR" sz="1200" dirty="0">
              <a:solidFill>
                <a:schemeClr val="tx1"/>
              </a:solidFill>
              <a:latin typeface="Fira Sans" panose="020B0503050000020004" pitchFamily="34" charset="0"/>
              <a:ea typeface="Calibri" panose="020F0502020204030204" pitchFamily="34" charset="0"/>
              <a:cs typeface="Times New Roman"/>
            </a:endParaRPr>
          </a:p>
          <a:p>
            <a:pPr marL="114300" indent="0" algn="just">
              <a:lnSpc>
                <a:spcPct val="114999"/>
              </a:lnSpc>
              <a:buNone/>
            </a:pPr>
            <a:r>
              <a:rPr lang="pt-BR" sz="1200" dirty="0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/>
              </a:rPr>
              <a:t>SLIDESGO. Disponível em:</a:t>
            </a:r>
          </a:p>
          <a:p>
            <a:pPr marL="114300" indent="0" algn="just">
              <a:lnSpc>
                <a:spcPct val="114999"/>
              </a:lnSpc>
              <a:buNone/>
            </a:pPr>
            <a:r>
              <a:rPr lang="pt-BR" sz="1200" dirty="0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/>
              </a:rPr>
              <a:t>&lt;https://slidesgo.com/</a:t>
            </a:r>
            <a:r>
              <a:rPr lang="pt-BR" sz="1200" dirty="0" err="1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/>
              </a:rPr>
              <a:t>pt</a:t>
            </a:r>
            <a:r>
              <a:rPr lang="pt-BR" sz="1200" dirty="0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/>
              </a:rPr>
              <a:t>/&gt;. Acesso em: 14/11/2022.</a:t>
            </a:r>
          </a:p>
          <a:p>
            <a:pPr marL="114300" indent="0" algn="just">
              <a:lnSpc>
                <a:spcPct val="114999"/>
              </a:lnSpc>
              <a:buNone/>
            </a:pPr>
            <a:endParaRPr lang="pt-BR" sz="1200" dirty="0">
              <a:solidFill>
                <a:schemeClr val="tx1"/>
              </a:solidFill>
              <a:latin typeface="Fira Sans" panose="020B0503050000020004" pitchFamily="34" charset="0"/>
              <a:ea typeface="Calibri" panose="020F0502020204030204" pitchFamily="34" charset="0"/>
              <a:cs typeface="Times New Roman"/>
            </a:endParaRPr>
          </a:p>
          <a:p>
            <a:pPr marL="114300" indent="0" algn="just">
              <a:lnSpc>
                <a:spcPct val="114999"/>
              </a:lnSpc>
              <a:buNone/>
            </a:pPr>
            <a:endParaRPr lang="pt-BR" sz="1200" dirty="0">
              <a:solidFill>
                <a:schemeClr val="tx1"/>
              </a:solidFill>
              <a:latin typeface="Fira Sans Medium" panose="020B06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7340CD8-B5EF-C2BC-0662-5CC558C023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 smtClean="0"/>
              <a:t>21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7054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Google Shape;2822;p31"/>
          <p:cNvSpPr txBox="1"/>
          <p:nvPr/>
        </p:nvSpPr>
        <p:spPr>
          <a:xfrm>
            <a:off x="710250" y="28626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1. Introdução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3" name="Google Shape;2823;p31"/>
          <p:cNvSpPr txBox="1"/>
          <p:nvPr/>
        </p:nvSpPr>
        <p:spPr>
          <a:xfrm>
            <a:off x="1116377" y="1244006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15" name="Espaço Reservado para Número de Slide 1048714">
            <a:extLst>
              <a:ext uri="{FF2B5EF4-FFF2-40B4-BE49-F238E27FC236}">
                <a16:creationId xmlns:a16="http://schemas.microsoft.com/office/drawing/2014/main" id="{9455D9DB-36F5-51C0-D293-1553A22CA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095D0A-26D6-14F4-8868-4B8465D3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3363"/>
            <a:ext cx="9144000" cy="207677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CA81C4C-E79F-98FC-4E13-268B611F53A1}"/>
              </a:ext>
            </a:extLst>
          </p:cNvPr>
          <p:cNvSpPr txBox="1"/>
          <p:nvPr/>
        </p:nvSpPr>
        <p:spPr>
          <a:xfrm>
            <a:off x="1529078" y="3575577"/>
            <a:ext cx="5883342" cy="86177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000" dirty="0">
                <a:latin typeface="Fira Sans"/>
              </a:rPr>
              <a:t>Fonte: Indicadores Brasileiros para os Objetivos de Desenvolvimento Sustentável. Disponível em: </a:t>
            </a:r>
          </a:p>
          <a:p>
            <a:r>
              <a:rPr lang="pt-BR" sz="1000" dirty="0">
                <a:latin typeface="Fira Sans"/>
                <a:hlinkClick r:id="rId4"/>
              </a:rPr>
              <a:t>https://odsbrasil.gov.br</a:t>
            </a:r>
            <a:r>
              <a:rPr lang="pt-BR" sz="1000" dirty="0">
                <a:latin typeface="Fira Sans"/>
              </a:rPr>
              <a:t>. Acesso em 02/12/2022.</a:t>
            </a:r>
          </a:p>
          <a:p>
            <a:endParaRPr lang="pt-BR" sz="1500" dirty="0">
              <a:latin typeface="Fira Sans"/>
            </a:endParaRPr>
          </a:p>
          <a:p>
            <a:endParaRPr lang="pt-BR" sz="1500" dirty="0">
              <a:latin typeface="Fira San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F4B3F9-005A-1C02-5499-14A0E4D41661}"/>
              </a:ext>
            </a:extLst>
          </p:cNvPr>
          <p:cNvSpPr txBox="1"/>
          <p:nvPr/>
        </p:nvSpPr>
        <p:spPr>
          <a:xfrm>
            <a:off x="2801323" y="1271753"/>
            <a:ext cx="3243196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000" dirty="0">
                <a:latin typeface="Fira Sans"/>
              </a:rPr>
              <a:t>Figura 1: Objetivos de desenvolvimento sustentável.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2657DA-A9CF-2821-25F7-6DC4B7B0AE23}"/>
              </a:ext>
            </a:extLst>
          </p:cNvPr>
          <p:cNvSpPr txBox="1"/>
          <p:nvPr/>
        </p:nvSpPr>
        <p:spPr>
          <a:xfrm>
            <a:off x="226881" y="4181859"/>
            <a:ext cx="87942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Fira Sans" panose="020B0503050000020004" pitchFamily="34" charset="0"/>
              </a:rPr>
              <a:t>“Objetivo 4 - Educação de Qualidade. </a:t>
            </a:r>
          </a:p>
          <a:p>
            <a:r>
              <a:rPr lang="pt-BR" dirty="0">
                <a:latin typeface="Fira Sans" panose="020B0503050000020004" pitchFamily="34" charset="0"/>
              </a:rPr>
              <a:t>Assegurar a educação inclusiva e equitativa e de qualidade, e promover oportunidades de aprendizagem ao longo da vida para todos”.</a:t>
            </a:r>
          </a:p>
        </p:txBody>
      </p:sp>
    </p:spTree>
    <p:extLst>
      <p:ext uri="{BB962C8B-B14F-4D97-AF65-F5344CB8AC3E}">
        <p14:creationId xmlns:p14="http://schemas.microsoft.com/office/powerpoint/2010/main" val="292677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Google Shape;2822;p31"/>
          <p:cNvSpPr txBox="1"/>
          <p:nvPr/>
        </p:nvSpPr>
        <p:spPr>
          <a:xfrm>
            <a:off x="710250" y="28626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1. Introdução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3" name="Google Shape;2823;p31"/>
          <p:cNvSpPr txBox="1"/>
          <p:nvPr/>
        </p:nvSpPr>
        <p:spPr>
          <a:xfrm>
            <a:off x="1116377" y="1244006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4" name="Google Shape;2824;p31"/>
          <p:cNvSpPr txBox="1"/>
          <p:nvPr/>
        </p:nvSpPr>
        <p:spPr>
          <a:xfrm>
            <a:off x="1618029" y="773706"/>
            <a:ext cx="2787153" cy="432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r>
              <a:rPr lang="pt-BR" sz="1500" dirty="0">
                <a:latin typeface="Fira Sans Medium"/>
                <a:ea typeface="Fira Sans Medium"/>
                <a:cs typeface="Fira Sans Medium"/>
                <a:sym typeface="Fira Sans Medium"/>
              </a:rPr>
              <a:t>Discalculia</a:t>
            </a:r>
          </a:p>
          <a:p>
            <a:endParaRPr lang="pt-BR" sz="1500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Transtorno de aprendizagem em matemática causado por má formação neurológica.</a:t>
            </a:r>
          </a:p>
          <a:p>
            <a:r>
              <a:rPr lang="pt-BR" sz="1000" dirty="0">
                <a:latin typeface="Fira Sans "/>
                <a:ea typeface="Fira Sans"/>
                <a:cs typeface="Fira Sans"/>
                <a:sym typeface="Fira Sans"/>
              </a:rPr>
              <a:t>(</a:t>
            </a:r>
            <a:r>
              <a:rPr lang="pt-BR" sz="1000" dirty="0">
                <a:solidFill>
                  <a:schemeClr val="tx1"/>
                </a:solidFill>
                <a:latin typeface="Fira Sans "/>
                <a:ea typeface="Calibri" panose="020F0502020204030204" pitchFamily="34" charset="0"/>
                <a:cs typeface="Times New Roman" panose="02020603050405020304" pitchFamily="18" charset="0"/>
              </a:rPr>
              <a:t>PERETTI, 2019)</a:t>
            </a:r>
            <a:r>
              <a:rPr lang="pt-BR" sz="1000" dirty="0">
                <a:latin typeface="Fira Sans "/>
                <a:ea typeface="Fira Sans"/>
                <a:cs typeface="Fira Sans"/>
                <a:sym typeface="Fira Sans"/>
              </a:rPr>
              <a:t> </a:t>
            </a:r>
          </a:p>
          <a:p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3 a 6% de crianças em idade escolar</a:t>
            </a:r>
          </a:p>
          <a:p>
            <a:r>
              <a:rPr lang="pt-BR" sz="1000" dirty="0">
                <a:latin typeface="Fira Sans"/>
                <a:ea typeface="Fira Sans"/>
                <a:cs typeface="Fira Sans"/>
                <a:sym typeface="Fira Sans"/>
              </a:rPr>
              <a:t>(BASTOS, 2008)</a:t>
            </a:r>
          </a:p>
          <a:p>
            <a:endParaRPr lang="pt-BR" sz="1200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endParaRPr lang="pt-BR" sz="1200" dirty="0">
              <a:latin typeface="Fira Sans"/>
              <a:ea typeface="Fira Sans"/>
              <a:cs typeface="Fira Sans"/>
              <a:sym typeface="Fira Sans"/>
            </a:endParaRPr>
          </a:p>
          <a:p>
            <a:endParaRPr lang="pt-BR" sz="1200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endParaRPr lang="pt-BR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" name="Google Shape;3245;p35">
            <a:extLst>
              <a:ext uri="{FF2B5EF4-FFF2-40B4-BE49-F238E27FC236}">
                <a16:creationId xmlns:a16="http://schemas.microsoft.com/office/drawing/2014/main" id="{C3155CD9-D751-359F-591F-CE7C3FAB1984}"/>
              </a:ext>
            </a:extLst>
          </p:cNvPr>
          <p:cNvGrpSpPr/>
          <p:nvPr/>
        </p:nvGrpSpPr>
        <p:grpSpPr>
          <a:xfrm>
            <a:off x="232853" y="1705150"/>
            <a:ext cx="1191687" cy="1939055"/>
            <a:chOff x="5708988" y="2432357"/>
            <a:chExt cx="1191687" cy="1939055"/>
          </a:xfrm>
        </p:grpSpPr>
        <p:sp>
          <p:nvSpPr>
            <p:cNvPr id="3" name="Google Shape;3246;p35">
              <a:extLst>
                <a:ext uri="{FF2B5EF4-FFF2-40B4-BE49-F238E27FC236}">
                  <a16:creationId xmlns:a16="http://schemas.microsoft.com/office/drawing/2014/main" id="{4EC6FFA2-BC63-E5B7-7815-F35A55F3E886}"/>
                </a:ext>
              </a:extLst>
            </p:cNvPr>
            <p:cNvSpPr/>
            <p:nvPr/>
          </p:nvSpPr>
          <p:spPr>
            <a:xfrm>
              <a:off x="6562724" y="3191359"/>
              <a:ext cx="337951" cy="184249"/>
            </a:xfrm>
            <a:custGeom>
              <a:avLst/>
              <a:gdLst/>
              <a:ahLst/>
              <a:cxnLst/>
              <a:rect l="l" t="t" r="r" b="b"/>
              <a:pathLst>
                <a:path w="10167" h="5543" extrusionOk="0">
                  <a:moveTo>
                    <a:pt x="0" y="0"/>
                  </a:moveTo>
                  <a:lnTo>
                    <a:pt x="0" y="5542"/>
                  </a:lnTo>
                  <a:lnTo>
                    <a:pt x="317" y="5542"/>
                  </a:lnTo>
                  <a:cubicBezTo>
                    <a:pt x="317" y="5194"/>
                    <a:pt x="602" y="4940"/>
                    <a:pt x="950" y="4940"/>
                  </a:cubicBezTo>
                  <a:cubicBezTo>
                    <a:pt x="1267" y="4940"/>
                    <a:pt x="1552" y="5194"/>
                    <a:pt x="1552" y="5542"/>
                  </a:cubicBezTo>
                  <a:lnTo>
                    <a:pt x="1932" y="5542"/>
                  </a:lnTo>
                  <a:cubicBezTo>
                    <a:pt x="1932" y="5194"/>
                    <a:pt x="2217" y="4940"/>
                    <a:pt x="2534" y="4940"/>
                  </a:cubicBezTo>
                  <a:cubicBezTo>
                    <a:pt x="2882" y="4940"/>
                    <a:pt x="3167" y="5194"/>
                    <a:pt x="3167" y="5542"/>
                  </a:cubicBezTo>
                  <a:lnTo>
                    <a:pt x="3547" y="5542"/>
                  </a:lnTo>
                  <a:cubicBezTo>
                    <a:pt x="3547" y="5194"/>
                    <a:pt x="3832" y="4940"/>
                    <a:pt x="4149" y="4940"/>
                  </a:cubicBezTo>
                  <a:cubicBezTo>
                    <a:pt x="4497" y="4940"/>
                    <a:pt x="4751" y="5194"/>
                    <a:pt x="4751" y="5542"/>
                  </a:cubicBezTo>
                  <a:lnTo>
                    <a:pt x="5162" y="5542"/>
                  </a:lnTo>
                  <a:cubicBezTo>
                    <a:pt x="5162" y="5194"/>
                    <a:pt x="5416" y="4940"/>
                    <a:pt x="5764" y="4940"/>
                  </a:cubicBezTo>
                  <a:cubicBezTo>
                    <a:pt x="6081" y="4940"/>
                    <a:pt x="6366" y="5194"/>
                    <a:pt x="6366" y="5542"/>
                  </a:cubicBezTo>
                  <a:lnTo>
                    <a:pt x="6746" y="5542"/>
                  </a:lnTo>
                  <a:cubicBezTo>
                    <a:pt x="6746" y="5194"/>
                    <a:pt x="7031" y="4940"/>
                    <a:pt x="7379" y="4940"/>
                  </a:cubicBezTo>
                  <a:cubicBezTo>
                    <a:pt x="7696" y="4940"/>
                    <a:pt x="7981" y="5194"/>
                    <a:pt x="7981" y="5542"/>
                  </a:cubicBezTo>
                  <a:lnTo>
                    <a:pt x="8361" y="5542"/>
                  </a:lnTo>
                  <a:cubicBezTo>
                    <a:pt x="8361" y="5194"/>
                    <a:pt x="8646" y="4940"/>
                    <a:pt x="8963" y="4940"/>
                  </a:cubicBezTo>
                  <a:cubicBezTo>
                    <a:pt x="9311" y="4940"/>
                    <a:pt x="9596" y="5194"/>
                    <a:pt x="9596" y="5542"/>
                  </a:cubicBezTo>
                  <a:lnTo>
                    <a:pt x="10166" y="5542"/>
                  </a:lnTo>
                  <a:lnTo>
                    <a:pt x="10166" y="3832"/>
                  </a:lnTo>
                  <a:cubicBezTo>
                    <a:pt x="10134" y="1710"/>
                    <a:pt x="8424" y="0"/>
                    <a:pt x="630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47;p35">
              <a:extLst>
                <a:ext uri="{FF2B5EF4-FFF2-40B4-BE49-F238E27FC236}">
                  <a16:creationId xmlns:a16="http://schemas.microsoft.com/office/drawing/2014/main" id="{A2F914B8-A5BC-9B18-0C90-FD3FD9230DC2}"/>
                </a:ext>
              </a:extLst>
            </p:cNvPr>
            <p:cNvSpPr/>
            <p:nvPr/>
          </p:nvSpPr>
          <p:spPr>
            <a:xfrm>
              <a:off x="6344802" y="3191359"/>
              <a:ext cx="427433" cy="781107"/>
            </a:xfrm>
            <a:custGeom>
              <a:avLst/>
              <a:gdLst/>
              <a:ahLst/>
              <a:cxnLst/>
              <a:rect l="l" t="t" r="r" b="b"/>
              <a:pathLst>
                <a:path w="12859" h="23499" extrusionOk="0">
                  <a:moveTo>
                    <a:pt x="3864" y="0"/>
                  </a:moveTo>
                  <a:cubicBezTo>
                    <a:pt x="1743" y="0"/>
                    <a:pt x="1" y="1710"/>
                    <a:pt x="1" y="3832"/>
                  </a:cubicBezTo>
                  <a:lnTo>
                    <a:pt x="1" y="23498"/>
                  </a:lnTo>
                  <a:lnTo>
                    <a:pt x="10135" y="23498"/>
                  </a:lnTo>
                  <a:lnTo>
                    <a:pt x="10135" y="4244"/>
                  </a:lnTo>
                  <a:cubicBezTo>
                    <a:pt x="10135" y="95"/>
                    <a:pt x="12858" y="0"/>
                    <a:pt x="128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48;p35">
              <a:extLst>
                <a:ext uri="{FF2B5EF4-FFF2-40B4-BE49-F238E27FC236}">
                  <a16:creationId xmlns:a16="http://schemas.microsoft.com/office/drawing/2014/main" id="{BF3126B6-BC44-D84B-F249-D8BD87875579}"/>
                </a:ext>
              </a:extLst>
            </p:cNvPr>
            <p:cNvSpPr/>
            <p:nvPr/>
          </p:nvSpPr>
          <p:spPr>
            <a:xfrm>
              <a:off x="6364813" y="337557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0"/>
                  </a:moveTo>
                  <a:cubicBezTo>
                    <a:pt x="159" y="0"/>
                    <a:pt x="1" y="158"/>
                    <a:pt x="1" y="317"/>
                  </a:cubicBezTo>
                  <a:cubicBezTo>
                    <a:pt x="1" y="507"/>
                    <a:pt x="159" y="665"/>
                    <a:pt x="317" y="665"/>
                  </a:cubicBezTo>
                  <a:lnTo>
                    <a:pt x="8203" y="665"/>
                  </a:lnTo>
                  <a:cubicBezTo>
                    <a:pt x="8393" y="665"/>
                    <a:pt x="8519" y="507"/>
                    <a:pt x="8519" y="317"/>
                  </a:cubicBezTo>
                  <a:cubicBezTo>
                    <a:pt x="8519" y="158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49;p35">
              <a:extLst>
                <a:ext uri="{FF2B5EF4-FFF2-40B4-BE49-F238E27FC236}">
                  <a16:creationId xmlns:a16="http://schemas.microsoft.com/office/drawing/2014/main" id="{DB98C2EF-012E-95EF-AB47-A4BDFA656656}"/>
                </a:ext>
              </a:extLst>
            </p:cNvPr>
            <p:cNvSpPr/>
            <p:nvPr/>
          </p:nvSpPr>
          <p:spPr>
            <a:xfrm>
              <a:off x="6364813" y="341240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07"/>
                    <a:pt x="159" y="666"/>
                    <a:pt x="317" y="666"/>
                  </a:cubicBezTo>
                  <a:lnTo>
                    <a:pt x="8203" y="666"/>
                  </a:lnTo>
                  <a:cubicBezTo>
                    <a:pt x="8393" y="666"/>
                    <a:pt x="8519" y="507"/>
                    <a:pt x="8519" y="349"/>
                  </a:cubicBezTo>
                  <a:cubicBezTo>
                    <a:pt x="8519" y="159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50;p35">
              <a:extLst>
                <a:ext uri="{FF2B5EF4-FFF2-40B4-BE49-F238E27FC236}">
                  <a16:creationId xmlns:a16="http://schemas.microsoft.com/office/drawing/2014/main" id="{D634D6AB-FE45-CCFF-E10E-C600E6507A74}"/>
                </a:ext>
              </a:extLst>
            </p:cNvPr>
            <p:cNvSpPr/>
            <p:nvPr/>
          </p:nvSpPr>
          <p:spPr>
            <a:xfrm>
              <a:off x="6364813" y="3450299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34"/>
                    <a:pt x="317" y="634"/>
                  </a:cubicBezTo>
                  <a:lnTo>
                    <a:pt x="8203" y="634"/>
                  </a:lnTo>
                  <a:cubicBezTo>
                    <a:pt x="8393" y="634"/>
                    <a:pt x="8519" y="476"/>
                    <a:pt x="8519" y="317"/>
                  </a:cubicBezTo>
                  <a:cubicBezTo>
                    <a:pt x="8519" y="127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1;p35">
              <a:extLst>
                <a:ext uri="{FF2B5EF4-FFF2-40B4-BE49-F238E27FC236}">
                  <a16:creationId xmlns:a16="http://schemas.microsoft.com/office/drawing/2014/main" id="{60B89563-28F6-01AA-B76E-5C97E0AC5A7E}"/>
                </a:ext>
              </a:extLst>
            </p:cNvPr>
            <p:cNvSpPr/>
            <p:nvPr/>
          </p:nvSpPr>
          <p:spPr>
            <a:xfrm>
              <a:off x="6364813" y="3487162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3"/>
                    <a:pt x="317" y="633"/>
                  </a:cubicBezTo>
                  <a:lnTo>
                    <a:pt x="8203" y="633"/>
                  </a:lnTo>
                  <a:cubicBezTo>
                    <a:pt x="8393" y="633"/>
                    <a:pt x="8519" y="475"/>
                    <a:pt x="8519" y="317"/>
                  </a:cubicBezTo>
                  <a:cubicBezTo>
                    <a:pt x="8519" y="127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52;p35">
              <a:extLst>
                <a:ext uri="{FF2B5EF4-FFF2-40B4-BE49-F238E27FC236}">
                  <a16:creationId xmlns:a16="http://schemas.microsoft.com/office/drawing/2014/main" id="{1FEFC890-8D3B-D465-39FD-0BC9F4ECFDDF}"/>
                </a:ext>
              </a:extLst>
            </p:cNvPr>
            <p:cNvSpPr/>
            <p:nvPr/>
          </p:nvSpPr>
          <p:spPr>
            <a:xfrm>
              <a:off x="6364813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3"/>
                    <a:pt x="317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53;p35">
              <a:extLst>
                <a:ext uri="{FF2B5EF4-FFF2-40B4-BE49-F238E27FC236}">
                  <a16:creationId xmlns:a16="http://schemas.microsoft.com/office/drawing/2014/main" id="{850EA5AB-4F95-6315-51BC-322F23CBDE2B}"/>
                </a:ext>
              </a:extLst>
            </p:cNvPr>
            <p:cNvSpPr/>
            <p:nvPr/>
          </p:nvSpPr>
          <p:spPr>
            <a:xfrm>
              <a:off x="6463768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49" y="0"/>
                  </a:moveTo>
                  <a:cubicBezTo>
                    <a:pt x="159" y="0"/>
                    <a:pt x="0" y="127"/>
                    <a:pt x="0" y="317"/>
                  </a:cubicBezTo>
                  <a:cubicBezTo>
                    <a:pt x="0" y="507"/>
                    <a:pt x="159" y="633"/>
                    <a:pt x="349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54;p35">
              <a:extLst>
                <a:ext uri="{FF2B5EF4-FFF2-40B4-BE49-F238E27FC236}">
                  <a16:creationId xmlns:a16="http://schemas.microsoft.com/office/drawing/2014/main" id="{B2491884-F469-DDE3-5F05-BCE6DB127355}"/>
                </a:ext>
              </a:extLst>
            </p:cNvPr>
            <p:cNvSpPr/>
            <p:nvPr/>
          </p:nvSpPr>
          <p:spPr>
            <a:xfrm>
              <a:off x="6562724" y="3340840"/>
              <a:ext cx="85294" cy="21074"/>
            </a:xfrm>
            <a:custGeom>
              <a:avLst/>
              <a:gdLst/>
              <a:ahLst/>
              <a:cxnLst/>
              <a:rect l="l" t="t" r="r" b="b"/>
              <a:pathLst>
                <a:path w="256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3"/>
                    <a:pt x="317" y="633"/>
                  </a:cubicBezTo>
                  <a:lnTo>
                    <a:pt x="2249" y="633"/>
                  </a:lnTo>
                  <a:cubicBezTo>
                    <a:pt x="2439" y="633"/>
                    <a:pt x="2565" y="507"/>
                    <a:pt x="2565" y="317"/>
                  </a:cubicBezTo>
                  <a:cubicBezTo>
                    <a:pt x="2565" y="127"/>
                    <a:pt x="2439" y="0"/>
                    <a:pt x="22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55;p35">
              <a:extLst>
                <a:ext uri="{FF2B5EF4-FFF2-40B4-BE49-F238E27FC236}">
                  <a16:creationId xmlns:a16="http://schemas.microsoft.com/office/drawing/2014/main" id="{E96C37CC-BFDC-519F-38CF-AD0829BF9407}"/>
                </a:ext>
              </a:extLst>
            </p:cNvPr>
            <p:cNvSpPr/>
            <p:nvPr/>
          </p:nvSpPr>
          <p:spPr>
            <a:xfrm>
              <a:off x="6364813" y="3523992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59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59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56;p35">
              <a:extLst>
                <a:ext uri="{FF2B5EF4-FFF2-40B4-BE49-F238E27FC236}">
                  <a16:creationId xmlns:a16="http://schemas.microsoft.com/office/drawing/2014/main" id="{81FD8C4A-7909-C56B-6BC6-A97151B3EF64}"/>
                </a:ext>
              </a:extLst>
            </p:cNvPr>
            <p:cNvSpPr/>
            <p:nvPr/>
          </p:nvSpPr>
          <p:spPr>
            <a:xfrm>
              <a:off x="6419559" y="3523992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59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57;p35">
              <a:extLst>
                <a:ext uri="{FF2B5EF4-FFF2-40B4-BE49-F238E27FC236}">
                  <a16:creationId xmlns:a16="http://schemas.microsoft.com/office/drawing/2014/main" id="{167EA2CB-11DC-B41A-B6EE-6D85E82C71E2}"/>
                </a:ext>
              </a:extLst>
            </p:cNvPr>
            <p:cNvSpPr/>
            <p:nvPr/>
          </p:nvSpPr>
          <p:spPr>
            <a:xfrm>
              <a:off x="6599554" y="3523992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59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59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58;p35">
              <a:extLst>
                <a:ext uri="{FF2B5EF4-FFF2-40B4-BE49-F238E27FC236}">
                  <a16:creationId xmlns:a16="http://schemas.microsoft.com/office/drawing/2014/main" id="{2572AC53-8052-5319-DC51-BD3F0E9FC205}"/>
                </a:ext>
              </a:extLst>
            </p:cNvPr>
            <p:cNvSpPr/>
            <p:nvPr/>
          </p:nvSpPr>
          <p:spPr>
            <a:xfrm>
              <a:off x="6364813" y="3557664"/>
              <a:ext cx="167397" cy="22138"/>
            </a:xfrm>
            <a:custGeom>
              <a:avLst/>
              <a:gdLst/>
              <a:ahLst/>
              <a:cxnLst/>
              <a:rect l="l" t="t" r="r" b="b"/>
              <a:pathLst>
                <a:path w="5036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66"/>
                    <a:pt x="317" y="666"/>
                  </a:cubicBezTo>
                  <a:lnTo>
                    <a:pt x="4719" y="666"/>
                  </a:lnTo>
                  <a:cubicBezTo>
                    <a:pt x="4878" y="666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59;p35">
              <a:extLst>
                <a:ext uri="{FF2B5EF4-FFF2-40B4-BE49-F238E27FC236}">
                  <a16:creationId xmlns:a16="http://schemas.microsoft.com/office/drawing/2014/main" id="{F9E6B53E-B4B5-A1E1-3675-E7BF00E63F0E}"/>
                </a:ext>
              </a:extLst>
            </p:cNvPr>
            <p:cNvSpPr/>
            <p:nvPr/>
          </p:nvSpPr>
          <p:spPr>
            <a:xfrm>
              <a:off x="6545871" y="3557664"/>
              <a:ext cx="41085" cy="22138"/>
            </a:xfrm>
            <a:custGeom>
              <a:avLst/>
              <a:gdLst/>
              <a:ahLst/>
              <a:cxnLst/>
              <a:rect l="l" t="t" r="r" b="b"/>
              <a:pathLst>
                <a:path w="1236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887" y="666"/>
                  </a:lnTo>
                  <a:cubicBezTo>
                    <a:pt x="1077" y="666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60;p35">
              <a:extLst>
                <a:ext uri="{FF2B5EF4-FFF2-40B4-BE49-F238E27FC236}">
                  <a16:creationId xmlns:a16="http://schemas.microsoft.com/office/drawing/2014/main" id="{B2350B8C-EFBF-D7DA-5FEA-9A7CA103B4F6}"/>
                </a:ext>
              </a:extLst>
            </p:cNvPr>
            <p:cNvSpPr/>
            <p:nvPr/>
          </p:nvSpPr>
          <p:spPr>
            <a:xfrm>
              <a:off x="6599554" y="3557664"/>
              <a:ext cx="48464" cy="22138"/>
            </a:xfrm>
            <a:custGeom>
              <a:avLst/>
              <a:gdLst/>
              <a:ahLst/>
              <a:cxnLst/>
              <a:rect l="l" t="t" r="r" b="b"/>
              <a:pathLst>
                <a:path w="1458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1141" y="666"/>
                  </a:lnTo>
                  <a:cubicBezTo>
                    <a:pt x="1331" y="666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1;p35">
              <a:extLst>
                <a:ext uri="{FF2B5EF4-FFF2-40B4-BE49-F238E27FC236}">
                  <a16:creationId xmlns:a16="http://schemas.microsoft.com/office/drawing/2014/main" id="{9F782490-4B65-AA65-523A-F22BB4AFD28A}"/>
                </a:ext>
              </a:extLst>
            </p:cNvPr>
            <p:cNvSpPr/>
            <p:nvPr/>
          </p:nvSpPr>
          <p:spPr>
            <a:xfrm>
              <a:off x="6364813" y="3594527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2;p35">
              <a:extLst>
                <a:ext uri="{FF2B5EF4-FFF2-40B4-BE49-F238E27FC236}">
                  <a16:creationId xmlns:a16="http://schemas.microsoft.com/office/drawing/2014/main" id="{718735A1-6942-28B5-6803-7EB3960BE90E}"/>
                </a:ext>
              </a:extLst>
            </p:cNvPr>
            <p:cNvSpPr/>
            <p:nvPr/>
          </p:nvSpPr>
          <p:spPr>
            <a:xfrm>
              <a:off x="6500598" y="3594527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63;p35">
              <a:extLst>
                <a:ext uri="{FF2B5EF4-FFF2-40B4-BE49-F238E27FC236}">
                  <a16:creationId xmlns:a16="http://schemas.microsoft.com/office/drawing/2014/main" id="{737DFA45-E0E2-29F1-FEFA-9CB300D76355}"/>
                </a:ext>
              </a:extLst>
            </p:cNvPr>
            <p:cNvSpPr/>
            <p:nvPr/>
          </p:nvSpPr>
          <p:spPr>
            <a:xfrm>
              <a:off x="6554281" y="3594527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4;p35">
              <a:extLst>
                <a:ext uri="{FF2B5EF4-FFF2-40B4-BE49-F238E27FC236}">
                  <a16:creationId xmlns:a16="http://schemas.microsoft.com/office/drawing/2014/main" id="{39E66E4F-A39C-09EA-E39C-9A5980BB0DB4}"/>
                </a:ext>
              </a:extLst>
            </p:cNvPr>
            <p:cNvSpPr/>
            <p:nvPr/>
          </p:nvSpPr>
          <p:spPr>
            <a:xfrm>
              <a:off x="6364813" y="3835584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65;p35">
              <a:extLst>
                <a:ext uri="{FF2B5EF4-FFF2-40B4-BE49-F238E27FC236}">
                  <a16:creationId xmlns:a16="http://schemas.microsoft.com/office/drawing/2014/main" id="{ACCF8544-2E80-3F26-ECA5-A0F308990308}"/>
                </a:ext>
              </a:extLst>
            </p:cNvPr>
            <p:cNvSpPr/>
            <p:nvPr/>
          </p:nvSpPr>
          <p:spPr>
            <a:xfrm>
              <a:off x="6419559" y="3835584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27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66;p35">
              <a:extLst>
                <a:ext uri="{FF2B5EF4-FFF2-40B4-BE49-F238E27FC236}">
                  <a16:creationId xmlns:a16="http://schemas.microsoft.com/office/drawing/2014/main" id="{4080F06D-AA04-FC05-D218-FFF9FA87B1CC}"/>
                </a:ext>
              </a:extLst>
            </p:cNvPr>
            <p:cNvSpPr/>
            <p:nvPr/>
          </p:nvSpPr>
          <p:spPr>
            <a:xfrm>
              <a:off x="6599554" y="3835584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27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27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7;p35">
              <a:extLst>
                <a:ext uri="{FF2B5EF4-FFF2-40B4-BE49-F238E27FC236}">
                  <a16:creationId xmlns:a16="http://schemas.microsoft.com/office/drawing/2014/main" id="{F08E8C50-A139-9DAE-A603-0FEE59A6B674}"/>
                </a:ext>
              </a:extLst>
            </p:cNvPr>
            <p:cNvSpPr/>
            <p:nvPr/>
          </p:nvSpPr>
          <p:spPr>
            <a:xfrm>
              <a:off x="6364813" y="3869256"/>
              <a:ext cx="167397" cy="21107"/>
            </a:xfrm>
            <a:custGeom>
              <a:avLst/>
              <a:gdLst/>
              <a:ahLst/>
              <a:cxnLst/>
              <a:rect l="l" t="t" r="r" b="b"/>
              <a:pathLst>
                <a:path w="5036" h="635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34"/>
                    <a:pt x="317" y="634"/>
                  </a:cubicBezTo>
                  <a:lnTo>
                    <a:pt x="4719" y="634"/>
                  </a:lnTo>
                  <a:cubicBezTo>
                    <a:pt x="4878" y="634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8;p35">
              <a:extLst>
                <a:ext uri="{FF2B5EF4-FFF2-40B4-BE49-F238E27FC236}">
                  <a16:creationId xmlns:a16="http://schemas.microsoft.com/office/drawing/2014/main" id="{732E820B-7EC8-1AC8-275F-B7A12C130D5A}"/>
                </a:ext>
              </a:extLst>
            </p:cNvPr>
            <p:cNvSpPr/>
            <p:nvPr/>
          </p:nvSpPr>
          <p:spPr>
            <a:xfrm>
              <a:off x="6545871" y="3869256"/>
              <a:ext cx="41085" cy="21107"/>
            </a:xfrm>
            <a:custGeom>
              <a:avLst/>
              <a:gdLst/>
              <a:ahLst/>
              <a:cxnLst/>
              <a:rect l="l" t="t" r="r" b="b"/>
              <a:pathLst>
                <a:path w="1236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887" y="634"/>
                  </a:lnTo>
                  <a:cubicBezTo>
                    <a:pt x="1077" y="634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69;p35">
              <a:extLst>
                <a:ext uri="{FF2B5EF4-FFF2-40B4-BE49-F238E27FC236}">
                  <a16:creationId xmlns:a16="http://schemas.microsoft.com/office/drawing/2014/main" id="{31FE2165-EE65-523F-EB0E-44538F3EFAC6}"/>
                </a:ext>
              </a:extLst>
            </p:cNvPr>
            <p:cNvSpPr/>
            <p:nvPr/>
          </p:nvSpPr>
          <p:spPr>
            <a:xfrm>
              <a:off x="6599554" y="3869256"/>
              <a:ext cx="48464" cy="21107"/>
            </a:xfrm>
            <a:custGeom>
              <a:avLst/>
              <a:gdLst/>
              <a:ahLst/>
              <a:cxnLst/>
              <a:rect l="l" t="t" r="r" b="b"/>
              <a:pathLst>
                <a:path w="1458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70;p35">
              <a:extLst>
                <a:ext uri="{FF2B5EF4-FFF2-40B4-BE49-F238E27FC236}">
                  <a16:creationId xmlns:a16="http://schemas.microsoft.com/office/drawing/2014/main" id="{AC8885B2-0635-FCBE-4689-FD2FFCEB0F7A}"/>
                </a:ext>
              </a:extLst>
            </p:cNvPr>
            <p:cNvSpPr/>
            <p:nvPr/>
          </p:nvSpPr>
          <p:spPr>
            <a:xfrm>
              <a:off x="6364813" y="3906119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71;p35">
              <a:extLst>
                <a:ext uri="{FF2B5EF4-FFF2-40B4-BE49-F238E27FC236}">
                  <a16:creationId xmlns:a16="http://schemas.microsoft.com/office/drawing/2014/main" id="{A46DB9EE-8A23-C4F5-E83F-6677EB4B3BF6}"/>
                </a:ext>
              </a:extLst>
            </p:cNvPr>
            <p:cNvSpPr/>
            <p:nvPr/>
          </p:nvSpPr>
          <p:spPr>
            <a:xfrm>
              <a:off x="6500598" y="3906119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72;p35">
              <a:extLst>
                <a:ext uri="{FF2B5EF4-FFF2-40B4-BE49-F238E27FC236}">
                  <a16:creationId xmlns:a16="http://schemas.microsoft.com/office/drawing/2014/main" id="{B6645CFF-DE9C-565D-FDAD-C1733FDF4C30}"/>
                </a:ext>
              </a:extLst>
            </p:cNvPr>
            <p:cNvSpPr/>
            <p:nvPr/>
          </p:nvSpPr>
          <p:spPr>
            <a:xfrm>
              <a:off x="6554281" y="3906119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73;p35">
              <a:extLst>
                <a:ext uri="{FF2B5EF4-FFF2-40B4-BE49-F238E27FC236}">
                  <a16:creationId xmlns:a16="http://schemas.microsoft.com/office/drawing/2014/main" id="{D64952D0-35E1-79DA-9889-DEE77525B5B2}"/>
                </a:ext>
              </a:extLst>
            </p:cNvPr>
            <p:cNvSpPr/>
            <p:nvPr/>
          </p:nvSpPr>
          <p:spPr>
            <a:xfrm>
              <a:off x="6364813" y="3805069"/>
              <a:ext cx="283205" cy="8443"/>
            </a:xfrm>
            <a:custGeom>
              <a:avLst/>
              <a:gdLst/>
              <a:ahLst/>
              <a:cxnLst/>
              <a:rect l="l" t="t" r="r" b="b"/>
              <a:pathLst>
                <a:path w="8520" h="254" extrusionOk="0">
                  <a:moveTo>
                    <a:pt x="1" y="0"/>
                  </a:moveTo>
                  <a:lnTo>
                    <a:pt x="1" y="253"/>
                  </a:lnTo>
                  <a:lnTo>
                    <a:pt x="8519" y="253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74;p35">
              <a:extLst>
                <a:ext uri="{FF2B5EF4-FFF2-40B4-BE49-F238E27FC236}">
                  <a16:creationId xmlns:a16="http://schemas.microsoft.com/office/drawing/2014/main" id="{C5DB7682-2AE6-22A2-C579-FDF4EDE8AD7F}"/>
                </a:ext>
              </a:extLst>
            </p:cNvPr>
            <p:cNvSpPr/>
            <p:nvPr/>
          </p:nvSpPr>
          <p:spPr>
            <a:xfrm>
              <a:off x="5800564" y="4286119"/>
              <a:ext cx="955883" cy="80042"/>
            </a:xfrm>
            <a:custGeom>
              <a:avLst/>
              <a:gdLst/>
              <a:ahLst/>
              <a:cxnLst/>
              <a:rect l="l" t="t" r="r" b="b"/>
              <a:pathLst>
                <a:path w="28757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lnTo>
                    <a:pt x="27553" y="2408"/>
                  </a:lnTo>
                  <a:cubicBezTo>
                    <a:pt x="28218" y="2408"/>
                    <a:pt x="28756" y="1869"/>
                    <a:pt x="28756" y="1204"/>
                  </a:cubicBezTo>
                  <a:cubicBezTo>
                    <a:pt x="28756" y="539"/>
                    <a:pt x="28218" y="1"/>
                    <a:pt x="27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75;p35">
              <a:extLst>
                <a:ext uri="{FF2B5EF4-FFF2-40B4-BE49-F238E27FC236}">
                  <a16:creationId xmlns:a16="http://schemas.microsoft.com/office/drawing/2014/main" id="{368FF634-8225-2560-6137-80D6FFB36FD8}"/>
                </a:ext>
              </a:extLst>
            </p:cNvPr>
            <p:cNvSpPr/>
            <p:nvPr/>
          </p:nvSpPr>
          <p:spPr>
            <a:xfrm>
              <a:off x="5825826" y="3747165"/>
              <a:ext cx="903231" cy="579008"/>
            </a:xfrm>
            <a:custGeom>
              <a:avLst/>
              <a:gdLst/>
              <a:ahLst/>
              <a:cxnLst/>
              <a:rect l="l" t="t" r="r" b="b"/>
              <a:pathLst>
                <a:path w="27173" h="17419" extrusionOk="0">
                  <a:moveTo>
                    <a:pt x="1964" y="0"/>
                  </a:moveTo>
                  <a:cubicBezTo>
                    <a:pt x="888" y="0"/>
                    <a:pt x="1" y="887"/>
                    <a:pt x="1" y="1995"/>
                  </a:cubicBezTo>
                  <a:lnTo>
                    <a:pt x="1" y="15423"/>
                  </a:lnTo>
                  <a:cubicBezTo>
                    <a:pt x="1" y="16500"/>
                    <a:pt x="888" y="17418"/>
                    <a:pt x="1964" y="17418"/>
                  </a:cubicBezTo>
                  <a:lnTo>
                    <a:pt x="25178" y="17418"/>
                  </a:lnTo>
                  <a:cubicBezTo>
                    <a:pt x="26286" y="17418"/>
                    <a:pt x="27173" y="16531"/>
                    <a:pt x="27173" y="15423"/>
                  </a:cubicBezTo>
                  <a:lnTo>
                    <a:pt x="27173" y="1995"/>
                  </a:lnTo>
                  <a:cubicBezTo>
                    <a:pt x="27173" y="887"/>
                    <a:pt x="26286" y="0"/>
                    <a:pt x="2517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76;p35">
              <a:extLst>
                <a:ext uri="{FF2B5EF4-FFF2-40B4-BE49-F238E27FC236}">
                  <a16:creationId xmlns:a16="http://schemas.microsoft.com/office/drawing/2014/main" id="{99E45DB2-DDA7-6DB2-4DAD-908D8B96A48B}"/>
                </a:ext>
              </a:extLst>
            </p:cNvPr>
            <p:cNvSpPr/>
            <p:nvPr/>
          </p:nvSpPr>
          <p:spPr>
            <a:xfrm>
              <a:off x="5915308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824" y="1"/>
                  </a:moveTo>
                  <a:cubicBezTo>
                    <a:pt x="381" y="1"/>
                    <a:pt x="1" y="381"/>
                    <a:pt x="1" y="793"/>
                  </a:cubicBezTo>
                  <a:cubicBezTo>
                    <a:pt x="1" y="1236"/>
                    <a:pt x="381" y="1616"/>
                    <a:pt x="824" y="1616"/>
                  </a:cubicBezTo>
                  <a:lnTo>
                    <a:pt x="4023" y="1616"/>
                  </a:lnTo>
                  <a:cubicBezTo>
                    <a:pt x="4466" y="1616"/>
                    <a:pt x="4815" y="1236"/>
                    <a:pt x="4815" y="793"/>
                  </a:cubicBezTo>
                  <a:cubicBezTo>
                    <a:pt x="4815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77;p35">
              <a:extLst>
                <a:ext uri="{FF2B5EF4-FFF2-40B4-BE49-F238E27FC236}">
                  <a16:creationId xmlns:a16="http://schemas.microsoft.com/office/drawing/2014/main" id="{65E6B746-B453-A4A5-7814-8458DA939267}"/>
                </a:ext>
              </a:extLst>
            </p:cNvPr>
            <p:cNvSpPr/>
            <p:nvPr/>
          </p:nvSpPr>
          <p:spPr>
            <a:xfrm>
              <a:off x="6106904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1" y="381"/>
                    <a:pt x="1" y="793"/>
                  </a:cubicBezTo>
                  <a:cubicBezTo>
                    <a:pt x="1" y="1236"/>
                    <a:pt x="349" y="1616"/>
                    <a:pt x="792" y="1616"/>
                  </a:cubicBezTo>
                  <a:lnTo>
                    <a:pt x="4023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78;p35">
              <a:extLst>
                <a:ext uri="{FF2B5EF4-FFF2-40B4-BE49-F238E27FC236}">
                  <a16:creationId xmlns:a16="http://schemas.microsoft.com/office/drawing/2014/main" id="{045EB489-F739-EF42-BC3C-76D5599A57C0}"/>
                </a:ext>
              </a:extLst>
            </p:cNvPr>
            <p:cNvSpPr/>
            <p:nvPr/>
          </p:nvSpPr>
          <p:spPr>
            <a:xfrm>
              <a:off x="6293247" y="4081892"/>
              <a:ext cx="160017" cy="53749"/>
            </a:xfrm>
            <a:custGeom>
              <a:avLst/>
              <a:gdLst/>
              <a:ahLst/>
              <a:cxnLst/>
              <a:rect l="l" t="t" r="r" b="b"/>
              <a:pathLst>
                <a:path w="4814" h="1617" extrusionOk="0">
                  <a:moveTo>
                    <a:pt x="792" y="1"/>
                  </a:moveTo>
                  <a:cubicBezTo>
                    <a:pt x="348" y="1"/>
                    <a:pt x="0" y="381"/>
                    <a:pt x="0" y="793"/>
                  </a:cubicBezTo>
                  <a:cubicBezTo>
                    <a:pt x="0" y="1236"/>
                    <a:pt x="348" y="1616"/>
                    <a:pt x="792" y="1616"/>
                  </a:cubicBezTo>
                  <a:lnTo>
                    <a:pt x="4022" y="1616"/>
                  </a:lnTo>
                  <a:cubicBezTo>
                    <a:pt x="4465" y="1616"/>
                    <a:pt x="4814" y="1236"/>
                    <a:pt x="4814" y="793"/>
                  </a:cubicBezTo>
                  <a:cubicBezTo>
                    <a:pt x="4814" y="381"/>
                    <a:pt x="4465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79;p35">
              <a:extLst>
                <a:ext uri="{FF2B5EF4-FFF2-40B4-BE49-F238E27FC236}">
                  <a16:creationId xmlns:a16="http://schemas.microsoft.com/office/drawing/2014/main" id="{D676C399-3103-82CC-84BE-9EE91FFA64EE}"/>
                </a:ext>
              </a:extLst>
            </p:cNvPr>
            <p:cNvSpPr/>
            <p:nvPr/>
          </p:nvSpPr>
          <p:spPr>
            <a:xfrm>
              <a:off x="6479557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0" y="381"/>
                    <a:pt x="0" y="793"/>
                  </a:cubicBezTo>
                  <a:cubicBezTo>
                    <a:pt x="0" y="1236"/>
                    <a:pt x="349" y="1616"/>
                    <a:pt x="792" y="1616"/>
                  </a:cubicBezTo>
                  <a:lnTo>
                    <a:pt x="4022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80;p35">
              <a:extLst>
                <a:ext uri="{FF2B5EF4-FFF2-40B4-BE49-F238E27FC236}">
                  <a16:creationId xmlns:a16="http://schemas.microsoft.com/office/drawing/2014/main" id="{539CB8C2-A5CD-067C-6BAB-51446416AABB}"/>
                </a:ext>
              </a:extLst>
            </p:cNvPr>
            <p:cNvSpPr/>
            <p:nvPr/>
          </p:nvSpPr>
          <p:spPr>
            <a:xfrm>
              <a:off x="5907962" y="4170344"/>
              <a:ext cx="737961" cy="53716"/>
            </a:xfrm>
            <a:custGeom>
              <a:avLst/>
              <a:gdLst/>
              <a:ahLst/>
              <a:cxnLst/>
              <a:rect l="l" t="t" r="r" b="b"/>
              <a:pathLst>
                <a:path w="22201" h="1616" extrusionOk="0">
                  <a:moveTo>
                    <a:pt x="824" y="0"/>
                  </a:moveTo>
                  <a:cubicBezTo>
                    <a:pt x="380" y="0"/>
                    <a:pt x="0" y="380"/>
                    <a:pt x="0" y="824"/>
                  </a:cubicBezTo>
                  <a:cubicBezTo>
                    <a:pt x="0" y="1267"/>
                    <a:pt x="380" y="1615"/>
                    <a:pt x="824" y="1615"/>
                  </a:cubicBezTo>
                  <a:lnTo>
                    <a:pt x="21408" y="1615"/>
                  </a:lnTo>
                  <a:cubicBezTo>
                    <a:pt x="21852" y="1615"/>
                    <a:pt x="22200" y="1267"/>
                    <a:pt x="22200" y="824"/>
                  </a:cubicBezTo>
                  <a:cubicBezTo>
                    <a:pt x="22200" y="380"/>
                    <a:pt x="21852" y="0"/>
                    <a:pt x="214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81;p35">
              <a:extLst>
                <a:ext uri="{FF2B5EF4-FFF2-40B4-BE49-F238E27FC236}">
                  <a16:creationId xmlns:a16="http://schemas.microsoft.com/office/drawing/2014/main" id="{77DC8694-E8A5-513E-1673-D3D969014AC8}"/>
                </a:ext>
              </a:extLst>
            </p:cNvPr>
            <p:cNvSpPr/>
            <p:nvPr/>
          </p:nvSpPr>
          <p:spPr>
            <a:xfrm>
              <a:off x="5889016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0"/>
                  </a:moveTo>
                  <a:cubicBezTo>
                    <a:pt x="982" y="0"/>
                    <a:pt x="0" y="982"/>
                    <a:pt x="0" y="2185"/>
                  </a:cubicBezTo>
                  <a:cubicBezTo>
                    <a:pt x="0" y="3389"/>
                    <a:pt x="982" y="4370"/>
                    <a:pt x="2217" y="4370"/>
                  </a:cubicBezTo>
                  <a:cubicBezTo>
                    <a:pt x="3420" y="4370"/>
                    <a:pt x="4402" y="3389"/>
                    <a:pt x="4402" y="2185"/>
                  </a:cubicBezTo>
                  <a:cubicBezTo>
                    <a:pt x="4402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82;p35">
              <a:extLst>
                <a:ext uri="{FF2B5EF4-FFF2-40B4-BE49-F238E27FC236}">
                  <a16:creationId xmlns:a16="http://schemas.microsoft.com/office/drawing/2014/main" id="{DAE29195-DE31-DFC1-FE5B-0D3DDE83D2D9}"/>
                </a:ext>
              </a:extLst>
            </p:cNvPr>
            <p:cNvSpPr/>
            <p:nvPr/>
          </p:nvSpPr>
          <p:spPr>
            <a:xfrm>
              <a:off x="5995317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186" y="0"/>
                  </a:moveTo>
                  <a:cubicBezTo>
                    <a:pt x="982" y="0"/>
                    <a:pt x="1" y="982"/>
                    <a:pt x="1" y="2185"/>
                  </a:cubicBezTo>
                  <a:cubicBezTo>
                    <a:pt x="1" y="3389"/>
                    <a:pt x="982" y="4370"/>
                    <a:pt x="2186" y="4370"/>
                  </a:cubicBezTo>
                  <a:cubicBezTo>
                    <a:pt x="3421" y="4370"/>
                    <a:pt x="4403" y="3389"/>
                    <a:pt x="4403" y="2185"/>
                  </a:cubicBezTo>
                  <a:cubicBezTo>
                    <a:pt x="4403" y="982"/>
                    <a:pt x="3421" y="0"/>
                    <a:pt x="21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83;p35">
              <a:extLst>
                <a:ext uri="{FF2B5EF4-FFF2-40B4-BE49-F238E27FC236}">
                  <a16:creationId xmlns:a16="http://schemas.microsoft.com/office/drawing/2014/main" id="{CA639181-7184-160E-218C-7D7ECAF567FA}"/>
                </a:ext>
              </a:extLst>
            </p:cNvPr>
            <p:cNvSpPr/>
            <p:nvPr/>
          </p:nvSpPr>
          <p:spPr>
            <a:xfrm>
              <a:off x="6449043" y="3826110"/>
              <a:ext cx="196881" cy="142134"/>
            </a:xfrm>
            <a:custGeom>
              <a:avLst/>
              <a:gdLst/>
              <a:ahLst/>
              <a:cxnLst/>
              <a:rect l="l" t="t" r="r" b="b"/>
              <a:pathLst>
                <a:path w="5923" h="4276" extrusionOk="0">
                  <a:moveTo>
                    <a:pt x="1045" y="0"/>
                  </a:moveTo>
                  <a:cubicBezTo>
                    <a:pt x="443" y="0"/>
                    <a:pt x="0" y="444"/>
                    <a:pt x="0" y="1045"/>
                  </a:cubicBezTo>
                  <a:lnTo>
                    <a:pt x="0" y="3231"/>
                  </a:lnTo>
                  <a:cubicBezTo>
                    <a:pt x="0" y="3801"/>
                    <a:pt x="443" y="4276"/>
                    <a:pt x="1045" y="4276"/>
                  </a:cubicBezTo>
                  <a:lnTo>
                    <a:pt x="4877" y="4276"/>
                  </a:lnTo>
                  <a:cubicBezTo>
                    <a:pt x="5447" y="4276"/>
                    <a:pt x="5922" y="3801"/>
                    <a:pt x="5922" y="3231"/>
                  </a:cubicBezTo>
                  <a:lnTo>
                    <a:pt x="5922" y="1045"/>
                  </a:lnTo>
                  <a:cubicBezTo>
                    <a:pt x="5922" y="444"/>
                    <a:pt x="5447" y="0"/>
                    <a:pt x="48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84;p35">
              <a:extLst>
                <a:ext uri="{FF2B5EF4-FFF2-40B4-BE49-F238E27FC236}">
                  <a16:creationId xmlns:a16="http://schemas.microsoft.com/office/drawing/2014/main" id="{39809C01-63E9-17E7-D0A9-2AB825BF923C}"/>
                </a:ext>
              </a:extLst>
            </p:cNvPr>
            <p:cNvSpPr/>
            <p:nvPr/>
          </p:nvSpPr>
          <p:spPr>
            <a:xfrm>
              <a:off x="6449043" y="3825047"/>
              <a:ext cx="196881" cy="143198"/>
            </a:xfrm>
            <a:custGeom>
              <a:avLst/>
              <a:gdLst/>
              <a:ahLst/>
              <a:cxnLst/>
              <a:rect l="l" t="t" r="r" b="b"/>
              <a:pathLst>
                <a:path w="5923" h="4308" extrusionOk="0">
                  <a:moveTo>
                    <a:pt x="1298" y="1299"/>
                  </a:moveTo>
                  <a:lnTo>
                    <a:pt x="1298" y="2091"/>
                  </a:lnTo>
                  <a:lnTo>
                    <a:pt x="982" y="2091"/>
                  </a:lnTo>
                  <a:lnTo>
                    <a:pt x="982" y="1299"/>
                  </a:lnTo>
                  <a:close/>
                  <a:moveTo>
                    <a:pt x="4909" y="1299"/>
                  </a:moveTo>
                  <a:lnTo>
                    <a:pt x="4909" y="2091"/>
                  </a:lnTo>
                  <a:lnTo>
                    <a:pt x="4465" y="2091"/>
                  </a:lnTo>
                  <a:lnTo>
                    <a:pt x="4465" y="1299"/>
                  </a:lnTo>
                  <a:close/>
                  <a:moveTo>
                    <a:pt x="1298" y="2249"/>
                  </a:moveTo>
                  <a:lnTo>
                    <a:pt x="1298" y="3041"/>
                  </a:lnTo>
                  <a:lnTo>
                    <a:pt x="982" y="3041"/>
                  </a:lnTo>
                  <a:lnTo>
                    <a:pt x="982" y="2249"/>
                  </a:lnTo>
                  <a:close/>
                  <a:moveTo>
                    <a:pt x="4909" y="2249"/>
                  </a:moveTo>
                  <a:lnTo>
                    <a:pt x="4909" y="3041"/>
                  </a:lnTo>
                  <a:lnTo>
                    <a:pt x="4465" y="3041"/>
                  </a:lnTo>
                  <a:lnTo>
                    <a:pt x="4465" y="2249"/>
                  </a:lnTo>
                  <a:close/>
                  <a:moveTo>
                    <a:pt x="4275" y="666"/>
                  </a:moveTo>
                  <a:lnTo>
                    <a:pt x="4275" y="3674"/>
                  </a:lnTo>
                  <a:lnTo>
                    <a:pt x="1488" y="3674"/>
                  </a:lnTo>
                  <a:lnTo>
                    <a:pt x="1488" y="666"/>
                  </a:lnTo>
                  <a:close/>
                  <a:moveTo>
                    <a:pt x="1298" y="1"/>
                  </a:moveTo>
                  <a:lnTo>
                    <a:pt x="1298" y="1109"/>
                  </a:lnTo>
                  <a:lnTo>
                    <a:pt x="982" y="1109"/>
                  </a:lnTo>
                  <a:lnTo>
                    <a:pt x="982" y="32"/>
                  </a:lnTo>
                  <a:lnTo>
                    <a:pt x="792" y="32"/>
                  </a:lnTo>
                  <a:lnTo>
                    <a:pt x="792" y="1109"/>
                  </a:lnTo>
                  <a:lnTo>
                    <a:pt x="0" y="1109"/>
                  </a:lnTo>
                  <a:lnTo>
                    <a:pt x="0" y="1299"/>
                  </a:lnTo>
                  <a:lnTo>
                    <a:pt x="792" y="1299"/>
                  </a:lnTo>
                  <a:lnTo>
                    <a:pt x="792" y="2059"/>
                  </a:lnTo>
                  <a:lnTo>
                    <a:pt x="0" y="2059"/>
                  </a:lnTo>
                  <a:lnTo>
                    <a:pt x="0" y="2249"/>
                  </a:lnTo>
                  <a:lnTo>
                    <a:pt x="792" y="2249"/>
                  </a:lnTo>
                  <a:lnTo>
                    <a:pt x="792" y="3041"/>
                  </a:lnTo>
                  <a:lnTo>
                    <a:pt x="0" y="3041"/>
                  </a:lnTo>
                  <a:lnTo>
                    <a:pt x="0" y="3199"/>
                  </a:lnTo>
                  <a:lnTo>
                    <a:pt x="792" y="3199"/>
                  </a:lnTo>
                  <a:lnTo>
                    <a:pt x="792" y="4276"/>
                  </a:lnTo>
                  <a:lnTo>
                    <a:pt x="982" y="4276"/>
                  </a:lnTo>
                  <a:lnTo>
                    <a:pt x="982" y="3199"/>
                  </a:lnTo>
                  <a:lnTo>
                    <a:pt x="1298" y="3199"/>
                  </a:lnTo>
                  <a:lnTo>
                    <a:pt x="1298" y="4308"/>
                  </a:lnTo>
                  <a:lnTo>
                    <a:pt x="1488" y="4308"/>
                  </a:lnTo>
                  <a:lnTo>
                    <a:pt x="1488" y="3864"/>
                  </a:lnTo>
                  <a:lnTo>
                    <a:pt x="4275" y="3864"/>
                  </a:lnTo>
                  <a:lnTo>
                    <a:pt x="4275" y="4308"/>
                  </a:lnTo>
                  <a:lnTo>
                    <a:pt x="4465" y="4308"/>
                  </a:lnTo>
                  <a:lnTo>
                    <a:pt x="4465" y="3199"/>
                  </a:lnTo>
                  <a:lnTo>
                    <a:pt x="4909" y="3199"/>
                  </a:lnTo>
                  <a:lnTo>
                    <a:pt x="4909" y="4276"/>
                  </a:lnTo>
                  <a:lnTo>
                    <a:pt x="5099" y="4276"/>
                  </a:lnTo>
                  <a:lnTo>
                    <a:pt x="5099" y="3199"/>
                  </a:lnTo>
                  <a:lnTo>
                    <a:pt x="5922" y="3199"/>
                  </a:lnTo>
                  <a:lnTo>
                    <a:pt x="5922" y="3041"/>
                  </a:lnTo>
                  <a:lnTo>
                    <a:pt x="5099" y="3041"/>
                  </a:lnTo>
                  <a:lnTo>
                    <a:pt x="5099" y="2249"/>
                  </a:lnTo>
                  <a:lnTo>
                    <a:pt x="5922" y="2249"/>
                  </a:lnTo>
                  <a:lnTo>
                    <a:pt x="5922" y="2091"/>
                  </a:lnTo>
                  <a:lnTo>
                    <a:pt x="5099" y="2091"/>
                  </a:lnTo>
                  <a:lnTo>
                    <a:pt x="5099" y="1299"/>
                  </a:lnTo>
                  <a:lnTo>
                    <a:pt x="5922" y="1299"/>
                  </a:lnTo>
                  <a:lnTo>
                    <a:pt x="5922" y="1109"/>
                  </a:lnTo>
                  <a:lnTo>
                    <a:pt x="5099" y="1109"/>
                  </a:lnTo>
                  <a:lnTo>
                    <a:pt x="5099" y="32"/>
                  </a:lnTo>
                  <a:lnTo>
                    <a:pt x="4909" y="32"/>
                  </a:lnTo>
                  <a:lnTo>
                    <a:pt x="4909" y="1109"/>
                  </a:lnTo>
                  <a:lnTo>
                    <a:pt x="4465" y="1109"/>
                  </a:lnTo>
                  <a:lnTo>
                    <a:pt x="4465" y="1"/>
                  </a:lnTo>
                  <a:lnTo>
                    <a:pt x="4275" y="1"/>
                  </a:lnTo>
                  <a:lnTo>
                    <a:pt x="4275" y="476"/>
                  </a:lnTo>
                  <a:lnTo>
                    <a:pt x="1488" y="47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85;p35">
              <a:extLst>
                <a:ext uri="{FF2B5EF4-FFF2-40B4-BE49-F238E27FC236}">
                  <a16:creationId xmlns:a16="http://schemas.microsoft.com/office/drawing/2014/main" id="{CA8FB1F4-6CDD-86D8-2D0B-291779016B74}"/>
                </a:ext>
              </a:extLst>
            </p:cNvPr>
            <p:cNvSpPr/>
            <p:nvPr/>
          </p:nvSpPr>
          <p:spPr>
            <a:xfrm>
              <a:off x="5838457" y="2528155"/>
              <a:ext cx="269543" cy="385318"/>
            </a:xfrm>
            <a:custGeom>
              <a:avLst/>
              <a:gdLst/>
              <a:ahLst/>
              <a:cxnLst/>
              <a:rect l="l" t="t" r="r" b="b"/>
              <a:pathLst>
                <a:path w="8109" h="11592" extrusionOk="0">
                  <a:moveTo>
                    <a:pt x="7570" y="349"/>
                  </a:moveTo>
                  <a:cubicBezTo>
                    <a:pt x="7665" y="349"/>
                    <a:pt x="7760" y="412"/>
                    <a:pt x="7760" y="539"/>
                  </a:cubicBezTo>
                  <a:lnTo>
                    <a:pt x="7760" y="11211"/>
                  </a:lnTo>
                  <a:lnTo>
                    <a:pt x="349" y="11211"/>
                  </a:lnTo>
                  <a:lnTo>
                    <a:pt x="349" y="539"/>
                  </a:lnTo>
                  <a:cubicBezTo>
                    <a:pt x="349" y="412"/>
                    <a:pt x="444" y="349"/>
                    <a:pt x="571" y="349"/>
                  </a:cubicBezTo>
                  <a:close/>
                  <a:moveTo>
                    <a:pt x="571" y="1"/>
                  </a:moveTo>
                  <a:cubicBezTo>
                    <a:pt x="254" y="1"/>
                    <a:pt x="1" y="222"/>
                    <a:pt x="1" y="539"/>
                  </a:cubicBezTo>
                  <a:lnTo>
                    <a:pt x="1" y="11591"/>
                  </a:lnTo>
                  <a:lnTo>
                    <a:pt x="8108" y="11591"/>
                  </a:lnTo>
                  <a:lnTo>
                    <a:pt x="8108" y="539"/>
                  </a:lnTo>
                  <a:cubicBezTo>
                    <a:pt x="8108" y="222"/>
                    <a:pt x="7855" y="1"/>
                    <a:pt x="7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86;p35">
              <a:extLst>
                <a:ext uri="{FF2B5EF4-FFF2-40B4-BE49-F238E27FC236}">
                  <a16:creationId xmlns:a16="http://schemas.microsoft.com/office/drawing/2014/main" id="{FCAB9973-519B-A85A-CD5B-0A05E8CB47D8}"/>
                </a:ext>
              </a:extLst>
            </p:cNvPr>
            <p:cNvSpPr/>
            <p:nvPr/>
          </p:nvSpPr>
          <p:spPr>
            <a:xfrm>
              <a:off x="5863753" y="2560797"/>
              <a:ext cx="216858" cy="66347"/>
            </a:xfrm>
            <a:custGeom>
              <a:avLst/>
              <a:gdLst/>
              <a:ahLst/>
              <a:cxnLst/>
              <a:rect l="l" t="t" r="r" b="b"/>
              <a:pathLst>
                <a:path w="6524" h="1996" extrusionOk="0">
                  <a:moveTo>
                    <a:pt x="6176" y="380"/>
                  </a:moveTo>
                  <a:lnTo>
                    <a:pt x="6176" y="1647"/>
                  </a:lnTo>
                  <a:lnTo>
                    <a:pt x="348" y="1647"/>
                  </a:lnTo>
                  <a:lnTo>
                    <a:pt x="348" y="380"/>
                  </a:lnTo>
                  <a:close/>
                  <a:moveTo>
                    <a:pt x="0" y="0"/>
                  </a:moveTo>
                  <a:lnTo>
                    <a:pt x="0" y="1996"/>
                  </a:lnTo>
                  <a:lnTo>
                    <a:pt x="6524" y="199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87;p35">
              <a:extLst>
                <a:ext uri="{FF2B5EF4-FFF2-40B4-BE49-F238E27FC236}">
                  <a16:creationId xmlns:a16="http://schemas.microsoft.com/office/drawing/2014/main" id="{D395E67B-00F3-4689-609B-1598B07CC350}"/>
                </a:ext>
              </a:extLst>
            </p:cNvPr>
            <p:cNvSpPr/>
            <p:nvPr/>
          </p:nvSpPr>
          <p:spPr>
            <a:xfrm>
              <a:off x="5863753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425" y="381"/>
                  </a:moveTo>
                  <a:lnTo>
                    <a:pt x="1425" y="1426"/>
                  </a:lnTo>
                  <a:lnTo>
                    <a:pt x="348" y="1426"/>
                  </a:lnTo>
                  <a:lnTo>
                    <a:pt x="348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88;p35">
              <a:extLst>
                <a:ext uri="{FF2B5EF4-FFF2-40B4-BE49-F238E27FC236}">
                  <a16:creationId xmlns:a16="http://schemas.microsoft.com/office/drawing/2014/main" id="{0D75F1BE-A5F3-1055-BE37-120FE25ED2EA}"/>
                </a:ext>
              </a:extLst>
            </p:cNvPr>
            <p:cNvSpPr/>
            <p:nvPr/>
          </p:nvSpPr>
          <p:spPr>
            <a:xfrm>
              <a:off x="5942698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89;p35">
              <a:extLst>
                <a:ext uri="{FF2B5EF4-FFF2-40B4-BE49-F238E27FC236}">
                  <a16:creationId xmlns:a16="http://schemas.microsoft.com/office/drawing/2014/main" id="{559ECAF7-AFEB-9F88-3464-7E140A79EFD6}"/>
                </a:ext>
              </a:extLst>
            </p:cNvPr>
            <p:cNvSpPr/>
            <p:nvPr/>
          </p:nvSpPr>
          <p:spPr>
            <a:xfrm>
              <a:off x="6021643" y="2679729"/>
              <a:ext cx="57937" cy="59001"/>
            </a:xfrm>
            <a:custGeom>
              <a:avLst/>
              <a:gdLst/>
              <a:ahLst/>
              <a:cxnLst/>
              <a:rect l="l" t="t" r="r" b="b"/>
              <a:pathLst>
                <a:path w="1743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90;p35">
              <a:extLst>
                <a:ext uri="{FF2B5EF4-FFF2-40B4-BE49-F238E27FC236}">
                  <a16:creationId xmlns:a16="http://schemas.microsoft.com/office/drawing/2014/main" id="{E3000870-F020-7247-A8E1-5C64FF448243}"/>
                </a:ext>
              </a:extLst>
            </p:cNvPr>
            <p:cNvSpPr/>
            <p:nvPr/>
          </p:nvSpPr>
          <p:spPr>
            <a:xfrm>
              <a:off x="5863753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91;p35">
              <a:extLst>
                <a:ext uri="{FF2B5EF4-FFF2-40B4-BE49-F238E27FC236}">
                  <a16:creationId xmlns:a16="http://schemas.microsoft.com/office/drawing/2014/main" id="{553FB12A-6530-F864-D7B8-96EB522D067E}"/>
                </a:ext>
              </a:extLst>
            </p:cNvPr>
            <p:cNvSpPr/>
            <p:nvPr/>
          </p:nvSpPr>
          <p:spPr>
            <a:xfrm>
              <a:off x="5942698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92;p35">
              <a:extLst>
                <a:ext uri="{FF2B5EF4-FFF2-40B4-BE49-F238E27FC236}">
                  <a16:creationId xmlns:a16="http://schemas.microsoft.com/office/drawing/2014/main" id="{981C4017-1883-584B-5331-BDC224DD6F5D}"/>
                </a:ext>
              </a:extLst>
            </p:cNvPr>
            <p:cNvSpPr/>
            <p:nvPr/>
          </p:nvSpPr>
          <p:spPr>
            <a:xfrm>
              <a:off x="6021643" y="2754486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93;p35">
              <a:extLst>
                <a:ext uri="{FF2B5EF4-FFF2-40B4-BE49-F238E27FC236}">
                  <a16:creationId xmlns:a16="http://schemas.microsoft.com/office/drawing/2014/main" id="{45D1B118-56A7-F9E3-3CCF-3A55A119E593}"/>
                </a:ext>
              </a:extLst>
            </p:cNvPr>
            <p:cNvSpPr/>
            <p:nvPr/>
          </p:nvSpPr>
          <p:spPr>
            <a:xfrm>
              <a:off x="5863753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94;p35">
              <a:extLst>
                <a:ext uri="{FF2B5EF4-FFF2-40B4-BE49-F238E27FC236}">
                  <a16:creationId xmlns:a16="http://schemas.microsoft.com/office/drawing/2014/main" id="{5BE11D8B-1E87-2E8C-31E4-5291EE24CCB2}"/>
                </a:ext>
              </a:extLst>
            </p:cNvPr>
            <p:cNvSpPr/>
            <p:nvPr/>
          </p:nvSpPr>
          <p:spPr>
            <a:xfrm>
              <a:off x="5942698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95;p35">
              <a:extLst>
                <a:ext uri="{FF2B5EF4-FFF2-40B4-BE49-F238E27FC236}">
                  <a16:creationId xmlns:a16="http://schemas.microsoft.com/office/drawing/2014/main" id="{1AB2D460-E5F4-7354-C3EB-9684ECCCCCA2}"/>
                </a:ext>
              </a:extLst>
            </p:cNvPr>
            <p:cNvSpPr/>
            <p:nvPr/>
          </p:nvSpPr>
          <p:spPr>
            <a:xfrm>
              <a:off x="6021643" y="2828179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96;p35">
              <a:extLst>
                <a:ext uri="{FF2B5EF4-FFF2-40B4-BE49-F238E27FC236}">
                  <a16:creationId xmlns:a16="http://schemas.microsoft.com/office/drawing/2014/main" id="{BE38CA54-F81D-F4D0-15DF-3957429615E8}"/>
                </a:ext>
              </a:extLst>
            </p:cNvPr>
            <p:cNvSpPr/>
            <p:nvPr/>
          </p:nvSpPr>
          <p:spPr>
            <a:xfrm>
              <a:off x="5863753" y="2647121"/>
              <a:ext cx="145292" cy="11601"/>
            </a:xfrm>
            <a:custGeom>
              <a:avLst/>
              <a:gdLst/>
              <a:ahLst/>
              <a:cxnLst/>
              <a:rect l="l" t="t" r="r" b="b"/>
              <a:pathLst>
                <a:path w="4371" h="349" extrusionOk="0">
                  <a:moveTo>
                    <a:pt x="0" y="0"/>
                  </a:moveTo>
                  <a:lnTo>
                    <a:pt x="0" y="349"/>
                  </a:lnTo>
                  <a:lnTo>
                    <a:pt x="4370" y="34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97;p35">
              <a:extLst>
                <a:ext uri="{FF2B5EF4-FFF2-40B4-BE49-F238E27FC236}">
                  <a16:creationId xmlns:a16="http://schemas.microsoft.com/office/drawing/2014/main" id="{6A11482B-C2D5-E42F-E6DB-317C62B8B2D3}"/>
                </a:ext>
              </a:extLst>
            </p:cNvPr>
            <p:cNvSpPr/>
            <p:nvPr/>
          </p:nvSpPr>
          <p:spPr>
            <a:xfrm>
              <a:off x="6022707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8" y="697"/>
                  </a:cubicBezTo>
                  <a:cubicBezTo>
                    <a:pt x="538" y="697"/>
                    <a:pt x="697" y="539"/>
                    <a:pt x="697" y="349"/>
                  </a:cubicBezTo>
                  <a:cubicBezTo>
                    <a:pt x="697" y="159"/>
                    <a:pt x="538" y="1"/>
                    <a:pt x="34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98;p35">
              <a:extLst>
                <a:ext uri="{FF2B5EF4-FFF2-40B4-BE49-F238E27FC236}">
                  <a16:creationId xmlns:a16="http://schemas.microsoft.com/office/drawing/2014/main" id="{E8CCB366-731B-ED7C-6879-C79C786D0C37}"/>
                </a:ext>
              </a:extLst>
            </p:cNvPr>
            <p:cNvSpPr/>
            <p:nvPr/>
          </p:nvSpPr>
          <p:spPr>
            <a:xfrm>
              <a:off x="6057443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99;p35">
              <a:extLst>
                <a:ext uri="{FF2B5EF4-FFF2-40B4-BE49-F238E27FC236}">
                  <a16:creationId xmlns:a16="http://schemas.microsoft.com/office/drawing/2014/main" id="{29E22CE5-B1BA-F6D6-9C40-43A7EE1267FC}"/>
                </a:ext>
              </a:extLst>
            </p:cNvPr>
            <p:cNvSpPr/>
            <p:nvPr/>
          </p:nvSpPr>
          <p:spPr>
            <a:xfrm>
              <a:off x="5738472" y="3003952"/>
              <a:ext cx="360056" cy="222176"/>
            </a:xfrm>
            <a:custGeom>
              <a:avLst/>
              <a:gdLst/>
              <a:ahLst/>
              <a:cxnLst/>
              <a:rect l="l" t="t" r="r" b="b"/>
              <a:pathLst>
                <a:path w="10832" h="6684" extrusionOk="0">
                  <a:moveTo>
                    <a:pt x="1647" y="286"/>
                  </a:moveTo>
                  <a:cubicBezTo>
                    <a:pt x="1584" y="983"/>
                    <a:pt x="982" y="1553"/>
                    <a:pt x="254" y="1553"/>
                  </a:cubicBezTo>
                  <a:lnTo>
                    <a:pt x="254" y="286"/>
                  </a:lnTo>
                  <a:close/>
                  <a:moveTo>
                    <a:pt x="10546" y="286"/>
                  </a:moveTo>
                  <a:lnTo>
                    <a:pt x="10546" y="1553"/>
                  </a:lnTo>
                  <a:cubicBezTo>
                    <a:pt x="9818" y="1553"/>
                    <a:pt x="9216" y="983"/>
                    <a:pt x="9184" y="286"/>
                  </a:cubicBezTo>
                  <a:close/>
                  <a:moveTo>
                    <a:pt x="5226" y="2440"/>
                  </a:moveTo>
                  <a:cubicBezTo>
                    <a:pt x="5036" y="2471"/>
                    <a:pt x="4941" y="2566"/>
                    <a:pt x="4941" y="2725"/>
                  </a:cubicBezTo>
                  <a:cubicBezTo>
                    <a:pt x="4941" y="2820"/>
                    <a:pt x="5036" y="2883"/>
                    <a:pt x="5226" y="2946"/>
                  </a:cubicBezTo>
                  <a:lnTo>
                    <a:pt x="5226" y="2440"/>
                  </a:lnTo>
                  <a:close/>
                  <a:moveTo>
                    <a:pt x="5606" y="3706"/>
                  </a:moveTo>
                  <a:lnTo>
                    <a:pt x="5606" y="4245"/>
                  </a:lnTo>
                  <a:cubicBezTo>
                    <a:pt x="5828" y="4213"/>
                    <a:pt x="5923" y="4086"/>
                    <a:pt x="5923" y="3960"/>
                  </a:cubicBezTo>
                  <a:cubicBezTo>
                    <a:pt x="5923" y="3833"/>
                    <a:pt x="5796" y="3770"/>
                    <a:pt x="5606" y="3706"/>
                  </a:cubicBezTo>
                  <a:close/>
                  <a:moveTo>
                    <a:pt x="5416" y="1521"/>
                  </a:moveTo>
                  <a:cubicBezTo>
                    <a:pt x="5543" y="1521"/>
                    <a:pt x="5606" y="1616"/>
                    <a:pt x="5606" y="1711"/>
                  </a:cubicBezTo>
                  <a:lnTo>
                    <a:pt x="5606" y="1933"/>
                  </a:lnTo>
                  <a:cubicBezTo>
                    <a:pt x="5859" y="1964"/>
                    <a:pt x="6208" y="2059"/>
                    <a:pt x="6334" y="2249"/>
                  </a:cubicBezTo>
                  <a:cubicBezTo>
                    <a:pt x="6366" y="2281"/>
                    <a:pt x="6366" y="2313"/>
                    <a:pt x="6366" y="2376"/>
                  </a:cubicBezTo>
                  <a:cubicBezTo>
                    <a:pt x="6366" y="2535"/>
                    <a:pt x="6239" y="2630"/>
                    <a:pt x="6081" y="2630"/>
                  </a:cubicBezTo>
                  <a:lnTo>
                    <a:pt x="6018" y="2630"/>
                  </a:lnTo>
                  <a:cubicBezTo>
                    <a:pt x="5891" y="2598"/>
                    <a:pt x="5733" y="2503"/>
                    <a:pt x="5606" y="2471"/>
                  </a:cubicBezTo>
                  <a:lnTo>
                    <a:pt x="5606" y="3041"/>
                  </a:lnTo>
                  <a:cubicBezTo>
                    <a:pt x="6049" y="3168"/>
                    <a:pt x="6524" y="3326"/>
                    <a:pt x="6524" y="3896"/>
                  </a:cubicBezTo>
                  <a:cubicBezTo>
                    <a:pt x="6524" y="4371"/>
                    <a:pt x="6208" y="4720"/>
                    <a:pt x="5606" y="4783"/>
                  </a:cubicBezTo>
                  <a:lnTo>
                    <a:pt x="5606" y="5005"/>
                  </a:lnTo>
                  <a:cubicBezTo>
                    <a:pt x="5606" y="5100"/>
                    <a:pt x="5543" y="5195"/>
                    <a:pt x="5416" y="5195"/>
                  </a:cubicBezTo>
                  <a:cubicBezTo>
                    <a:pt x="5321" y="5195"/>
                    <a:pt x="5226" y="5100"/>
                    <a:pt x="5226" y="5005"/>
                  </a:cubicBezTo>
                  <a:lnTo>
                    <a:pt x="5226" y="4783"/>
                  </a:lnTo>
                  <a:cubicBezTo>
                    <a:pt x="4877" y="4751"/>
                    <a:pt x="4466" y="4625"/>
                    <a:pt x="4339" y="4435"/>
                  </a:cubicBezTo>
                  <a:cubicBezTo>
                    <a:pt x="4339" y="4371"/>
                    <a:pt x="4307" y="4340"/>
                    <a:pt x="4307" y="4276"/>
                  </a:cubicBezTo>
                  <a:cubicBezTo>
                    <a:pt x="4307" y="4118"/>
                    <a:pt x="4434" y="4023"/>
                    <a:pt x="4592" y="4023"/>
                  </a:cubicBezTo>
                  <a:cubicBezTo>
                    <a:pt x="4624" y="4023"/>
                    <a:pt x="4687" y="4023"/>
                    <a:pt x="4751" y="4055"/>
                  </a:cubicBezTo>
                  <a:cubicBezTo>
                    <a:pt x="4877" y="4150"/>
                    <a:pt x="5036" y="4213"/>
                    <a:pt x="5226" y="4245"/>
                  </a:cubicBezTo>
                  <a:lnTo>
                    <a:pt x="5226" y="3580"/>
                  </a:lnTo>
                  <a:cubicBezTo>
                    <a:pt x="4782" y="3485"/>
                    <a:pt x="4339" y="3326"/>
                    <a:pt x="4339" y="2756"/>
                  </a:cubicBezTo>
                  <a:cubicBezTo>
                    <a:pt x="4339" y="2344"/>
                    <a:pt x="4656" y="1996"/>
                    <a:pt x="5226" y="1933"/>
                  </a:cubicBezTo>
                  <a:lnTo>
                    <a:pt x="5226" y="1711"/>
                  </a:lnTo>
                  <a:cubicBezTo>
                    <a:pt x="5226" y="1616"/>
                    <a:pt x="5321" y="1521"/>
                    <a:pt x="5416" y="1521"/>
                  </a:cubicBezTo>
                  <a:close/>
                  <a:moveTo>
                    <a:pt x="5416" y="1141"/>
                  </a:moveTo>
                  <a:cubicBezTo>
                    <a:pt x="5131" y="1173"/>
                    <a:pt x="4909" y="1363"/>
                    <a:pt x="4877" y="1648"/>
                  </a:cubicBezTo>
                  <a:cubicBezTo>
                    <a:pt x="4339" y="1806"/>
                    <a:pt x="3959" y="2218"/>
                    <a:pt x="3959" y="2756"/>
                  </a:cubicBezTo>
                  <a:cubicBezTo>
                    <a:pt x="3959" y="3231"/>
                    <a:pt x="4181" y="3485"/>
                    <a:pt x="4434" y="3675"/>
                  </a:cubicBezTo>
                  <a:cubicBezTo>
                    <a:pt x="4181" y="3738"/>
                    <a:pt x="3959" y="3991"/>
                    <a:pt x="3959" y="4276"/>
                  </a:cubicBezTo>
                  <a:cubicBezTo>
                    <a:pt x="3959" y="4403"/>
                    <a:pt x="3991" y="4498"/>
                    <a:pt x="4054" y="4593"/>
                  </a:cubicBezTo>
                  <a:cubicBezTo>
                    <a:pt x="4212" y="4878"/>
                    <a:pt x="4592" y="5005"/>
                    <a:pt x="4877" y="5068"/>
                  </a:cubicBezTo>
                  <a:cubicBezTo>
                    <a:pt x="4909" y="5321"/>
                    <a:pt x="5131" y="5543"/>
                    <a:pt x="5416" y="5543"/>
                  </a:cubicBezTo>
                  <a:cubicBezTo>
                    <a:pt x="5701" y="5543"/>
                    <a:pt x="5923" y="5321"/>
                    <a:pt x="5954" y="5068"/>
                  </a:cubicBezTo>
                  <a:cubicBezTo>
                    <a:pt x="6524" y="4910"/>
                    <a:pt x="6873" y="4466"/>
                    <a:pt x="6873" y="3896"/>
                  </a:cubicBezTo>
                  <a:cubicBezTo>
                    <a:pt x="6873" y="3390"/>
                    <a:pt x="6619" y="3105"/>
                    <a:pt x="6334" y="2946"/>
                  </a:cubicBezTo>
                  <a:cubicBezTo>
                    <a:pt x="6556" y="2851"/>
                    <a:pt x="6746" y="2630"/>
                    <a:pt x="6746" y="2376"/>
                  </a:cubicBezTo>
                  <a:cubicBezTo>
                    <a:pt x="6746" y="2249"/>
                    <a:pt x="6683" y="2154"/>
                    <a:pt x="6619" y="2028"/>
                  </a:cubicBezTo>
                  <a:cubicBezTo>
                    <a:pt x="6493" y="1806"/>
                    <a:pt x="6208" y="1711"/>
                    <a:pt x="5954" y="1648"/>
                  </a:cubicBezTo>
                  <a:cubicBezTo>
                    <a:pt x="5923" y="1363"/>
                    <a:pt x="5701" y="1141"/>
                    <a:pt x="5416" y="1141"/>
                  </a:cubicBezTo>
                  <a:close/>
                  <a:moveTo>
                    <a:pt x="8836" y="381"/>
                  </a:moveTo>
                  <a:cubicBezTo>
                    <a:pt x="8931" y="1204"/>
                    <a:pt x="9628" y="1869"/>
                    <a:pt x="10451" y="1901"/>
                  </a:cubicBezTo>
                  <a:lnTo>
                    <a:pt x="10451" y="4688"/>
                  </a:lnTo>
                  <a:cubicBezTo>
                    <a:pt x="9564" y="4720"/>
                    <a:pt x="8868" y="5448"/>
                    <a:pt x="8804" y="6303"/>
                  </a:cubicBezTo>
                  <a:lnTo>
                    <a:pt x="1996" y="6303"/>
                  </a:lnTo>
                  <a:cubicBezTo>
                    <a:pt x="1964" y="5448"/>
                    <a:pt x="1236" y="4720"/>
                    <a:pt x="380" y="4688"/>
                  </a:cubicBezTo>
                  <a:lnTo>
                    <a:pt x="380" y="1901"/>
                  </a:lnTo>
                  <a:cubicBezTo>
                    <a:pt x="1204" y="1838"/>
                    <a:pt x="1901" y="1204"/>
                    <a:pt x="1996" y="381"/>
                  </a:cubicBezTo>
                  <a:close/>
                  <a:moveTo>
                    <a:pt x="254" y="5036"/>
                  </a:moveTo>
                  <a:cubicBezTo>
                    <a:pt x="1045" y="5036"/>
                    <a:pt x="1647" y="5670"/>
                    <a:pt x="1647" y="6430"/>
                  </a:cubicBezTo>
                  <a:lnTo>
                    <a:pt x="254" y="6430"/>
                  </a:lnTo>
                  <a:lnTo>
                    <a:pt x="254" y="5036"/>
                  </a:lnTo>
                  <a:close/>
                  <a:moveTo>
                    <a:pt x="10546" y="5036"/>
                  </a:moveTo>
                  <a:lnTo>
                    <a:pt x="10546" y="6430"/>
                  </a:lnTo>
                  <a:lnTo>
                    <a:pt x="9153" y="6430"/>
                  </a:lnTo>
                  <a:cubicBezTo>
                    <a:pt x="9153" y="5670"/>
                    <a:pt x="9786" y="5036"/>
                    <a:pt x="10546" y="5036"/>
                  </a:cubicBezTo>
                  <a:close/>
                  <a:moveTo>
                    <a:pt x="0" y="1"/>
                  </a:moveTo>
                  <a:lnTo>
                    <a:pt x="0" y="6683"/>
                  </a:lnTo>
                  <a:lnTo>
                    <a:pt x="10831" y="6683"/>
                  </a:lnTo>
                  <a:lnTo>
                    <a:pt x="108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00;p35">
              <a:extLst>
                <a:ext uri="{FF2B5EF4-FFF2-40B4-BE49-F238E27FC236}">
                  <a16:creationId xmlns:a16="http://schemas.microsoft.com/office/drawing/2014/main" id="{7002B784-77DF-20A0-7066-15BD5A4DC005}"/>
                </a:ext>
              </a:extLst>
            </p:cNvPr>
            <p:cNvSpPr/>
            <p:nvPr/>
          </p:nvSpPr>
          <p:spPr>
            <a:xfrm>
              <a:off x="6209017" y="2851347"/>
              <a:ext cx="415832" cy="256879"/>
            </a:xfrm>
            <a:custGeom>
              <a:avLst/>
              <a:gdLst/>
              <a:ahLst/>
              <a:cxnLst/>
              <a:rect l="l" t="t" r="r" b="b"/>
              <a:pathLst>
                <a:path w="12510" h="7728" extrusionOk="0">
                  <a:moveTo>
                    <a:pt x="0" y="0"/>
                  </a:moveTo>
                  <a:lnTo>
                    <a:pt x="0" y="7727"/>
                  </a:lnTo>
                  <a:lnTo>
                    <a:pt x="1077" y="7727"/>
                  </a:lnTo>
                  <a:lnTo>
                    <a:pt x="1077" y="0"/>
                  </a:lnTo>
                  <a:close/>
                  <a:moveTo>
                    <a:pt x="1172" y="0"/>
                  </a:moveTo>
                  <a:lnTo>
                    <a:pt x="1172" y="7727"/>
                  </a:lnTo>
                  <a:lnTo>
                    <a:pt x="1299" y="7727"/>
                  </a:lnTo>
                  <a:lnTo>
                    <a:pt x="1299" y="0"/>
                  </a:lnTo>
                  <a:close/>
                  <a:moveTo>
                    <a:pt x="1489" y="0"/>
                  </a:moveTo>
                  <a:lnTo>
                    <a:pt x="1489" y="7727"/>
                  </a:lnTo>
                  <a:lnTo>
                    <a:pt x="2566" y="7727"/>
                  </a:lnTo>
                  <a:lnTo>
                    <a:pt x="2566" y="0"/>
                  </a:lnTo>
                  <a:close/>
                  <a:moveTo>
                    <a:pt x="3104" y="0"/>
                  </a:moveTo>
                  <a:lnTo>
                    <a:pt x="3104" y="7727"/>
                  </a:lnTo>
                  <a:lnTo>
                    <a:pt x="3199" y="7727"/>
                  </a:lnTo>
                  <a:lnTo>
                    <a:pt x="3199" y="0"/>
                  </a:lnTo>
                  <a:close/>
                  <a:moveTo>
                    <a:pt x="3357" y="0"/>
                  </a:moveTo>
                  <a:lnTo>
                    <a:pt x="3357" y="7727"/>
                  </a:lnTo>
                  <a:lnTo>
                    <a:pt x="3579" y="7727"/>
                  </a:lnTo>
                  <a:lnTo>
                    <a:pt x="3579" y="0"/>
                  </a:lnTo>
                  <a:close/>
                  <a:moveTo>
                    <a:pt x="4117" y="0"/>
                  </a:moveTo>
                  <a:lnTo>
                    <a:pt x="4117" y="7727"/>
                  </a:lnTo>
                  <a:lnTo>
                    <a:pt x="4307" y="7727"/>
                  </a:lnTo>
                  <a:lnTo>
                    <a:pt x="4307" y="0"/>
                  </a:lnTo>
                  <a:close/>
                  <a:moveTo>
                    <a:pt x="4593" y="0"/>
                  </a:moveTo>
                  <a:lnTo>
                    <a:pt x="4593" y="7727"/>
                  </a:lnTo>
                  <a:lnTo>
                    <a:pt x="5669" y="7727"/>
                  </a:lnTo>
                  <a:lnTo>
                    <a:pt x="5669" y="0"/>
                  </a:lnTo>
                  <a:close/>
                  <a:moveTo>
                    <a:pt x="6144" y="0"/>
                  </a:moveTo>
                  <a:lnTo>
                    <a:pt x="6144" y="7727"/>
                  </a:lnTo>
                  <a:lnTo>
                    <a:pt x="6334" y="7727"/>
                  </a:lnTo>
                  <a:lnTo>
                    <a:pt x="6334" y="0"/>
                  </a:lnTo>
                  <a:close/>
                  <a:moveTo>
                    <a:pt x="6651" y="0"/>
                  </a:moveTo>
                  <a:lnTo>
                    <a:pt x="6651" y="7727"/>
                  </a:lnTo>
                  <a:lnTo>
                    <a:pt x="6746" y="7727"/>
                  </a:lnTo>
                  <a:lnTo>
                    <a:pt x="6746" y="0"/>
                  </a:lnTo>
                  <a:close/>
                  <a:moveTo>
                    <a:pt x="6999" y="0"/>
                  </a:moveTo>
                  <a:lnTo>
                    <a:pt x="6999" y="7727"/>
                  </a:lnTo>
                  <a:lnTo>
                    <a:pt x="7189" y="7727"/>
                  </a:lnTo>
                  <a:lnTo>
                    <a:pt x="7189" y="0"/>
                  </a:lnTo>
                  <a:close/>
                  <a:moveTo>
                    <a:pt x="7664" y="0"/>
                  </a:moveTo>
                  <a:lnTo>
                    <a:pt x="7664" y="7727"/>
                  </a:lnTo>
                  <a:lnTo>
                    <a:pt x="9121" y="7727"/>
                  </a:lnTo>
                  <a:lnTo>
                    <a:pt x="9121" y="0"/>
                  </a:lnTo>
                  <a:close/>
                  <a:moveTo>
                    <a:pt x="9596" y="0"/>
                  </a:moveTo>
                  <a:lnTo>
                    <a:pt x="9596" y="7727"/>
                  </a:lnTo>
                  <a:lnTo>
                    <a:pt x="9691" y="7727"/>
                  </a:lnTo>
                  <a:lnTo>
                    <a:pt x="9691" y="0"/>
                  </a:lnTo>
                  <a:close/>
                  <a:moveTo>
                    <a:pt x="9786" y="0"/>
                  </a:moveTo>
                  <a:lnTo>
                    <a:pt x="9786" y="7727"/>
                  </a:lnTo>
                  <a:lnTo>
                    <a:pt x="10008" y="7727"/>
                  </a:lnTo>
                  <a:lnTo>
                    <a:pt x="10008" y="0"/>
                  </a:lnTo>
                  <a:close/>
                  <a:moveTo>
                    <a:pt x="10325" y="0"/>
                  </a:moveTo>
                  <a:lnTo>
                    <a:pt x="10325" y="7727"/>
                  </a:lnTo>
                  <a:lnTo>
                    <a:pt x="11940" y="7727"/>
                  </a:lnTo>
                  <a:lnTo>
                    <a:pt x="11940" y="0"/>
                  </a:lnTo>
                  <a:close/>
                  <a:moveTo>
                    <a:pt x="12288" y="0"/>
                  </a:moveTo>
                  <a:lnTo>
                    <a:pt x="12288" y="7727"/>
                  </a:lnTo>
                  <a:lnTo>
                    <a:pt x="12510" y="7727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01;p35">
              <a:extLst>
                <a:ext uri="{FF2B5EF4-FFF2-40B4-BE49-F238E27FC236}">
                  <a16:creationId xmlns:a16="http://schemas.microsoft.com/office/drawing/2014/main" id="{ACA378D5-09E4-82D1-CE69-68D0F6D275EC}"/>
                </a:ext>
              </a:extLst>
            </p:cNvPr>
            <p:cNvSpPr/>
            <p:nvPr/>
          </p:nvSpPr>
          <p:spPr>
            <a:xfrm>
              <a:off x="6197449" y="3555570"/>
              <a:ext cx="49494" cy="64253"/>
            </a:xfrm>
            <a:custGeom>
              <a:avLst/>
              <a:gdLst/>
              <a:ahLst/>
              <a:cxnLst/>
              <a:rect l="l" t="t" r="r" b="b"/>
              <a:pathLst>
                <a:path w="1489" h="1933" extrusionOk="0">
                  <a:moveTo>
                    <a:pt x="1172" y="0"/>
                  </a:moveTo>
                  <a:cubicBezTo>
                    <a:pt x="919" y="634"/>
                    <a:pt x="507" y="1204"/>
                    <a:pt x="0" y="1679"/>
                  </a:cubicBezTo>
                  <a:lnTo>
                    <a:pt x="253" y="1932"/>
                  </a:lnTo>
                  <a:cubicBezTo>
                    <a:pt x="792" y="1457"/>
                    <a:pt x="1204" y="824"/>
                    <a:pt x="1489" y="159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02;p35">
              <a:extLst>
                <a:ext uri="{FF2B5EF4-FFF2-40B4-BE49-F238E27FC236}">
                  <a16:creationId xmlns:a16="http://schemas.microsoft.com/office/drawing/2014/main" id="{09139EAE-4ED1-04FF-81D3-74F05EB4B20F}"/>
                </a:ext>
              </a:extLst>
            </p:cNvPr>
            <p:cNvSpPr/>
            <p:nvPr/>
          </p:nvSpPr>
          <p:spPr>
            <a:xfrm>
              <a:off x="6237437" y="3439762"/>
              <a:ext cx="22138" cy="63222"/>
            </a:xfrm>
            <a:custGeom>
              <a:avLst/>
              <a:gdLst/>
              <a:ahLst/>
              <a:cxnLst/>
              <a:rect l="l" t="t" r="r" b="b"/>
              <a:pathLst>
                <a:path w="666" h="1902" extrusionOk="0">
                  <a:moveTo>
                    <a:pt x="349" y="1"/>
                  </a:moveTo>
                  <a:lnTo>
                    <a:pt x="1" y="128"/>
                  </a:lnTo>
                  <a:cubicBezTo>
                    <a:pt x="222" y="634"/>
                    <a:pt x="317" y="1173"/>
                    <a:pt x="317" y="1743"/>
                  </a:cubicBezTo>
                  <a:cubicBezTo>
                    <a:pt x="317" y="1806"/>
                    <a:pt x="317" y="1838"/>
                    <a:pt x="317" y="1869"/>
                  </a:cubicBezTo>
                  <a:lnTo>
                    <a:pt x="666" y="1901"/>
                  </a:lnTo>
                  <a:cubicBezTo>
                    <a:pt x="666" y="1838"/>
                    <a:pt x="666" y="1806"/>
                    <a:pt x="666" y="1743"/>
                  </a:cubicBezTo>
                  <a:cubicBezTo>
                    <a:pt x="666" y="1141"/>
                    <a:pt x="571" y="539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03;p35">
              <a:extLst>
                <a:ext uri="{FF2B5EF4-FFF2-40B4-BE49-F238E27FC236}">
                  <a16:creationId xmlns:a16="http://schemas.microsoft.com/office/drawing/2014/main" id="{A9C5ADA7-65B1-E8CA-0297-4217E5EDC2DE}"/>
                </a:ext>
              </a:extLst>
            </p:cNvPr>
            <p:cNvSpPr/>
            <p:nvPr/>
          </p:nvSpPr>
          <p:spPr>
            <a:xfrm>
              <a:off x="6222712" y="3408184"/>
              <a:ext cx="15822" cy="14792"/>
            </a:xfrm>
            <a:custGeom>
              <a:avLst/>
              <a:gdLst/>
              <a:ahLst/>
              <a:cxnLst/>
              <a:rect l="l" t="t" r="r" b="b"/>
              <a:pathLst>
                <a:path w="476" h="445" extrusionOk="0">
                  <a:moveTo>
                    <a:pt x="317" y="1"/>
                  </a:moveTo>
                  <a:lnTo>
                    <a:pt x="0" y="191"/>
                  </a:lnTo>
                  <a:cubicBezTo>
                    <a:pt x="64" y="286"/>
                    <a:pt x="95" y="349"/>
                    <a:pt x="159" y="444"/>
                  </a:cubicBezTo>
                  <a:lnTo>
                    <a:pt x="475" y="254"/>
                  </a:lnTo>
                  <a:cubicBezTo>
                    <a:pt x="412" y="191"/>
                    <a:pt x="349" y="96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04;p35">
              <a:extLst>
                <a:ext uri="{FF2B5EF4-FFF2-40B4-BE49-F238E27FC236}">
                  <a16:creationId xmlns:a16="http://schemas.microsoft.com/office/drawing/2014/main" id="{CB10BC22-0A98-D229-91DA-7D119E2076B0}"/>
                </a:ext>
              </a:extLst>
            </p:cNvPr>
            <p:cNvSpPr/>
            <p:nvPr/>
          </p:nvSpPr>
          <p:spPr>
            <a:xfrm>
              <a:off x="6164808" y="3351343"/>
              <a:ext cx="68441" cy="63189"/>
            </a:xfrm>
            <a:custGeom>
              <a:avLst/>
              <a:gdLst/>
              <a:ahLst/>
              <a:cxnLst/>
              <a:rect l="l" t="t" r="r" b="b"/>
              <a:pathLst>
                <a:path w="2059" h="1901" extrusionOk="0">
                  <a:moveTo>
                    <a:pt x="159" y="1"/>
                  </a:moveTo>
                  <a:lnTo>
                    <a:pt x="0" y="317"/>
                  </a:lnTo>
                  <a:cubicBezTo>
                    <a:pt x="697" y="666"/>
                    <a:pt x="1299" y="1236"/>
                    <a:pt x="1742" y="1901"/>
                  </a:cubicBezTo>
                  <a:lnTo>
                    <a:pt x="2059" y="1711"/>
                  </a:lnTo>
                  <a:cubicBezTo>
                    <a:pt x="1584" y="982"/>
                    <a:pt x="919" y="38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05;p35">
              <a:extLst>
                <a:ext uri="{FF2B5EF4-FFF2-40B4-BE49-F238E27FC236}">
                  <a16:creationId xmlns:a16="http://schemas.microsoft.com/office/drawing/2014/main" id="{C5572D47-E667-FE8A-C2F7-4341DF4DCF54}"/>
                </a:ext>
              </a:extLst>
            </p:cNvPr>
            <p:cNvSpPr/>
            <p:nvPr/>
          </p:nvSpPr>
          <p:spPr>
            <a:xfrm>
              <a:off x="5995317" y="3340840"/>
              <a:ext cx="49528" cy="33705"/>
            </a:xfrm>
            <a:custGeom>
              <a:avLst/>
              <a:gdLst/>
              <a:ahLst/>
              <a:cxnLst/>
              <a:rect l="l" t="t" r="r" b="b"/>
              <a:pathLst>
                <a:path w="1490" h="1014" extrusionOk="0">
                  <a:moveTo>
                    <a:pt x="1394" y="0"/>
                  </a:moveTo>
                  <a:cubicBezTo>
                    <a:pt x="887" y="190"/>
                    <a:pt x="412" y="412"/>
                    <a:pt x="1" y="728"/>
                  </a:cubicBezTo>
                  <a:lnTo>
                    <a:pt x="222" y="1013"/>
                  </a:lnTo>
                  <a:cubicBezTo>
                    <a:pt x="602" y="728"/>
                    <a:pt x="1046" y="507"/>
                    <a:pt x="1489" y="348"/>
                  </a:cubicBezTo>
                  <a:lnTo>
                    <a:pt x="139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6" name="Google Shape;3306;p35">
              <a:extLst>
                <a:ext uri="{FF2B5EF4-FFF2-40B4-BE49-F238E27FC236}">
                  <a16:creationId xmlns:a16="http://schemas.microsoft.com/office/drawing/2014/main" id="{E4164C13-FE30-2CEA-208C-8DCA2E4C9280}"/>
                </a:ext>
              </a:extLst>
            </p:cNvPr>
            <p:cNvSpPr/>
            <p:nvPr/>
          </p:nvSpPr>
          <p:spPr>
            <a:xfrm>
              <a:off x="5953202" y="3365038"/>
              <a:ext cx="49528" cy="53716"/>
            </a:xfrm>
            <a:custGeom>
              <a:avLst/>
              <a:gdLst/>
              <a:ahLst/>
              <a:cxnLst/>
              <a:rect l="l" t="t" r="r" b="b"/>
              <a:pathLst>
                <a:path w="1490" h="1616" extrusionOk="0">
                  <a:moveTo>
                    <a:pt x="1268" y="0"/>
                  </a:moveTo>
                  <a:cubicBezTo>
                    <a:pt x="761" y="380"/>
                    <a:pt x="318" y="855"/>
                    <a:pt x="1" y="1426"/>
                  </a:cubicBezTo>
                  <a:lnTo>
                    <a:pt x="286" y="1616"/>
                  </a:lnTo>
                  <a:cubicBezTo>
                    <a:pt x="603" y="1077"/>
                    <a:pt x="1014" y="634"/>
                    <a:pt x="1489" y="285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7" name="Google Shape;3307;p35">
              <a:extLst>
                <a:ext uri="{FF2B5EF4-FFF2-40B4-BE49-F238E27FC236}">
                  <a16:creationId xmlns:a16="http://schemas.microsoft.com/office/drawing/2014/main" id="{B00468F2-5248-B840-601F-338CE52193B6}"/>
                </a:ext>
              </a:extLst>
            </p:cNvPr>
            <p:cNvSpPr/>
            <p:nvPr/>
          </p:nvSpPr>
          <p:spPr>
            <a:xfrm>
              <a:off x="5947950" y="3412405"/>
              <a:ext cx="14759" cy="12664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127" y="1"/>
                  </a:moveTo>
                  <a:cubicBezTo>
                    <a:pt x="96" y="64"/>
                    <a:pt x="64" y="127"/>
                    <a:pt x="1" y="222"/>
                  </a:cubicBezTo>
                  <a:lnTo>
                    <a:pt x="317" y="381"/>
                  </a:lnTo>
                  <a:cubicBezTo>
                    <a:pt x="381" y="317"/>
                    <a:pt x="412" y="254"/>
                    <a:pt x="444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8" name="Google Shape;3308;p35">
              <a:extLst>
                <a:ext uri="{FF2B5EF4-FFF2-40B4-BE49-F238E27FC236}">
                  <a16:creationId xmlns:a16="http://schemas.microsoft.com/office/drawing/2014/main" id="{63489F93-60D0-92E1-9359-A118B507CB6A}"/>
                </a:ext>
              </a:extLst>
            </p:cNvPr>
            <p:cNvSpPr/>
            <p:nvPr/>
          </p:nvSpPr>
          <p:spPr>
            <a:xfrm>
              <a:off x="5929003" y="3450299"/>
              <a:ext cx="17916" cy="61095"/>
            </a:xfrm>
            <a:custGeom>
              <a:avLst/>
              <a:gdLst/>
              <a:ahLst/>
              <a:cxnLst/>
              <a:rect l="l" t="t" r="r" b="b"/>
              <a:pathLst>
                <a:path w="539" h="1838" extrusionOk="0">
                  <a:moveTo>
                    <a:pt x="191" y="1"/>
                  </a:moveTo>
                  <a:cubicBezTo>
                    <a:pt x="64" y="476"/>
                    <a:pt x="1" y="951"/>
                    <a:pt x="1" y="1426"/>
                  </a:cubicBezTo>
                  <a:cubicBezTo>
                    <a:pt x="1" y="1584"/>
                    <a:pt x="1" y="1711"/>
                    <a:pt x="1" y="1837"/>
                  </a:cubicBezTo>
                  <a:lnTo>
                    <a:pt x="381" y="1806"/>
                  </a:lnTo>
                  <a:cubicBezTo>
                    <a:pt x="349" y="1679"/>
                    <a:pt x="349" y="1552"/>
                    <a:pt x="349" y="1426"/>
                  </a:cubicBezTo>
                  <a:cubicBezTo>
                    <a:pt x="349" y="982"/>
                    <a:pt x="412" y="539"/>
                    <a:pt x="539" y="9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9" name="Google Shape;3309;p35">
              <a:extLst>
                <a:ext uri="{FF2B5EF4-FFF2-40B4-BE49-F238E27FC236}">
                  <a16:creationId xmlns:a16="http://schemas.microsoft.com/office/drawing/2014/main" id="{20D6796C-80D8-4923-FDF2-F75C38618DEE}"/>
                </a:ext>
              </a:extLst>
            </p:cNvPr>
            <p:cNvSpPr/>
            <p:nvPr/>
          </p:nvSpPr>
          <p:spPr>
            <a:xfrm>
              <a:off x="5933225" y="3532402"/>
              <a:ext cx="34769" cy="60031"/>
            </a:xfrm>
            <a:custGeom>
              <a:avLst/>
              <a:gdLst/>
              <a:ahLst/>
              <a:cxnLst/>
              <a:rect l="l" t="t" r="r" b="b"/>
              <a:pathLst>
                <a:path w="1046" h="1806" extrusionOk="0">
                  <a:moveTo>
                    <a:pt x="349" y="1"/>
                  </a:moveTo>
                  <a:lnTo>
                    <a:pt x="0" y="64"/>
                  </a:lnTo>
                  <a:cubicBezTo>
                    <a:pt x="127" y="697"/>
                    <a:pt x="380" y="1268"/>
                    <a:pt x="760" y="1806"/>
                  </a:cubicBezTo>
                  <a:lnTo>
                    <a:pt x="1045" y="1584"/>
                  </a:lnTo>
                  <a:cubicBezTo>
                    <a:pt x="697" y="1109"/>
                    <a:pt x="475" y="57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0" name="Google Shape;3310;p35">
              <a:extLst>
                <a:ext uri="{FF2B5EF4-FFF2-40B4-BE49-F238E27FC236}">
                  <a16:creationId xmlns:a16="http://schemas.microsoft.com/office/drawing/2014/main" id="{863218BD-2AFE-EDC2-1153-B713EE35B1D2}"/>
                </a:ext>
              </a:extLst>
            </p:cNvPr>
            <p:cNvSpPr/>
            <p:nvPr/>
          </p:nvSpPr>
          <p:spPr>
            <a:xfrm>
              <a:off x="6154271" y="3397680"/>
              <a:ext cx="60031" cy="170554"/>
            </a:xfrm>
            <a:custGeom>
              <a:avLst/>
              <a:gdLst/>
              <a:ahLst/>
              <a:cxnLst/>
              <a:rect l="l" t="t" r="r" b="b"/>
              <a:pathLst>
                <a:path w="1806" h="5131" extrusionOk="0">
                  <a:moveTo>
                    <a:pt x="222" y="0"/>
                  </a:moveTo>
                  <a:lnTo>
                    <a:pt x="1" y="317"/>
                  </a:lnTo>
                  <a:cubicBezTo>
                    <a:pt x="919" y="919"/>
                    <a:pt x="1457" y="1932"/>
                    <a:pt x="1457" y="3009"/>
                  </a:cubicBezTo>
                  <a:cubicBezTo>
                    <a:pt x="1457" y="3705"/>
                    <a:pt x="1236" y="4370"/>
                    <a:pt x="824" y="4941"/>
                  </a:cubicBezTo>
                  <a:lnTo>
                    <a:pt x="1141" y="5131"/>
                  </a:lnTo>
                  <a:cubicBezTo>
                    <a:pt x="1584" y="4529"/>
                    <a:pt x="1806" y="3800"/>
                    <a:pt x="1806" y="3009"/>
                  </a:cubicBezTo>
                  <a:cubicBezTo>
                    <a:pt x="1806" y="1805"/>
                    <a:pt x="1204" y="697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1" name="Google Shape;3311;p35">
              <a:extLst>
                <a:ext uri="{FF2B5EF4-FFF2-40B4-BE49-F238E27FC236}">
                  <a16:creationId xmlns:a16="http://schemas.microsoft.com/office/drawing/2014/main" id="{804F772A-F8F5-ED8B-6786-C1C8EDC45F22}"/>
                </a:ext>
              </a:extLst>
            </p:cNvPr>
            <p:cNvSpPr/>
            <p:nvPr/>
          </p:nvSpPr>
          <p:spPr>
            <a:xfrm>
              <a:off x="6070074" y="3377670"/>
              <a:ext cx="91609" cy="30548"/>
            </a:xfrm>
            <a:custGeom>
              <a:avLst/>
              <a:gdLst/>
              <a:ahLst/>
              <a:cxnLst/>
              <a:rect l="l" t="t" r="r" b="b"/>
              <a:pathLst>
                <a:path w="2756" h="919" extrusionOk="0">
                  <a:moveTo>
                    <a:pt x="729" y="0"/>
                  </a:moveTo>
                  <a:cubicBezTo>
                    <a:pt x="475" y="0"/>
                    <a:pt x="222" y="32"/>
                    <a:pt x="0" y="64"/>
                  </a:cubicBezTo>
                  <a:lnTo>
                    <a:pt x="64" y="412"/>
                  </a:lnTo>
                  <a:cubicBezTo>
                    <a:pt x="285" y="380"/>
                    <a:pt x="507" y="349"/>
                    <a:pt x="729" y="349"/>
                  </a:cubicBezTo>
                  <a:cubicBezTo>
                    <a:pt x="1362" y="349"/>
                    <a:pt x="1995" y="539"/>
                    <a:pt x="2565" y="919"/>
                  </a:cubicBezTo>
                  <a:lnTo>
                    <a:pt x="2755" y="602"/>
                  </a:lnTo>
                  <a:cubicBezTo>
                    <a:pt x="2154" y="190"/>
                    <a:pt x="1457" y="0"/>
                    <a:pt x="7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2" name="Google Shape;3312;p35">
              <a:extLst>
                <a:ext uri="{FF2B5EF4-FFF2-40B4-BE49-F238E27FC236}">
                  <a16:creationId xmlns:a16="http://schemas.microsoft.com/office/drawing/2014/main" id="{BA985E37-E55B-AC9E-F1ED-6CE888493A3B}"/>
                </a:ext>
              </a:extLst>
            </p:cNvPr>
            <p:cNvSpPr/>
            <p:nvPr/>
          </p:nvSpPr>
          <p:spPr>
            <a:xfrm>
              <a:off x="6034274" y="3379764"/>
              <a:ext cx="37927" cy="23202"/>
            </a:xfrm>
            <a:custGeom>
              <a:avLst/>
              <a:gdLst/>
              <a:ahLst/>
              <a:cxnLst/>
              <a:rect l="l" t="t" r="r" b="b"/>
              <a:pathLst>
                <a:path w="1141" h="698" extrusionOk="0">
                  <a:moveTo>
                    <a:pt x="1077" y="1"/>
                  </a:moveTo>
                  <a:cubicBezTo>
                    <a:pt x="697" y="64"/>
                    <a:pt x="349" y="222"/>
                    <a:pt x="0" y="412"/>
                  </a:cubicBezTo>
                  <a:lnTo>
                    <a:pt x="190" y="698"/>
                  </a:lnTo>
                  <a:cubicBezTo>
                    <a:pt x="475" y="539"/>
                    <a:pt x="792" y="412"/>
                    <a:pt x="1141" y="349"/>
                  </a:cubicBezTo>
                  <a:lnTo>
                    <a:pt x="107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3" name="Google Shape;3313;p35">
              <a:extLst>
                <a:ext uri="{FF2B5EF4-FFF2-40B4-BE49-F238E27FC236}">
                  <a16:creationId xmlns:a16="http://schemas.microsoft.com/office/drawing/2014/main" id="{030C7F05-2A68-8016-E1D2-4305ECE4561E}"/>
                </a:ext>
              </a:extLst>
            </p:cNvPr>
            <p:cNvSpPr/>
            <p:nvPr/>
          </p:nvSpPr>
          <p:spPr>
            <a:xfrm>
              <a:off x="5973212" y="3416627"/>
              <a:ext cx="40054" cy="128439"/>
            </a:xfrm>
            <a:custGeom>
              <a:avLst/>
              <a:gdLst/>
              <a:ahLst/>
              <a:cxnLst/>
              <a:rect l="l" t="t" r="r" b="b"/>
              <a:pathLst>
                <a:path w="1205" h="3864" extrusionOk="0">
                  <a:moveTo>
                    <a:pt x="951" y="0"/>
                  </a:moveTo>
                  <a:cubicBezTo>
                    <a:pt x="349" y="665"/>
                    <a:pt x="1" y="1552"/>
                    <a:pt x="1" y="2439"/>
                  </a:cubicBezTo>
                  <a:cubicBezTo>
                    <a:pt x="1" y="2945"/>
                    <a:pt x="96" y="3420"/>
                    <a:pt x="286" y="3864"/>
                  </a:cubicBezTo>
                  <a:lnTo>
                    <a:pt x="634" y="3737"/>
                  </a:lnTo>
                  <a:cubicBezTo>
                    <a:pt x="444" y="3325"/>
                    <a:pt x="349" y="2882"/>
                    <a:pt x="349" y="2439"/>
                  </a:cubicBezTo>
                  <a:cubicBezTo>
                    <a:pt x="349" y="1615"/>
                    <a:pt x="666" y="855"/>
                    <a:pt x="1204" y="254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4" name="Google Shape;3314;p35">
              <a:extLst>
                <a:ext uri="{FF2B5EF4-FFF2-40B4-BE49-F238E27FC236}">
                  <a16:creationId xmlns:a16="http://schemas.microsoft.com/office/drawing/2014/main" id="{43A21B67-8C15-A061-F3B0-775692B685A6}"/>
                </a:ext>
              </a:extLst>
            </p:cNvPr>
            <p:cNvSpPr/>
            <p:nvPr/>
          </p:nvSpPr>
          <p:spPr>
            <a:xfrm>
              <a:off x="6138482" y="3446077"/>
              <a:ext cx="29517" cy="51622"/>
            </a:xfrm>
            <a:custGeom>
              <a:avLst/>
              <a:gdLst/>
              <a:ahLst/>
              <a:cxnLst/>
              <a:rect l="l" t="t" r="r" b="b"/>
              <a:pathLst>
                <a:path w="888" h="1553" extrusionOk="0">
                  <a:moveTo>
                    <a:pt x="222" y="1"/>
                  </a:moveTo>
                  <a:lnTo>
                    <a:pt x="1" y="254"/>
                  </a:lnTo>
                  <a:cubicBezTo>
                    <a:pt x="349" y="603"/>
                    <a:pt x="539" y="1078"/>
                    <a:pt x="539" y="1553"/>
                  </a:cubicBezTo>
                  <a:lnTo>
                    <a:pt x="887" y="1553"/>
                  </a:lnTo>
                  <a:cubicBezTo>
                    <a:pt x="887" y="983"/>
                    <a:pt x="666" y="413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5" name="Google Shape;3315;p35">
              <a:extLst>
                <a:ext uri="{FF2B5EF4-FFF2-40B4-BE49-F238E27FC236}">
                  <a16:creationId xmlns:a16="http://schemas.microsoft.com/office/drawing/2014/main" id="{20338CCC-8F31-63F3-3B7D-B720DA3C53BF}"/>
                </a:ext>
              </a:extLst>
            </p:cNvPr>
            <p:cNvSpPr/>
            <p:nvPr/>
          </p:nvSpPr>
          <p:spPr>
            <a:xfrm>
              <a:off x="6020579" y="3423973"/>
              <a:ext cx="69505" cy="107432"/>
            </a:xfrm>
            <a:custGeom>
              <a:avLst/>
              <a:gdLst/>
              <a:ahLst/>
              <a:cxnLst/>
              <a:rect l="l" t="t" r="r" b="b"/>
              <a:pathLst>
                <a:path w="2091" h="3232" extrusionOk="0">
                  <a:moveTo>
                    <a:pt x="2091" y="1"/>
                  </a:moveTo>
                  <a:cubicBezTo>
                    <a:pt x="919" y="64"/>
                    <a:pt x="1" y="1046"/>
                    <a:pt x="1" y="2218"/>
                  </a:cubicBezTo>
                  <a:cubicBezTo>
                    <a:pt x="1" y="2566"/>
                    <a:pt x="64" y="2946"/>
                    <a:pt x="222" y="3231"/>
                  </a:cubicBezTo>
                  <a:lnTo>
                    <a:pt x="539" y="3073"/>
                  </a:lnTo>
                  <a:cubicBezTo>
                    <a:pt x="412" y="2819"/>
                    <a:pt x="349" y="2534"/>
                    <a:pt x="349" y="2218"/>
                  </a:cubicBezTo>
                  <a:cubicBezTo>
                    <a:pt x="349" y="1236"/>
                    <a:pt x="1109" y="413"/>
                    <a:pt x="2091" y="349"/>
                  </a:cubicBezTo>
                  <a:lnTo>
                    <a:pt x="20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6" name="Google Shape;3316;p35">
              <a:extLst>
                <a:ext uri="{FF2B5EF4-FFF2-40B4-BE49-F238E27FC236}">
                  <a16:creationId xmlns:a16="http://schemas.microsoft.com/office/drawing/2014/main" id="{5312410C-53D2-4AA3-AD9C-0BD00A580639}"/>
                </a:ext>
              </a:extLst>
            </p:cNvPr>
            <p:cNvSpPr/>
            <p:nvPr/>
          </p:nvSpPr>
          <p:spPr>
            <a:xfrm>
              <a:off x="6060600" y="3591369"/>
              <a:ext cx="48431" cy="64253"/>
            </a:xfrm>
            <a:custGeom>
              <a:avLst/>
              <a:gdLst/>
              <a:ahLst/>
              <a:cxnLst/>
              <a:rect l="l" t="t" r="r" b="b"/>
              <a:pathLst>
                <a:path w="1457" h="1933" extrusionOk="0">
                  <a:moveTo>
                    <a:pt x="1140" y="0"/>
                  </a:moveTo>
                  <a:cubicBezTo>
                    <a:pt x="824" y="634"/>
                    <a:pt x="444" y="1172"/>
                    <a:pt x="0" y="1679"/>
                  </a:cubicBezTo>
                  <a:lnTo>
                    <a:pt x="254" y="1932"/>
                  </a:lnTo>
                  <a:cubicBezTo>
                    <a:pt x="729" y="1394"/>
                    <a:pt x="1140" y="824"/>
                    <a:pt x="1457" y="159"/>
                  </a:cubicBezTo>
                  <a:lnTo>
                    <a:pt x="11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7" name="Google Shape;3317;p35">
              <a:extLst>
                <a:ext uri="{FF2B5EF4-FFF2-40B4-BE49-F238E27FC236}">
                  <a16:creationId xmlns:a16="http://schemas.microsoft.com/office/drawing/2014/main" id="{724F1885-9C51-FA25-2D57-E3A9EFCCE62C}"/>
                </a:ext>
              </a:extLst>
            </p:cNvPr>
            <p:cNvSpPr/>
            <p:nvPr/>
          </p:nvSpPr>
          <p:spPr>
            <a:xfrm>
              <a:off x="5979528" y="3461866"/>
              <a:ext cx="151608" cy="163208"/>
            </a:xfrm>
            <a:custGeom>
              <a:avLst/>
              <a:gdLst/>
              <a:ahLst/>
              <a:cxnLst/>
              <a:rect l="l" t="t" r="r" b="b"/>
              <a:pathLst>
                <a:path w="4561" h="4910" extrusionOk="0">
                  <a:moveTo>
                    <a:pt x="3453" y="1"/>
                  </a:moveTo>
                  <a:cubicBezTo>
                    <a:pt x="2819" y="1"/>
                    <a:pt x="2344" y="476"/>
                    <a:pt x="2344" y="1109"/>
                  </a:cubicBezTo>
                  <a:cubicBezTo>
                    <a:pt x="2344" y="1204"/>
                    <a:pt x="2534" y="3516"/>
                    <a:pt x="1" y="4593"/>
                  </a:cubicBezTo>
                  <a:lnTo>
                    <a:pt x="127" y="4910"/>
                  </a:lnTo>
                  <a:cubicBezTo>
                    <a:pt x="2914" y="3738"/>
                    <a:pt x="2693" y="1109"/>
                    <a:pt x="2693" y="1078"/>
                  </a:cubicBezTo>
                  <a:cubicBezTo>
                    <a:pt x="2693" y="666"/>
                    <a:pt x="3009" y="349"/>
                    <a:pt x="3421" y="349"/>
                  </a:cubicBezTo>
                  <a:cubicBezTo>
                    <a:pt x="3833" y="349"/>
                    <a:pt x="4181" y="666"/>
                    <a:pt x="4181" y="1109"/>
                  </a:cubicBezTo>
                  <a:cubicBezTo>
                    <a:pt x="4181" y="1109"/>
                    <a:pt x="4213" y="1806"/>
                    <a:pt x="3959" y="2756"/>
                  </a:cubicBezTo>
                  <a:lnTo>
                    <a:pt x="4308" y="2819"/>
                  </a:lnTo>
                  <a:cubicBezTo>
                    <a:pt x="4561" y="1838"/>
                    <a:pt x="4529" y="1109"/>
                    <a:pt x="4529" y="1078"/>
                  </a:cubicBezTo>
                  <a:cubicBezTo>
                    <a:pt x="4529" y="476"/>
                    <a:pt x="4054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8" name="Google Shape;3318;p35">
              <a:extLst>
                <a:ext uri="{FF2B5EF4-FFF2-40B4-BE49-F238E27FC236}">
                  <a16:creationId xmlns:a16="http://schemas.microsoft.com/office/drawing/2014/main" id="{4976EE18-DE7C-6C49-EE04-66493C0F2616}"/>
                </a:ext>
              </a:extLst>
            </p:cNvPr>
            <p:cNvSpPr/>
            <p:nvPr/>
          </p:nvSpPr>
          <p:spPr>
            <a:xfrm>
              <a:off x="6108998" y="3589242"/>
              <a:ext cx="62159" cy="59001"/>
            </a:xfrm>
            <a:custGeom>
              <a:avLst/>
              <a:gdLst/>
              <a:ahLst/>
              <a:cxnLst/>
              <a:rect l="l" t="t" r="r" b="b"/>
              <a:pathLst>
                <a:path w="1870" h="1775" extrusionOk="0">
                  <a:moveTo>
                    <a:pt x="1553" y="1"/>
                  </a:moveTo>
                  <a:cubicBezTo>
                    <a:pt x="1553" y="1"/>
                    <a:pt x="919" y="1078"/>
                    <a:pt x="1" y="1458"/>
                  </a:cubicBezTo>
                  <a:lnTo>
                    <a:pt x="159" y="1774"/>
                  </a:lnTo>
                  <a:cubicBezTo>
                    <a:pt x="1173" y="1363"/>
                    <a:pt x="1838" y="223"/>
                    <a:pt x="1869" y="159"/>
                  </a:cubicBezTo>
                  <a:lnTo>
                    <a:pt x="155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9" name="Google Shape;3319;p35">
              <a:extLst>
                <a:ext uri="{FF2B5EF4-FFF2-40B4-BE49-F238E27FC236}">
                  <a16:creationId xmlns:a16="http://schemas.microsoft.com/office/drawing/2014/main" id="{1311332A-6383-0731-DCDC-6FD75DFBF613}"/>
                </a:ext>
              </a:extLst>
            </p:cNvPr>
            <p:cNvSpPr/>
            <p:nvPr/>
          </p:nvSpPr>
          <p:spPr>
            <a:xfrm>
              <a:off x="6157429" y="3623978"/>
              <a:ext cx="26359" cy="20044"/>
            </a:xfrm>
            <a:custGeom>
              <a:avLst/>
              <a:gdLst/>
              <a:ahLst/>
              <a:cxnLst/>
              <a:rect l="l" t="t" r="r" b="b"/>
              <a:pathLst>
                <a:path w="793" h="603" extrusionOk="0">
                  <a:moveTo>
                    <a:pt x="602" y="1"/>
                  </a:moveTo>
                  <a:cubicBezTo>
                    <a:pt x="602" y="1"/>
                    <a:pt x="381" y="159"/>
                    <a:pt x="1" y="286"/>
                  </a:cubicBezTo>
                  <a:lnTo>
                    <a:pt x="96" y="603"/>
                  </a:lnTo>
                  <a:cubicBezTo>
                    <a:pt x="539" y="476"/>
                    <a:pt x="792" y="318"/>
                    <a:pt x="792" y="28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0" name="Google Shape;3320;p35">
              <a:extLst>
                <a:ext uri="{FF2B5EF4-FFF2-40B4-BE49-F238E27FC236}">
                  <a16:creationId xmlns:a16="http://schemas.microsoft.com/office/drawing/2014/main" id="{66334DEA-D37B-1CF8-485F-249D213794C0}"/>
                </a:ext>
              </a:extLst>
            </p:cNvPr>
            <p:cNvSpPr/>
            <p:nvPr/>
          </p:nvSpPr>
          <p:spPr>
            <a:xfrm>
              <a:off x="5990065" y="3561886"/>
              <a:ext cx="18980" cy="21074"/>
            </a:xfrm>
            <a:custGeom>
              <a:avLst/>
              <a:gdLst/>
              <a:ahLst/>
              <a:cxnLst/>
              <a:rect l="l" t="t" r="r" b="b"/>
              <a:pathLst>
                <a:path w="571" h="634" extrusionOk="0">
                  <a:moveTo>
                    <a:pt x="317" y="1"/>
                  </a:moveTo>
                  <a:lnTo>
                    <a:pt x="0" y="159"/>
                  </a:lnTo>
                  <a:lnTo>
                    <a:pt x="254" y="634"/>
                  </a:lnTo>
                  <a:lnTo>
                    <a:pt x="570" y="47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1" name="Google Shape;3321;p35">
              <a:extLst>
                <a:ext uri="{FF2B5EF4-FFF2-40B4-BE49-F238E27FC236}">
                  <a16:creationId xmlns:a16="http://schemas.microsoft.com/office/drawing/2014/main" id="{CF46D085-A4D1-FFED-E806-4E4E06E80427}"/>
                </a:ext>
              </a:extLst>
            </p:cNvPr>
            <p:cNvSpPr/>
            <p:nvPr/>
          </p:nvSpPr>
          <p:spPr>
            <a:xfrm>
              <a:off x="6071104" y="3332264"/>
              <a:ext cx="71632" cy="21240"/>
            </a:xfrm>
            <a:custGeom>
              <a:avLst/>
              <a:gdLst/>
              <a:ahLst/>
              <a:cxnLst/>
              <a:rect l="l" t="t" r="r" b="b"/>
              <a:pathLst>
                <a:path w="2155" h="639" extrusionOk="0">
                  <a:moveTo>
                    <a:pt x="646" y="1"/>
                  </a:moveTo>
                  <a:cubicBezTo>
                    <a:pt x="276" y="1"/>
                    <a:pt x="31" y="53"/>
                    <a:pt x="1" y="68"/>
                  </a:cubicBezTo>
                  <a:lnTo>
                    <a:pt x="64" y="416"/>
                  </a:lnTo>
                  <a:cubicBezTo>
                    <a:pt x="79" y="416"/>
                    <a:pt x="299" y="373"/>
                    <a:pt x="632" y="373"/>
                  </a:cubicBezTo>
                  <a:cubicBezTo>
                    <a:pt x="992" y="373"/>
                    <a:pt x="1485" y="424"/>
                    <a:pt x="1996" y="638"/>
                  </a:cubicBezTo>
                  <a:lnTo>
                    <a:pt x="2154" y="290"/>
                  </a:lnTo>
                  <a:cubicBezTo>
                    <a:pt x="1581" y="60"/>
                    <a:pt x="1042" y="1"/>
                    <a:pt x="6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2" name="Google Shape;3322;p35">
              <a:extLst>
                <a:ext uri="{FF2B5EF4-FFF2-40B4-BE49-F238E27FC236}">
                  <a16:creationId xmlns:a16="http://schemas.microsoft.com/office/drawing/2014/main" id="{0A7A605C-ABBD-C31A-BC7B-D689B57496E5}"/>
                </a:ext>
              </a:extLst>
            </p:cNvPr>
            <p:cNvSpPr/>
            <p:nvPr/>
          </p:nvSpPr>
          <p:spPr>
            <a:xfrm>
              <a:off x="6054285" y="3538717"/>
              <a:ext cx="41085" cy="65317"/>
            </a:xfrm>
            <a:custGeom>
              <a:avLst/>
              <a:gdLst/>
              <a:ahLst/>
              <a:cxnLst/>
              <a:rect l="l" t="t" r="r" b="b"/>
              <a:pathLst>
                <a:path w="1236" h="1965" extrusionOk="0">
                  <a:moveTo>
                    <a:pt x="887" y="1"/>
                  </a:moveTo>
                  <a:cubicBezTo>
                    <a:pt x="887" y="32"/>
                    <a:pt x="602" y="1268"/>
                    <a:pt x="0" y="1679"/>
                  </a:cubicBezTo>
                  <a:lnTo>
                    <a:pt x="190" y="1964"/>
                  </a:lnTo>
                  <a:cubicBezTo>
                    <a:pt x="919" y="1489"/>
                    <a:pt x="1235" y="159"/>
                    <a:pt x="1235" y="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3" name="Google Shape;3323;p35">
              <a:extLst>
                <a:ext uri="{FF2B5EF4-FFF2-40B4-BE49-F238E27FC236}">
                  <a16:creationId xmlns:a16="http://schemas.microsoft.com/office/drawing/2014/main" id="{D61EE5EC-4FFD-CD41-AFA9-C8BF76D6A9F2}"/>
                </a:ext>
              </a:extLst>
            </p:cNvPr>
            <p:cNvSpPr/>
            <p:nvPr/>
          </p:nvSpPr>
          <p:spPr>
            <a:xfrm>
              <a:off x="6011106" y="3613474"/>
              <a:ext cx="32675" cy="28453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761" y="0"/>
                  </a:moveTo>
                  <a:lnTo>
                    <a:pt x="1" y="570"/>
                  </a:lnTo>
                  <a:lnTo>
                    <a:pt x="222" y="855"/>
                  </a:lnTo>
                  <a:lnTo>
                    <a:pt x="982" y="28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4" name="Google Shape;3324;p35">
              <a:extLst>
                <a:ext uri="{FF2B5EF4-FFF2-40B4-BE49-F238E27FC236}">
                  <a16:creationId xmlns:a16="http://schemas.microsoft.com/office/drawing/2014/main" id="{855300B1-473B-94BE-AC30-73901FE4BB42}"/>
                </a:ext>
              </a:extLst>
            </p:cNvPr>
            <p:cNvSpPr/>
            <p:nvPr/>
          </p:nvSpPr>
          <p:spPr>
            <a:xfrm>
              <a:off x="6131102" y="3525056"/>
              <a:ext cx="34802" cy="57904"/>
            </a:xfrm>
            <a:custGeom>
              <a:avLst/>
              <a:gdLst/>
              <a:ahLst/>
              <a:cxnLst/>
              <a:rect l="l" t="t" r="r" b="b"/>
              <a:pathLst>
                <a:path w="1047" h="1742" extrusionOk="0">
                  <a:moveTo>
                    <a:pt x="698" y="0"/>
                  </a:moveTo>
                  <a:cubicBezTo>
                    <a:pt x="698" y="0"/>
                    <a:pt x="634" y="887"/>
                    <a:pt x="1" y="1489"/>
                  </a:cubicBezTo>
                  <a:lnTo>
                    <a:pt x="254" y="1742"/>
                  </a:lnTo>
                  <a:cubicBezTo>
                    <a:pt x="983" y="1045"/>
                    <a:pt x="1046" y="63"/>
                    <a:pt x="104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5" name="Google Shape;3325;p35">
              <a:extLst>
                <a:ext uri="{FF2B5EF4-FFF2-40B4-BE49-F238E27FC236}">
                  <a16:creationId xmlns:a16="http://schemas.microsoft.com/office/drawing/2014/main" id="{04A94228-0A9F-CD92-EF5D-6B70ECA17584}"/>
                </a:ext>
              </a:extLst>
            </p:cNvPr>
            <p:cNvSpPr/>
            <p:nvPr/>
          </p:nvSpPr>
          <p:spPr>
            <a:xfrm>
              <a:off x="6786928" y="3400838"/>
              <a:ext cx="22138" cy="175806"/>
            </a:xfrm>
            <a:custGeom>
              <a:avLst/>
              <a:gdLst/>
              <a:ahLst/>
              <a:cxnLst/>
              <a:rect l="l" t="t" r="r" b="b"/>
              <a:pathLst>
                <a:path w="666" h="5289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972"/>
                  </a:lnTo>
                  <a:cubicBezTo>
                    <a:pt x="1" y="5131"/>
                    <a:pt x="159" y="5289"/>
                    <a:pt x="317" y="5289"/>
                  </a:cubicBezTo>
                  <a:cubicBezTo>
                    <a:pt x="508" y="5289"/>
                    <a:pt x="666" y="5131"/>
                    <a:pt x="666" y="4972"/>
                  </a:cubicBezTo>
                  <a:lnTo>
                    <a:pt x="666" y="317"/>
                  </a:lnTo>
                  <a:cubicBezTo>
                    <a:pt x="666" y="127"/>
                    <a:pt x="508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6" name="Google Shape;3326;p35">
              <a:extLst>
                <a:ext uri="{FF2B5EF4-FFF2-40B4-BE49-F238E27FC236}">
                  <a16:creationId xmlns:a16="http://schemas.microsoft.com/office/drawing/2014/main" id="{53237A12-7C10-81F0-03A5-81FA07FABD74}"/>
                </a:ext>
              </a:extLst>
            </p:cNvPr>
            <p:cNvSpPr/>
            <p:nvPr/>
          </p:nvSpPr>
          <p:spPr>
            <a:xfrm>
              <a:off x="6729057" y="3608189"/>
              <a:ext cx="140007" cy="105304"/>
            </a:xfrm>
            <a:custGeom>
              <a:avLst/>
              <a:gdLst/>
              <a:ahLst/>
              <a:cxnLst/>
              <a:rect l="l" t="t" r="r" b="b"/>
              <a:pathLst>
                <a:path w="4212" h="3168" extrusionOk="0">
                  <a:moveTo>
                    <a:pt x="3579" y="634"/>
                  </a:moveTo>
                  <a:lnTo>
                    <a:pt x="2058" y="2534"/>
                  </a:lnTo>
                  <a:lnTo>
                    <a:pt x="697" y="634"/>
                  </a:lnTo>
                  <a:close/>
                  <a:moveTo>
                    <a:pt x="697" y="1"/>
                  </a:moveTo>
                  <a:cubicBezTo>
                    <a:pt x="475" y="1"/>
                    <a:pt x="253" y="128"/>
                    <a:pt x="127" y="349"/>
                  </a:cubicBezTo>
                  <a:cubicBezTo>
                    <a:pt x="0" y="571"/>
                    <a:pt x="32" y="824"/>
                    <a:pt x="190" y="1014"/>
                  </a:cubicBezTo>
                  <a:lnTo>
                    <a:pt x="1552" y="2914"/>
                  </a:lnTo>
                  <a:cubicBezTo>
                    <a:pt x="1647" y="3073"/>
                    <a:pt x="1837" y="3168"/>
                    <a:pt x="2058" y="3168"/>
                  </a:cubicBezTo>
                  <a:cubicBezTo>
                    <a:pt x="2249" y="3168"/>
                    <a:pt x="2439" y="3073"/>
                    <a:pt x="2565" y="2914"/>
                  </a:cubicBezTo>
                  <a:lnTo>
                    <a:pt x="4054" y="1046"/>
                  </a:lnTo>
                  <a:cubicBezTo>
                    <a:pt x="4149" y="951"/>
                    <a:pt x="4212" y="793"/>
                    <a:pt x="4212" y="634"/>
                  </a:cubicBezTo>
                  <a:cubicBezTo>
                    <a:pt x="4212" y="286"/>
                    <a:pt x="3927" y="1"/>
                    <a:pt x="357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7" name="Google Shape;3327;p35">
              <a:extLst>
                <a:ext uri="{FF2B5EF4-FFF2-40B4-BE49-F238E27FC236}">
                  <a16:creationId xmlns:a16="http://schemas.microsoft.com/office/drawing/2014/main" id="{164525F4-AFD6-45D6-B2FC-30836D39310D}"/>
                </a:ext>
              </a:extLst>
            </p:cNvPr>
            <p:cNvSpPr/>
            <p:nvPr/>
          </p:nvSpPr>
          <p:spPr>
            <a:xfrm>
              <a:off x="6285868" y="2569206"/>
              <a:ext cx="21074" cy="176903"/>
            </a:xfrm>
            <a:custGeom>
              <a:avLst/>
              <a:gdLst/>
              <a:ahLst/>
              <a:cxnLst/>
              <a:rect l="l" t="t" r="r" b="b"/>
              <a:pathLst>
                <a:path w="634" h="5322" extrusionOk="0"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4973"/>
                  </a:lnTo>
                  <a:cubicBezTo>
                    <a:pt x="0" y="5163"/>
                    <a:pt x="127" y="5321"/>
                    <a:pt x="317" y="5321"/>
                  </a:cubicBezTo>
                  <a:cubicBezTo>
                    <a:pt x="475" y="5321"/>
                    <a:pt x="634" y="5163"/>
                    <a:pt x="634" y="4973"/>
                  </a:cubicBezTo>
                  <a:lnTo>
                    <a:pt x="634" y="349"/>
                  </a:lnTo>
                  <a:cubicBezTo>
                    <a:pt x="634" y="159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8" name="Google Shape;3328;p35">
              <a:extLst>
                <a:ext uri="{FF2B5EF4-FFF2-40B4-BE49-F238E27FC236}">
                  <a16:creationId xmlns:a16="http://schemas.microsoft.com/office/drawing/2014/main" id="{4CE5B081-EA50-88D1-790F-353BC46E3877}"/>
                </a:ext>
              </a:extLst>
            </p:cNvPr>
            <p:cNvSpPr/>
            <p:nvPr/>
          </p:nvSpPr>
          <p:spPr>
            <a:xfrm>
              <a:off x="6224806" y="2432357"/>
              <a:ext cx="140040" cy="105304"/>
            </a:xfrm>
            <a:custGeom>
              <a:avLst/>
              <a:gdLst/>
              <a:ahLst/>
              <a:cxnLst/>
              <a:rect l="l" t="t" r="r" b="b"/>
              <a:pathLst>
                <a:path w="4213" h="3168" extrusionOk="0">
                  <a:moveTo>
                    <a:pt x="2154" y="634"/>
                  </a:moveTo>
                  <a:lnTo>
                    <a:pt x="3516" y="2534"/>
                  </a:lnTo>
                  <a:lnTo>
                    <a:pt x="634" y="2534"/>
                  </a:lnTo>
                  <a:lnTo>
                    <a:pt x="2154" y="634"/>
                  </a:lnTo>
                  <a:close/>
                  <a:moveTo>
                    <a:pt x="2154" y="1"/>
                  </a:moveTo>
                  <a:cubicBezTo>
                    <a:pt x="1964" y="1"/>
                    <a:pt x="1774" y="96"/>
                    <a:pt x="1647" y="254"/>
                  </a:cubicBezTo>
                  <a:lnTo>
                    <a:pt x="159" y="2123"/>
                  </a:lnTo>
                  <a:cubicBezTo>
                    <a:pt x="64" y="2218"/>
                    <a:pt x="1" y="2376"/>
                    <a:pt x="1" y="2534"/>
                  </a:cubicBezTo>
                  <a:cubicBezTo>
                    <a:pt x="1" y="2883"/>
                    <a:pt x="286" y="3168"/>
                    <a:pt x="634" y="3168"/>
                  </a:cubicBezTo>
                  <a:lnTo>
                    <a:pt x="3516" y="3168"/>
                  </a:lnTo>
                  <a:cubicBezTo>
                    <a:pt x="3769" y="3168"/>
                    <a:pt x="3991" y="3041"/>
                    <a:pt x="4086" y="2819"/>
                  </a:cubicBezTo>
                  <a:cubicBezTo>
                    <a:pt x="4213" y="2598"/>
                    <a:pt x="4181" y="2344"/>
                    <a:pt x="4054" y="2154"/>
                  </a:cubicBezTo>
                  <a:lnTo>
                    <a:pt x="2661" y="254"/>
                  </a:lnTo>
                  <a:cubicBezTo>
                    <a:pt x="2566" y="96"/>
                    <a:pt x="2376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9" name="Google Shape;3329;p35">
              <a:extLst>
                <a:ext uri="{FF2B5EF4-FFF2-40B4-BE49-F238E27FC236}">
                  <a16:creationId xmlns:a16="http://schemas.microsoft.com/office/drawing/2014/main" id="{CEEA9AFC-924E-BD33-4A3B-97BFBF2B9AB1}"/>
                </a:ext>
              </a:extLst>
            </p:cNvPr>
            <p:cNvSpPr/>
            <p:nvPr/>
          </p:nvSpPr>
          <p:spPr>
            <a:xfrm>
              <a:off x="6758507" y="2593438"/>
              <a:ext cx="7413" cy="276889"/>
            </a:xfrm>
            <a:custGeom>
              <a:avLst/>
              <a:gdLst/>
              <a:ahLst/>
              <a:cxnLst/>
              <a:rect l="l" t="t" r="r" b="b"/>
              <a:pathLst>
                <a:path w="223" h="8330" extrusionOk="0">
                  <a:moveTo>
                    <a:pt x="1" y="0"/>
                  </a:moveTo>
                  <a:lnTo>
                    <a:pt x="1" y="8329"/>
                  </a:lnTo>
                  <a:lnTo>
                    <a:pt x="222" y="832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0" name="Google Shape;3330;p35">
              <a:extLst>
                <a:ext uri="{FF2B5EF4-FFF2-40B4-BE49-F238E27FC236}">
                  <a16:creationId xmlns:a16="http://schemas.microsoft.com/office/drawing/2014/main" id="{EC425FED-9CA8-B38D-3F24-6E15D9724173}"/>
                </a:ext>
              </a:extLst>
            </p:cNvPr>
            <p:cNvSpPr/>
            <p:nvPr/>
          </p:nvSpPr>
          <p:spPr>
            <a:xfrm>
              <a:off x="5726904" y="3358723"/>
              <a:ext cx="7379" cy="480052"/>
            </a:xfrm>
            <a:custGeom>
              <a:avLst/>
              <a:gdLst/>
              <a:ahLst/>
              <a:cxnLst/>
              <a:rect l="l" t="t" r="r" b="b"/>
              <a:pathLst>
                <a:path w="222" h="14442" extrusionOk="0">
                  <a:moveTo>
                    <a:pt x="0" y="0"/>
                  </a:moveTo>
                  <a:lnTo>
                    <a:pt x="0" y="14441"/>
                  </a:lnTo>
                  <a:lnTo>
                    <a:pt x="222" y="144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1" name="Google Shape;3331;p35">
              <a:extLst>
                <a:ext uri="{FF2B5EF4-FFF2-40B4-BE49-F238E27FC236}">
                  <a16:creationId xmlns:a16="http://schemas.microsoft.com/office/drawing/2014/main" id="{6821191E-A051-7D34-2CD9-98F4EE618284}"/>
                </a:ext>
              </a:extLst>
            </p:cNvPr>
            <p:cNvSpPr/>
            <p:nvPr/>
          </p:nvSpPr>
          <p:spPr>
            <a:xfrm>
              <a:off x="6731151" y="2489198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0" y="1"/>
                  </a:moveTo>
                  <a:cubicBezTo>
                    <a:pt x="412" y="1"/>
                    <a:pt x="0" y="444"/>
                    <a:pt x="0" y="983"/>
                  </a:cubicBezTo>
                  <a:cubicBezTo>
                    <a:pt x="0" y="1489"/>
                    <a:pt x="412" y="1933"/>
                    <a:pt x="950" y="1933"/>
                  </a:cubicBezTo>
                  <a:cubicBezTo>
                    <a:pt x="1489" y="1933"/>
                    <a:pt x="1900" y="1489"/>
                    <a:pt x="1900" y="983"/>
                  </a:cubicBezTo>
                  <a:cubicBezTo>
                    <a:pt x="1900" y="444"/>
                    <a:pt x="1489" y="1"/>
                    <a:pt x="9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4" name="Google Shape;3332;p35">
              <a:extLst>
                <a:ext uri="{FF2B5EF4-FFF2-40B4-BE49-F238E27FC236}">
                  <a16:creationId xmlns:a16="http://schemas.microsoft.com/office/drawing/2014/main" id="{1B66936F-6779-CCF6-D5EB-931C1040C93E}"/>
                </a:ext>
              </a:extLst>
            </p:cNvPr>
            <p:cNvSpPr/>
            <p:nvPr/>
          </p:nvSpPr>
          <p:spPr>
            <a:xfrm>
              <a:off x="6222712" y="3218716"/>
              <a:ext cx="64220" cy="64253"/>
            </a:xfrm>
            <a:custGeom>
              <a:avLst/>
              <a:gdLst/>
              <a:ahLst/>
              <a:cxnLst/>
              <a:rect l="l" t="t" r="r" b="b"/>
              <a:pathLst>
                <a:path w="1932" h="1933" extrusionOk="0">
                  <a:moveTo>
                    <a:pt x="950" y="0"/>
                  </a:moveTo>
                  <a:cubicBezTo>
                    <a:pt x="412" y="0"/>
                    <a:pt x="0" y="444"/>
                    <a:pt x="0" y="951"/>
                  </a:cubicBezTo>
                  <a:cubicBezTo>
                    <a:pt x="0" y="1489"/>
                    <a:pt x="412" y="1932"/>
                    <a:pt x="950" y="1932"/>
                  </a:cubicBezTo>
                  <a:cubicBezTo>
                    <a:pt x="1489" y="1932"/>
                    <a:pt x="1932" y="1489"/>
                    <a:pt x="1932" y="951"/>
                  </a:cubicBezTo>
                  <a:cubicBezTo>
                    <a:pt x="1932" y="444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5" name="Google Shape;3333;p35">
              <a:extLst>
                <a:ext uri="{FF2B5EF4-FFF2-40B4-BE49-F238E27FC236}">
                  <a16:creationId xmlns:a16="http://schemas.microsoft.com/office/drawing/2014/main" id="{6CDEB422-374A-9E94-4E3C-12B5B28236DC}"/>
                </a:ext>
              </a:extLst>
            </p:cNvPr>
            <p:cNvSpPr/>
            <p:nvPr/>
          </p:nvSpPr>
          <p:spPr>
            <a:xfrm>
              <a:off x="5708988" y="3932412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1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89"/>
                    <a:pt x="412" y="1933"/>
                    <a:pt x="951" y="1933"/>
                  </a:cubicBezTo>
                  <a:cubicBezTo>
                    <a:pt x="1489" y="1933"/>
                    <a:pt x="1901" y="1489"/>
                    <a:pt x="1901" y="951"/>
                  </a:cubicBezTo>
                  <a:cubicBezTo>
                    <a:pt x="1901" y="444"/>
                    <a:pt x="1489" y="1"/>
                    <a:pt x="9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3334;p35">
              <a:extLst>
                <a:ext uri="{FF2B5EF4-FFF2-40B4-BE49-F238E27FC236}">
                  <a16:creationId xmlns:a16="http://schemas.microsoft.com/office/drawing/2014/main" id="{71E636A3-D60F-D232-8C66-3EEF23DC56B4}"/>
                </a:ext>
              </a:extLst>
            </p:cNvPr>
            <p:cNvSpPr/>
            <p:nvPr/>
          </p:nvSpPr>
          <p:spPr>
            <a:xfrm>
              <a:off x="6846926" y="4095587"/>
              <a:ext cx="8476" cy="275826"/>
            </a:xfrm>
            <a:custGeom>
              <a:avLst/>
              <a:gdLst/>
              <a:ahLst/>
              <a:cxnLst/>
              <a:rect l="l" t="t" r="r" b="b"/>
              <a:pathLst>
                <a:path w="255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254" y="829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48707" name="Conector de Seta Reta 272">
            <a:extLst>
              <a:ext uri="{FF2B5EF4-FFF2-40B4-BE49-F238E27FC236}">
                <a16:creationId xmlns:a16="http://schemas.microsoft.com/office/drawing/2014/main" id="{806BC85B-0203-8197-9961-F6BC202B3115}"/>
              </a:ext>
            </a:extLst>
          </p:cNvPr>
          <p:cNvCxnSpPr>
            <a:cxnSpLocks/>
          </p:cNvCxnSpPr>
          <p:nvPr/>
        </p:nvCxnSpPr>
        <p:spPr>
          <a:xfrm>
            <a:off x="4350125" y="2615654"/>
            <a:ext cx="10784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2" name="Google Shape;2824;p31">
            <a:extLst>
              <a:ext uri="{FF2B5EF4-FFF2-40B4-BE49-F238E27FC236}">
                <a16:creationId xmlns:a16="http://schemas.microsoft.com/office/drawing/2014/main" id="{1E95DB63-FC34-12EB-CA5A-2321F8AB8C11}"/>
              </a:ext>
            </a:extLst>
          </p:cNvPr>
          <p:cNvSpPr txBox="1"/>
          <p:nvPr/>
        </p:nvSpPr>
        <p:spPr>
          <a:xfrm>
            <a:off x="5516739" y="749391"/>
            <a:ext cx="3554070" cy="410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Medium" panose="020B0603050000020004" pitchFamily="34" charset="0"/>
                <a:ea typeface="Fira Sans"/>
                <a:cs typeface="Fira Sans"/>
                <a:sym typeface="Fira Sans"/>
              </a:rPr>
              <a:t>Dificuldades</a:t>
            </a:r>
            <a:r>
              <a:rPr lang="pt-BR" sz="1200" dirty="0">
                <a:latin typeface="Fira Sans Medium" panose="020B0603050000020004" pitchFamily="34" charset="0"/>
                <a:ea typeface="Fira Sans"/>
                <a:cs typeface="Fira Sans"/>
                <a:sym typeface="Fira Sans"/>
              </a:rPr>
              <a:t>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latin typeface="Fira Sans "/>
              <a:ea typeface="Fira Sans"/>
              <a:cs typeface="Fira Sans"/>
              <a:sym typeface="Fira Sans"/>
            </a:endParaRP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1200" dirty="0">
                <a:latin typeface="Fira Sans "/>
                <a:ea typeface="Fira Sans"/>
                <a:cs typeface="Fira Sans"/>
                <a:sym typeface="Fira Sans"/>
              </a:rPr>
              <a:t>Nomear quantidades matemáticas.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pt-BR" sz="1200" dirty="0">
              <a:latin typeface="Fira Sans 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Fira Sans "/>
                <a:ea typeface="Fira Sans"/>
                <a:cs typeface="Fira Sans"/>
                <a:sym typeface="Fira Sans"/>
              </a:rPr>
              <a:t>2. Enumerar, comparar e manipular objetos reais ou em imagens matematicamente.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latin typeface="Fira Sans 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Fira Sans "/>
                <a:ea typeface="Fira Sans"/>
                <a:cs typeface="Fira Sans"/>
                <a:sym typeface="Fira Sans"/>
              </a:rPr>
              <a:t>3. Leitura de símbolos matemáticos.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latin typeface="Fira Sans 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Fira Sans "/>
                <a:ea typeface="Fira Sans"/>
                <a:cs typeface="Fira Sans"/>
                <a:sym typeface="Fira Sans"/>
              </a:rPr>
              <a:t>4. Escrita de símbolos matemáticos.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latin typeface="Fira Sans 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Fira Sans "/>
                <a:ea typeface="Fira Sans"/>
                <a:cs typeface="Fira Sans"/>
                <a:sym typeface="Fira Sans"/>
              </a:rPr>
              <a:t>5. Fazer operações mentais e na compreensão de conceitos matemáticos.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latin typeface="Fira Sans 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Fira Sans "/>
                <a:ea typeface="Fira Sans"/>
                <a:cs typeface="Fira Sans"/>
                <a:sym typeface="Fira Sans"/>
              </a:rPr>
              <a:t>6. Execução de operações e cálculos numéricos.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latin typeface="Fira Sans "/>
                <a:ea typeface="Fira Sans"/>
                <a:cs typeface="Fira Sans"/>
                <a:sym typeface="Fira Sans"/>
              </a:rPr>
              <a:t>(KOSK, 1974)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latin typeface="Fira Sans "/>
              <a:ea typeface="Fira Sans"/>
              <a:cs typeface="Fira Sans"/>
              <a:sym typeface="Fira Sans"/>
            </a:endParaRPr>
          </a:p>
        </p:txBody>
      </p:sp>
      <p:sp>
        <p:nvSpPr>
          <p:cNvPr id="1048714" name="CaixaDeTexto 1048713">
            <a:extLst>
              <a:ext uri="{FF2B5EF4-FFF2-40B4-BE49-F238E27FC236}">
                <a16:creationId xmlns:a16="http://schemas.microsoft.com/office/drawing/2014/main" id="{5CDBD6C4-3B9D-0D3F-9810-603986DDF4FD}"/>
              </a:ext>
            </a:extLst>
          </p:cNvPr>
          <p:cNvSpPr txBox="1"/>
          <p:nvPr/>
        </p:nvSpPr>
        <p:spPr>
          <a:xfrm>
            <a:off x="503393" y="4574177"/>
            <a:ext cx="8977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latin typeface="Fira Sans "/>
                <a:ea typeface="Fira Sans"/>
                <a:cs typeface="Fira Sans"/>
                <a:sym typeface="Fira Sans"/>
              </a:rPr>
              <a:t>Discalculia é uma desordem na estrutura da maturação das capacidades matemáticas. </a:t>
            </a:r>
            <a:r>
              <a:rPr lang="pt-BR" sz="1000" dirty="0">
                <a:latin typeface="Fira Sans "/>
                <a:ea typeface="Fira Sans"/>
                <a:cs typeface="Fira Sans"/>
                <a:sym typeface="Fira Sans"/>
              </a:rPr>
              <a:t>(GARCIA, 1998)</a:t>
            </a:r>
          </a:p>
        </p:txBody>
      </p:sp>
      <p:sp>
        <p:nvSpPr>
          <p:cNvPr id="1048715" name="Espaço Reservado para Número de Slide 1048714">
            <a:extLst>
              <a:ext uri="{FF2B5EF4-FFF2-40B4-BE49-F238E27FC236}">
                <a16:creationId xmlns:a16="http://schemas.microsoft.com/office/drawing/2014/main" id="{9455D9DB-36F5-51C0-D293-1553A22CA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Google Shape;2822;p31"/>
          <p:cNvSpPr txBox="1"/>
          <p:nvPr/>
        </p:nvSpPr>
        <p:spPr>
          <a:xfrm>
            <a:off x="710250" y="28626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2. Dismath: objetivos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3" name="Google Shape;2823;p31"/>
          <p:cNvSpPr txBox="1"/>
          <p:nvPr/>
        </p:nvSpPr>
        <p:spPr>
          <a:xfrm>
            <a:off x="1116377" y="1244006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4" name="Google Shape;2824;p31"/>
          <p:cNvSpPr txBox="1"/>
          <p:nvPr/>
        </p:nvSpPr>
        <p:spPr>
          <a:xfrm>
            <a:off x="2003735" y="1827522"/>
            <a:ext cx="6755376" cy="2244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r>
              <a:rPr lang="pt-BR" sz="1500" dirty="0">
                <a:latin typeface="Fira Sans Medium"/>
                <a:ea typeface="Fira Sans Medium"/>
                <a:cs typeface="Fira Sans Medium"/>
                <a:sym typeface="Fira Sans Medium"/>
              </a:rPr>
              <a:t>Objetivo app</a:t>
            </a:r>
          </a:p>
          <a:p>
            <a:endParaRPr lang="pt-BR" sz="1500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Ferramenta de auxílio em educação financeira: como aprender a organizar as economias mesmo com o transtorno de discalculia?</a:t>
            </a:r>
          </a:p>
          <a:p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r>
              <a:rPr lang="pt-BR" sz="1500" dirty="0">
                <a:latin typeface="Fira Sans Medium"/>
                <a:ea typeface="Fira Sans Medium"/>
                <a:cs typeface="Fira Sans Medium"/>
                <a:sym typeface="Fira Sans Medium"/>
              </a:rPr>
              <a:t>Público alvo</a:t>
            </a:r>
          </a:p>
          <a:p>
            <a:endParaRPr lang="pt-BR" sz="1500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Adultos e jovens com discalculia.</a:t>
            </a:r>
          </a:p>
          <a:p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Futuramente: versão adaptada para e escolas públicas e privadas.</a:t>
            </a:r>
          </a:p>
          <a:p>
            <a:endParaRPr lang="pt-BR" sz="1200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endParaRPr lang="pt-BR" sz="1200" dirty="0">
              <a:latin typeface="Fira Sans"/>
              <a:ea typeface="Fira Sans"/>
              <a:cs typeface="Fira Sans"/>
              <a:sym typeface="Fira Sans"/>
            </a:endParaRPr>
          </a:p>
          <a:p>
            <a:endParaRPr lang="pt-BR" sz="1200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endParaRPr lang="pt-BR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" name="Google Shape;3245;p35">
            <a:extLst>
              <a:ext uri="{FF2B5EF4-FFF2-40B4-BE49-F238E27FC236}">
                <a16:creationId xmlns:a16="http://schemas.microsoft.com/office/drawing/2014/main" id="{C3155CD9-D751-359F-591F-CE7C3FAB1984}"/>
              </a:ext>
            </a:extLst>
          </p:cNvPr>
          <p:cNvGrpSpPr/>
          <p:nvPr/>
        </p:nvGrpSpPr>
        <p:grpSpPr>
          <a:xfrm>
            <a:off x="520533" y="1602222"/>
            <a:ext cx="1191687" cy="1939055"/>
            <a:chOff x="5708988" y="2432357"/>
            <a:chExt cx="1191687" cy="1939055"/>
          </a:xfrm>
        </p:grpSpPr>
        <p:sp>
          <p:nvSpPr>
            <p:cNvPr id="3" name="Google Shape;3246;p35">
              <a:extLst>
                <a:ext uri="{FF2B5EF4-FFF2-40B4-BE49-F238E27FC236}">
                  <a16:creationId xmlns:a16="http://schemas.microsoft.com/office/drawing/2014/main" id="{4EC6FFA2-BC63-E5B7-7815-F35A55F3E886}"/>
                </a:ext>
              </a:extLst>
            </p:cNvPr>
            <p:cNvSpPr/>
            <p:nvPr/>
          </p:nvSpPr>
          <p:spPr>
            <a:xfrm>
              <a:off x="6562724" y="3191359"/>
              <a:ext cx="337951" cy="184249"/>
            </a:xfrm>
            <a:custGeom>
              <a:avLst/>
              <a:gdLst/>
              <a:ahLst/>
              <a:cxnLst/>
              <a:rect l="l" t="t" r="r" b="b"/>
              <a:pathLst>
                <a:path w="10167" h="5543" extrusionOk="0">
                  <a:moveTo>
                    <a:pt x="0" y="0"/>
                  </a:moveTo>
                  <a:lnTo>
                    <a:pt x="0" y="5542"/>
                  </a:lnTo>
                  <a:lnTo>
                    <a:pt x="317" y="5542"/>
                  </a:lnTo>
                  <a:cubicBezTo>
                    <a:pt x="317" y="5194"/>
                    <a:pt x="602" y="4940"/>
                    <a:pt x="950" y="4940"/>
                  </a:cubicBezTo>
                  <a:cubicBezTo>
                    <a:pt x="1267" y="4940"/>
                    <a:pt x="1552" y="5194"/>
                    <a:pt x="1552" y="5542"/>
                  </a:cubicBezTo>
                  <a:lnTo>
                    <a:pt x="1932" y="5542"/>
                  </a:lnTo>
                  <a:cubicBezTo>
                    <a:pt x="1932" y="5194"/>
                    <a:pt x="2217" y="4940"/>
                    <a:pt x="2534" y="4940"/>
                  </a:cubicBezTo>
                  <a:cubicBezTo>
                    <a:pt x="2882" y="4940"/>
                    <a:pt x="3167" y="5194"/>
                    <a:pt x="3167" y="5542"/>
                  </a:cubicBezTo>
                  <a:lnTo>
                    <a:pt x="3547" y="5542"/>
                  </a:lnTo>
                  <a:cubicBezTo>
                    <a:pt x="3547" y="5194"/>
                    <a:pt x="3832" y="4940"/>
                    <a:pt x="4149" y="4940"/>
                  </a:cubicBezTo>
                  <a:cubicBezTo>
                    <a:pt x="4497" y="4940"/>
                    <a:pt x="4751" y="5194"/>
                    <a:pt x="4751" y="5542"/>
                  </a:cubicBezTo>
                  <a:lnTo>
                    <a:pt x="5162" y="5542"/>
                  </a:lnTo>
                  <a:cubicBezTo>
                    <a:pt x="5162" y="5194"/>
                    <a:pt x="5416" y="4940"/>
                    <a:pt x="5764" y="4940"/>
                  </a:cubicBezTo>
                  <a:cubicBezTo>
                    <a:pt x="6081" y="4940"/>
                    <a:pt x="6366" y="5194"/>
                    <a:pt x="6366" y="5542"/>
                  </a:cubicBezTo>
                  <a:lnTo>
                    <a:pt x="6746" y="5542"/>
                  </a:lnTo>
                  <a:cubicBezTo>
                    <a:pt x="6746" y="5194"/>
                    <a:pt x="7031" y="4940"/>
                    <a:pt x="7379" y="4940"/>
                  </a:cubicBezTo>
                  <a:cubicBezTo>
                    <a:pt x="7696" y="4940"/>
                    <a:pt x="7981" y="5194"/>
                    <a:pt x="7981" y="5542"/>
                  </a:cubicBezTo>
                  <a:lnTo>
                    <a:pt x="8361" y="5542"/>
                  </a:lnTo>
                  <a:cubicBezTo>
                    <a:pt x="8361" y="5194"/>
                    <a:pt x="8646" y="4940"/>
                    <a:pt x="8963" y="4940"/>
                  </a:cubicBezTo>
                  <a:cubicBezTo>
                    <a:pt x="9311" y="4940"/>
                    <a:pt x="9596" y="5194"/>
                    <a:pt x="9596" y="5542"/>
                  </a:cubicBezTo>
                  <a:lnTo>
                    <a:pt x="10166" y="5542"/>
                  </a:lnTo>
                  <a:lnTo>
                    <a:pt x="10166" y="3832"/>
                  </a:lnTo>
                  <a:cubicBezTo>
                    <a:pt x="10134" y="1710"/>
                    <a:pt x="8424" y="0"/>
                    <a:pt x="630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47;p35">
              <a:extLst>
                <a:ext uri="{FF2B5EF4-FFF2-40B4-BE49-F238E27FC236}">
                  <a16:creationId xmlns:a16="http://schemas.microsoft.com/office/drawing/2014/main" id="{A2F914B8-A5BC-9B18-0C90-FD3FD9230DC2}"/>
                </a:ext>
              </a:extLst>
            </p:cNvPr>
            <p:cNvSpPr/>
            <p:nvPr/>
          </p:nvSpPr>
          <p:spPr>
            <a:xfrm>
              <a:off x="6344802" y="3191359"/>
              <a:ext cx="427433" cy="781107"/>
            </a:xfrm>
            <a:custGeom>
              <a:avLst/>
              <a:gdLst/>
              <a:ahLst/>
              <a:cxnLst/>
              <a:rect l="l" t="t" r="r" b="b"/>
              <a:pathLst>
                <a:path w="12859" h="23499" extrusionOk="0">
                  <a:moveTo>
                    <a:pt x="3864" y="0"/>
                  </a:moveTo>
                  <a:cubicBezTo>
                    <a:pt x="1743" y="0"/>
                    <a:pt x="1" y="1710"/>
                    <a:pt x="1" y="3832"/>
                  </a:cubicBezTo>
                  <a:lnTo>
                    <a:pt x="1" y="23498"/>
                  </a:lnTo>
                  <a:lnTo>
                    <a:pt x="10135" y="23498"/>
                  </a:lnTo>
                  <a:lnTo>
                    <a:pt x="10135" y="4244"/>
                  </a:lnTo>
                  <a:cubicBezTo>
                    <a:pt x="10135" y="95"/>
                    <a:pt x="12858" y="0"/>
                    <a:pt x="128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48;p35">
              <a:extLst>
                <a:ext uri="{FF2B5EF4-FFF2-40B4-BE49-F238E27FC236}">
                  <a16:creationId xmlns:a16="http://schemas.microsoft.com/office/drawing/2014/main" id="{BF3126B6-BC44-D84B-F249-D8BD87875579}"/>
                </a:ext>
              </a:extLst>
            </p:cNvPr>
            <p:cNvSpPr/>
            <p:nvPr/>
          </p:nvSpPr>
          <p:spPr>
            <a:xfrm>
              <a:off x="6364813" y="337557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0"/>
                  </a:moveTo>
                  <a:cubicBezTo>
                    <a:pt x="159" y="0"/>
                    <a:pt x="1" y="158"/>
                    <a:pt x="1" y="317"/>
                  </a:cubicBezTo>
                  <a:cubicBezTo>
                    <a:pt x="1" y="507"/>
                    <a:pt x="159" y="665"/>
                    <a:pt x="317" y="665"/>
                  </a:cubicBezTo>
                  <a:lnTo>
                    <a:pt x="8203" y="665"/>
                  </a:lnTo>
                  <a:cubicBezTo>
                    <a:pt x="8393" y="665"/>
                    <a:pt x="8519" y="507"/>
                    <a:pt x="8519" y="317"/>
                  </a:cubicBezTo>
                  <a:cubicBezTo>
                    <a:pt x="8519" y="158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49;p35">
              <a:extLst>
                <a:ext uri="{FF2B5EF4-FFF2-40B4-BE49-F238E27FC236}">
                  <a16:creationId xmlns:a16="http://schemas.microsoft.com/office/drawing/2014/main" id="{DB98C2EF-012E-95EF-AB47-A4BDFA656656}"/>
                </a:ext>
              </a:extLst>
            </p:cNvPr>
            <p:cNvSpPr/>
            <p:nvPr/>
          </p:nvSpPr>
          <p:spPr>
            <a:xfrm>
              <a:off x="6364813" y="341240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07"/>
                    <a:pt x="159" y="666"/>
                    <a:pt x="317" y="666"/>
                  </a:cubicBezTo>
                  <a:lnTo>
                    <a:pt x="8203" y="666"/>
                  </a:lnTo>
                  <a:cubicBezTo>
                    <a:pt x="8393" y="666"/>
                    <a:pt x="8519" y="507"/>
                    <a:pt x="8519" y="349"/>
                  </a:cubicBezTo>
                  <a:cubicBezTo>
                    <a:pt x="8519" y="159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50;p35">
              <a:extLst>
                <a:ext uri="{FF2B5EF4-FFF2-40B4-BE49-F238E27FC236}">
                  <a16:creationId xmlns:a16="http://schemas.microsoft.com/office/drawing/2014/main" id="{D634D6AB-FE45-CCFF-E10E-C600E6507A74}"/>
                </a:ext>
              </a:extLst>
            </p:cNvPr>
            <p:cNvSpPr/>
            <p:nvPr/>
          </p:nvSpPr>
          <p:spPr>
            <a:xfrm>
              <a:off x="6364813" y="3450299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34"/>
                    <a:pt x="317" y="634"/>
                  </a:cubicBezTo>
                  <a:lnTo>
                    <a:pt x="8203" y="634"/>
                  </a:lnTo>
                  <a:cubicBezTo>
                    <a:pt x="8393" y="634"/>
                    <a:pt x="8519" y="476"/>
                    <a:pt x="8519" y="317"/>
                  </a:cubicBezTo>
                  <a:cubicBezTo>
                    <a:pt x="8519" y="127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1;p35">
              <a:extLst>
                <a:ext uri="{FF2B5EF4-FFF2-40B4-BE49-F238E27FC236}">
                  <a16:creationId xmlns:a16="http://schemas.microsoft.com/office/drawing/2014/main" id="{60B89563-28F6-01AA-B76E-5C97E0AC5A7E}"/>
                </a:ext>
              </a:extLst>
            </p:cNvPr>
            <p:cNvSpPr/>
            <p:nvPr/>
          </p:nvSpPr>
          <p:spPr>
            <a:xfrm>
              <a:off x="6364813" y="3487162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3"/>
                    <a:pt x="317" y="633"/>
                  </a:cubicBezTo>
                  <a:lnTo>
                    <a:pt x="8203" y="633"/>
                  </a:lnTo>
                  <a:cubicBezTo>
                    <a:pt x="8393" y="633"/>
                    <a:pt x="8519" y="475"/>
                    <a:pt x="8519" y="317"/>
                  </a:cubicBezTo>
                  <a:cubicBezTo>
                    <a:pt x="8519" y="127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52;p35">
              <a:extLst>
                <a:ext uri="{FF2B5EF4-FFF2-40B4-BE49-F238E27FC236}">
                  <a16:creationId xmlns:a16="http://schemas.microsoft.com/office/drawing/2014/main" id="{1FEFC890-8D3B-D465-39FD-0BC9F4ECFDDF}"/>
                </a:ext>
              </a:extLst>
            </p:cNvPr>
            <p:cNvSpPr/>
            <p:nvPr/>
          </p:nvSpPr>
          <p:spPr>
            <a:xfrm>
              <a:off x="6364813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3"/>
                    <a:pt x="317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53;p35">
              <a:extLst>
                <a:ext uri="{FF2B5EF4-FFF2-40B4-BE49-F238E27FC236}">
                  <a16:creationId xmlns:a16="http://schemas.microsoft.com/office/drawing/2014/main" id="{850EA5AB-4F95-6315-51BC-322F23CBDE2B}"/>
                </a:ext>
              </a:extLst>
            </p:cNvPr>
            <p:cNvSpPr/>
            <p:nvPr/>
          </p:nvSpPr>
          <p:spPr>
            <a:xfrm>
              <a:off x="6463768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49" y="0"/>
                  </a:moveTo>
                  <a:cubicBezTo>
                    <a:pt x="159" y="0"/>
                    <a:pt x="0" y="127"/>
                    <a:pt x="0" y="317"/>
                  </a:cubicBezTo>
                  <a:cubicBezTo>
                    <a:pt x="0" y="507"/>
                    <a:pt x="159" y="633"/>
                    <a:pt x="349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54;p35">
              <a:extLst>
                <a:ext uri="{FF2B5EF4-FFF2-40B4-BE49-F238E27FC236}">
                  <a16:creationId xmlns:a16="http://schemas.microsoft.com/office/drawing/2014/main" id="{B2491884-F469-DDE3-5F05-BCE6DB127355}"/>
                </a:ext>
              </a:extLst>
            </p:cNvPr>
            <p:cNvSpPr/>
            <p:nvPr/>
          </p:nvSpPr>
          <p:spPr>
            <a:xfrm>
              <a:off x="6562724" y="3340840"/>
              <a:ext cx="85294" cy="21074"/>
            </a:xfrm>
            <a:custGeom>
              <a:avLst/>
              <a:gdLst/>
              <a:ahLst/>
              <a:cxnLst/>
              <a:rect l="l" t="t" r="r" b="b"/>
              <a:pathLst>
                <a:path w="256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3"/>
                    <a:pt x="317" y="633"/>
                  </a:cubicBezTo>
                  <a:lnTo>
                    <a:pt x="2249" y="633"/>
                  </a:lnTo>
                  <a:cubicBezTo>
                    <a:pt x="2439" y="633"/>
                    <a:pt x="2565" y="507"/>
                    <a:pt x="2565" y="317"/>
                  </a:cubicBezTo>
                  <a:cubicBezTo>
                    <a:pt x="2565" y="127"/>
                    <a:pt x="2439" y="0"/>
                    <a:pt x="22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55;p35">
              <a:extLst>
                <a:ext uri="{FF2B5EF4-FFF2-40B4-BE49-F238E27FC236}">
                  <a16:creationId xmlns:a16="http://schemas.microsoft.com/office/drawing/2014/main" id="{E96C37CC-BFDC-519F-38CF-AD0829BF9407}"/>
                </a:ext>
              </a:extLst>
            </p:cNvPr>
            <p:cNvSpPr/>
            <p:nvPr/>
          </p:nvSpPr>
          <p:spPr>
            <a:xfrm>
              <a:off x="6364813" y="3523992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59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59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56;p35">
              <a:extLst>
                <a:ext uri="{FF2B5EF4-FFF2-40B4-BE49-F238E27FC236}">
                  <a16:creationId xmlns:a16="http://schemas.microsoft.com/office/drawing/2014/main" id="{81FD8C4A-7909-C56B-6BC6-A97151B3EF64}"/>
                </a:ext>
              </a:extLst>
            </p:cNvPr>
            <p:cNvSpPr/>
            <p:nvPr/>
          </p:nvSpPr>
          <p:spPr>
            <a:xfrm>
              <a:off x="6419559" y="3523992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59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57;p35">
              <a:extLst>
                <a:ext uri="{FF2B5EF4-FFF2-40B4-BE49-F238E27FC236}">
                  <a16:creationId xmlns:a16="http://schemas.microsoft.com/office/drawing/2014/main" id="{167EA2CB-11DC-B41A-B6EE-6D85E82C71E2}"/>
                </a:ext>
              </a:extLst>
            </p:cNvPr>
            <p:cNvSpPr/>
            <p:nvPr/>
          </p:nvSpPr>
          <p:spPr>
            <a:xfrm>
              <a:off x="6599554" y="3523992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59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59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58;p35">
              <a:extLst>
                <a:ext uri="{FF2B5EF4-FFF2-40B4-BE49-F238E27FC236}">
                  <a16:creationId xmlns:a16="http://schemas.microsoft.com/office/drawing/2014/main" id="{2572AC53-8052-5319-DC51-BD3F0E9FC205}"/>
                </a:ext>
              </a:extLst>
            </p:cNvPr>
            <p:cNvSpPr/>
            <p:nvPr/>
          </p:nvSpPr>
          <p:spPr>
            <a:xfrm>
              <a:off x="6364813" y="3557664"/>
              <a:ext cx="167397" cy="22138"/>
            </a:xfrm>
            <a:custGeom>
              <a:avLst/>
              <a:gdLst/>
              <a:ahLst/>
              <a:cxnLst/>
              <a:rect l="l" t="t" r="r" b="b"/>
              <a:pathLst>
                <a:path w="5036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66"/>
                    <a:pt x="317" y="666"/>
                  </a:cubicBezTo>
                  <a:lnTo>
                    <a:pt x="4719" y="666"/>
                  </a:lnTo>
                  <a:cubicBezTo>
                    <a:pt x="4878" y="666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59;p35">
              <a:extLst>
                <a:ext uri="{FF2B5EF4-FFF2-40B4-BE49-F238E27FC236}">
                  <a16:creationId xmlns:a16="http://schemas.microsoft.com/office/drawing/2014/main" id="{F9E6B53E-B4B5-A1E1-3675-E7BF00E63F0E}"/>
                </a:ext>
              </a:extLst>
            </p:cNvPr>
            <p:cNvSpPr/>
            <p:nvPr/>
          </p:nvSpPr>
          <p:spPr>
            <a:xfrm>
              <a:off x="6545871" y="3557664"/>
              <a:ext cx="41085" cy="22138"/>
            </a:xfrm>
            <a:custGeom>
              <a:avLst/>
              <a:gdLst/>
              <a:ahLst/>
              <a:cxnLst/>
              <a:rect l="l" t="t" r="r" b="b"/>
              <a:pathLst>
                <a:path w="1236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887" y="666"/>
                  </a:lnTo>
                  <a:cubicBezTo>
                    <a:pt x="1077" y="666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60;p35">
              <a:extLst>
                <a:ext uri="{FF2B5EF4-FFF2-40B4-BE49-F238E27FC236}">
                  <a16:creationId xmlns:a16="http://schemas.microsoft.com/office/drawing/2014/main" id="{B2350B8C-EFBF-D7DA-5FEA-9A7CA103B4F6}"/>
                </a:ext>
              </a:extLst>
            </p:cNvPr>
            <p:cNvSpPr/>
            <p:nvPr/>
          </p:nvSpPr>
          <p:spPr>
            <a:xfrm>
              <a:off x="6599554" y="3557664"/>
              <a:ext cx="48464" cy="22138"/>
            </a:xfrm>
            <a:custGeom>
              <a:avLst/>
              <a:gdLst/>
              <a:ahLst/>
              <a:cxnLst/>
              <a:rect l="l" t="t" r="r" b="b"/>
              <a:pathLst>
                <a:path w="1458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1141" y="666"/>
                  </a:lnTo>
                  <a:cubicBezTo>
                    <a:pt x="1331" y="666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1;p35">
              <a:extLst>
                <a:ext uri="{FF2B5EF4-FFF2-40B4-BE49-F238E27FC236}">
                  <a16:creationId xmlns:a16="http://schemas.microsoft.com/office/drawing/2014/main" id="{9F782490-4B65-AA65-523A-F22BB4AFD28A}"/>
                </a:ext>
              </a:extLst>
            </p:cNvPr>
            <p:cNvSpPr/>
            <p:nvPr/>
          </p:nvSpPr>
          <p:spPr>
            <a:xfrm>
              <a:off x="6364813" y="3594527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2;p35">
              <a:extLst>
                <a:ext uri="{FF2B5EF4-FFF2-40B4-BE49-F238E27FC236}">
                  <a16:creationId xmlns:a16="http://schemas.microsoft.com/office/drawing/2014/main" id="{718735A1-6942-28B5-6803-7EB3960BE90E}"/>
                </a:ext>
              </a:extLst>
            </p:cNvPr>
            <p:cNvSpPr/>
            <p:nvPr/>
          </p:nvSpPr>
          <p:spPr>
            <a:xfrm>
              <a:off x="6500598" y="3594527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63;p35">
              <a:extLst>
                <a:ext uri="{FF2B5EF4-FFF2-40B4-BE49-F238E27FC236}">
                  <a16:creationId xmlns:a16="http://schemas.microsoft.com/office/drawing/2014/main" id="{737DFA45-E0E2-29F1-FEFA-9CB300D76355}"/>
                </a:ext>
              </a:extLst>
            </p:cNvPr>
            <p:cNvSpPr/>
            <p:nvPr/>
          </p:nvSpPr>
          <p:spPr>
            <a:xfrm>
              <a:off x="6554281" y="3594527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4;p35">
              <a:extLst>
                <a:ext uri="{FF2B5EF4-FFF2-40B4-BE49-F238E27FC236}">
                  <a16:creationId xmlns:a16="http://schemas.microsoft.com/office/drawing/2014/main" id="{39E66E4F-A39C-09EA-E39C-9A5980BB0DB4}"/>
                </a:ext>
              </a:extLst>
            </p:cNvPr>
            <p:cNvSpPr/>
            <p:nvPr/>
          </p:nvSpPr>
          <p:spPr>
            <a:xfrm>
              <a:off x="6364813" y="3835584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65;p35">
              <a:extLst>
                <a:ext uri="{FF2B5EF4-FFF2-40B4-BE49-F238E27FC236}">
                  <a16:creationId xmlns:a16="http://schemas.microsoft.com/office/drawing/2014/main" id="{ACCF8544-2E80-3F26-ECA5-A0F308990308}"/>
                </a:ext>
              </a:extLst>
            </p:cNvPr>
            <p:cNvSpPr/>
            <p:nvPr/>
          </p:nvSpPr>
          <p:spPr>
            <a:xfrm>
              <a:off x="6419559" y="3835584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27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66;p35">
              <a:extLst>
                <a:ext uri="{FF2B5EF4-FFF2-40B4-BE49-F238E27FC236}">
                  <a16:creationId xmlns:a16="http://schemas.microsoft.com/office/drawing/2014/main" id="{4080F06D-AA04-FC05-D218-FFF9FA87B1CC}"/>
                </a:ext>
              </a:extLst>
            </p:cNvPr>
            <p:cNvSpPr/>
            <p:nvPr/>
          </p:nvSpPr>
          <p:spPr>
            <a:xfrm>
              <a:off x="6599554" y="3835584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27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27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7;p35">
              <a:extLst>
                <a:ext uri="{FF2B5EF4-FFF2-40B4-BE49-F238E27FC236}">
                  <a16:creationId xmlns:a16="http://schemas.microsoft.com/office/drawing/2014/main" id="{F08E8C50-A139-9DAE-A603-0FEE59A6B674}"/>
                </a:ext>
              </a:extLst>
            </p:cNvPr>
            <p:cNvSpPr/>
            <p:nvPr/>
          </p:nvSpPr>
          <p:spPr>
            <a:xfrm>
              <a:off x="6364813" y="3869256"/>
              <a:ext cx="167397" cy="21107"/>
            </a:xfrm>
            <a:custGeom>
              <a:avLst/>
              <a:gdLst/>
              <a:ahLst/>
              <a:cxnLst/>
              <a:rect l="l" t="t" r="r" b="b"/>
              <a:pathLst>
                <a:path w="5036" h="635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34"/>
                    <a:pt x="317" y="634"/>
                  </a:cubicBezTo>
                  <a:lnTo>
                    <a:pt x="4719" y="634"/>
                  </a:lnTo>
                  <a:cubicBezTo>
                    <a:pt x="4878" y="634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8;p35">
              <a:extLst>
                <a:ext uri="{FF2B5EF4-FFF2-40B4-BE49-F238E27FC236}">
                  <a16:creationId xmlns:a16="http://schemas.microsoft.com/office/drawing/2014/main" id="{732E820B-7EC8-1AC8-275F-B7A12C130D5A}"/>
                </a:ext>
              </a:extLst>
            </p:cNvPr>
            <p:cNvSpPr/>
            <p:nvPr/>
          </p:nvSpPr>
          <p:spPr>
            <a:xfrm>
              <a:off x="6545871" y="3869256"/>
              <a:ext cx="41085" cy="21107"/>
            </a:xfrm>
            <a:custGeom>
              <a:avLst/>
              <a:gdLst/>
              <a:ahLst/>
              <a:cxnLst/>
              <a:rect l="l" t="t" r="r" b="b"/>
              <a:pathLst>
                <a:path w="1236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887" y="634"/>
                  </a:lnTo>
                  <a:cubicBezTo>
                    <a:pt x="1077" y="634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69;p35">
              <a:extLst>
                <a:ext uri="{FF2B5EF4-FFF2-40B4-BE49-F238E27FC236}">
                  <a16:creationId xmlns:a16="http://schemas.microsoft.com/office/drawing/2014/main" id="{31FE2165-EE65-523F-EB0E-44538F3EFAC6}"/>
                </a:ext>
              </a:extLst>
            </p:cNvPr>
            <p:cNvSpPr/>
            <p:nvPr/>
          </p:nvSpPr>
          <p:spPr>
            <a:xfrm>
              <a:off x="6599554" y="3869256"/>
              <a:ext cx="48464" cy="21107"/>
            </a:xfrm>
            <a:custGeom>
              <a:avLst/>
              <a:gdLst/>
              <a:ahLst/>
              <a:cxnLst/>
              <a:rect l="l" t="t" r="r" b="b"/>
              <a:pathLst>
                <a:path w="1458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70;p35">
              <a:extLst>
                <a:ext uri="{FF2B5EF4-FFF2-40B4-BE49-F238E27FC236}">
                  <a16:creationId xmlns:a16="http://schemas.microsoft.com/office/drawing/2014/main" id="{AC8885B2-0635-FCBE-4689-FD2FFCEB0F7A}"/>
                </a:ext>
              </a:extLst>
            </p:cNvPr>
            <p:cNvSpPr/>
            <p:nvPr/>
          </p:nvSpPr>
          <p:spPr>
            <a:xfrm>
              <a:off x="6364813" y="3906119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71;p35">
              <a:extLst>
                <a:ext uri="{FF2B5EF4-FFF2-40B4-BE49-F238E27FC236}">
                  <a16:creationId xmlns:a16="http://schemas.microsoft.com/office/drawing/2014/main" id="{A46DB9EE-8A23-C4F5-E83F-6677EB4B3BF6}"/>
                </a:ext>
              </a:extLst>
            </p:cNvPr>
            <p:cNvSpPr/>
            <p:nvPr/>
          </p:nvSpPr>
          <p:spPr>
            <a:xfrm>
              <a:off x="6500598" y="3906119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72;p35">
              <a:extLst>
                <a:ext uri="{FF2B5EF4-FFF2-40B4-BE49-F238E27FC236}">
                  <a16:creationId xmlns:a16="http://schemas.microsoft.com/office/drawing/2014/main" id="{B6645CFF-DE9C-565D-FDAD-C1733FDF4C30}"/>
                </a:ext>
              </a:extLst>
            </p:cNvPr>
            <p:cNvSpPr/>
            <p:nvPr/>
          </p:nvSpPr>
          <p:spPr>
            <a:xfrm>
              <a:off x="6554281" y="3906119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73;p35">
              <a:extLst>
                <a:ext uri="{FF2B5EF4-FFF2-40B4-BE49-F238E27FC236}">
                  <a16:creationId xmlns:a16="http://schemas.microsoft.com/office/drawing/2014/main" id="{D64952D0-35E1-79DA-9889-DEE77525B5B2}"/>
                </a:ext>
              </a:extLst>
            </p:cNvPr>
            <p:cNvSpPr/>
            <p:nvPr/>
          </p:nvSpPr>
          <p:spPr>
            <a:xfrm>
              <a:off x="6364813" y="3805069"/>
              <a:ext cx="283205" cy="8443"/>
            </a:xfrm>
            <a:custGeom>
              <a:avLst/>
              <a:gdLst/>
              <a:ahLst/>
              <a:cxnLst/>
              <a:rect l="l" t="t" r="r" b="b"/>
              <a:pathLst>
                <a:path w="8520" h="254" extrusionOk="0">
                  <a:moveTo>
                    <a:pt x="1" y="0"/>
                  </a:moveTo>
                  <a:lnTo>
                    <a:pt x="1" y="253"/>
                  </a:lnTo>
                  <a:lnTo>
                    <a:pt x="8519" y="253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74;p35">
              <a:extLst>
                <a:ext uri="{FF2B5EF4-FFF2-40B4-BE49-F238E27FC236}">
                  <a16:creationId xmlns:a16="http://schemas.microsoft.com/office/drawing/2014/main" id="{C5DB7682-2AE6-22A2-C579-FDF4EDE8AD7F}"/>
                </a:ext>
              </a:extLst>
            </p:cNvPr>
            <p:cNvSpPr/>
            <p:nvPr/>
          </p:nvSpPr>
          <p:spPr>
            <a:xfrm>
              <a:off x="5800564" y="4286119"/>
              <a:ext cx="955883" cy="80042"/>
            </a:xfrm>
            <a:custGeom>
              <a:avLst/>
              <a:gdLst/>
              <a:ahLst/>
              <a:cxnLst/>
              <a:rect l="l" t="t" r="r" b="b"/>
              <a:pathLst>
                <a:path w="28757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lnTo>
                    <a:pt x="27553" y="2408"/>
                  </a:lnTo>
                  <a:cubicBezTo>
                    <a:pt x="28218" y="2408"/>
                    <a:pt x="28756" y="1869"/>
                    <a:pt x="28756" y="1204"/>
                  </a:cubicBezTo>
                  <a:cubicBezTo>
                    <a:pt x="28756" y="539"/>
                    <a:pt x="28218" y="1"/>
                    <a:pt x="27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75;p35">
              <a:extLst>
                <a:ext uri="{FF2B5EF4-FFF2-40B4-BE49-F238E27FC236}">
                  <a16:creationId xmlns:a16="http://schemas.microsoft.com/office/drawing/2014/main" id="{368FF634-8225-2560-6137-80D6FFB36FD8}"/>
                </a:ext>
              </a:extLst>
            </p:cNvPr>
            <p:cNvSpPr/>
            <p:nvPr/>
          </p:nvSpPr>
          <p:spPr>
            <a:xfrm>
              <a:off x="5825826" y="3747165"/>
              <a:ext cx="903231" cy="579008"/>
            </a:xfrm>
            <a:custGeom>
              <a:avLst/>
              <a:gdLst/>
              <a:ahLst/>
              <a:cxnLst/>
              <a:rect l="l" t="t" r="r" b="b"/>
              <a:pathLst>
                <a:path w="27173" h="17419" extrusionOk="0">
                  <a:moveTo>
                    <a:pt x="1964" y="0"/>
                  </a:moveTo>
                  <a:cubicBezTo>
                    <a:pt x="888" y="0"/>
                    <a:pt x="1" y="887"/>
                    <a:pt x="1" y="1995"/>
                  </a:cubicBezTo>
                  <a:lnTo>
                    <a:pt x="1" y="15423"/>
                  </a:lnTo>
                  <a:cubicBezTo>
                    <a:pt x="1" y="16500"/>
                    <a:pt x="888" y="17418"/>
                    <a:pt x="1964" y="17418"/>
                  </a:cubicBezTo>
                  <a:lnTo>
                    <a:pt x="25178" y="17418"/>
                  </a:lnTo>
                  <a:cubicBezTo>
                    <a:pt x="26286" y="17418"/>
                    <a:pt x="27173" y="16531"/>
                    <a:pt x="27173" y="15423"/>
                  </a:cubicBezTo>
                  <a:lnTo>
                    <a:pt x="27173" y="1995"/>
                  </a:lnTo>
                  <a:cubicBezTo>
                    <a:pt x="27173" y="887"/>
                    <a:pt x="26286" y="0"/>
                    <a:pt x="2517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76;p35">
              <a:extLst>
                <a:ext uri="{FF2B5EF4-FFF2-40B4-BE49-F238E27FC236}">
                  <a16:creationId xmlns:a16="http://schemas.microsoft.com/office/drawing/2014/main" id="{99E45DB2-DDA7-6DB2-4DAD-908D8B96A48B}"/>
                </a:ext>
              </a:extLst>
            </p:cNvPr>
            <p:cNvSpPr/>
            <p:nvPr/>
          </p:nvSpPr>
          <p:spPr>
            <a:xfrm>
              <a:off x="5915308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824" y="1"/>
                  </a:moveTo>
                  <a:cubicBezTo>
                    <a:pt x="381" y="1"/>
                    <a:pt x="1" y="381"/>
                    <a:pt x="1" y="793"/>
                  </a:cubicBezTo>
                  <a:cubicBezTo>
                    <a:pt x="1" y="1236"/>
                    <a:pt x="381" y="1616"/>
                    <a:pt x="824" y="1616"/>
                  </a:cubicBezTo>
                  <a:lnTo>
                    <a:pt x="4023" y="1616"/>
                  </a:lnTo>
                  <a:cubicBezTo>
                    <a:pt x="4466" y="1616"/>
                    <a:pt x="4815" y="1236"/>
                    <a:pt x="4815" y="793"/>
                  </a:cubicBezTo>
                  <a:cubicBezTo>
                    <a:pt x="4815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77;p35">
              <a:extLst>
                <a:ext uri="{FF2B5EF4-FFF2-40B4-BE49-F238E27FC236}">
                  <a16:creationId xmlns:a16="http://schemas.microsoft.com/office/drawing/2014/main" id="{65E6B746-B453-A4A5-7814-8458DA939267}"/>
                </a:ext>
              </a:extLst>
            </p:cNvPr>
            <p:cNvSpPr/>
            <p:nvPr/>
          </p:nvSpPr>
          <p:spPr>
            <a:xfrm>
              <a:off x="6106904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1" y="381"/>
                    <a:pt x="1" y="793"/>
                  </a:cubicBezTo>
                  <a:cubicBezTo>
                    <a:pt x="1" y="1236"/>
                    <a:pt x="349" y="1616"/>
                    <a:pt x="792" y="1616"/>
                  </a:cubicBezTo>
                  <a:lnTo>
                    <a:pt x="4023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78;p35">
              <a:extLst>
                <a:ext uri="{FF2B5EF4-FFF2-40B4-BE49-F238E27FC236}">
                  <a16:creationId xmlns:a16="http://schemas.microsoft.com/office/drawing/2014/main" id="{045EB489-F739-EF42-BC3C-76D5599A57C0}"/>
                </a:ext>
              </a:extLst>
            </p:cNvPr>
            <p:cNvSpPr/>
            <p:nvPr/>
          </p:nvSpPr>
          <p:spPr>
            <a:xfrm>
              <a:off x="6293247" y="4081892"/>
              <a:ext cx="160017" cy="53749"/>
            </a:xfrm>
            <a:custGeom>
              <a:avLst/>
              <a:gdLst/>
              <a:ahLst/>
              <a:cxnLst/>
              <a:rect l="l" t="t" r="r" b="b"/>
              <a:pathLst>
                <a:path w="4814" h="1617" extrusionOk="0">
                  <a:moveTo>
                    <a:pt x="792" y="1"/>
                  </a:moveTo>
                  <a:cubicBezTo>
                    <a:pt x="348" y="1"/>
                    <a:pt x="0" y="381"/>
                    <a:pt x="0" y="793"/>
                  </a:cubicBezTo>
                  <a:cubicBezTo>
                    <a:pt x="0" y="1236"/>
                    <a:pt x="348" y="1616"/>
                    <a:pt x="792" y="1616"/>
                  </a:cubicBezTo>
                  <a:lnTo>
                    <a:pt x="4022" y="1616"/>
                  </a:lnTo>
                  <a:cubicBezTo>
                    <a:pt x="4465" y="1616"/>
                    <a:pt x="4814" y="1236"/>
                    <a:pt x="4814" y="793"/>
                  </a:cubicBezTo>
                  <a:cubicBezTo>
                    <a:pt x="4814" y="381"/>
                    <a:pt x="4465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79;p35">
              <a:extLst>
                <a:ext uri="{FF2B5EF4-FFF2-40B4-BE49-F238E27FC236}">
                  <a16:creationId xmlns:a16="http://schemas.microsoft.com/office/drawing/2014/main" id="{D676C399-3103-82CC-84BE-9EE91FFA64EE}"/>
                </a:ext>
              </a:extLst>
            </p:cNvPr>
            <p:cNvSpPr/>
            <p:nvPr/>
          </p:nvSpPr>
          <p:spPr>
            <a:xfrm>
              <a:off x="6479557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0" y="381"/>
                    <a:pt x="0" y="793"/>
                  </a:cubicBezTo>
                  <a:cubicBezTo>
                    <a:pt x="0" y="1236"/>
                    <a:pt x="349" y="1616"/>
                    <a:pt x="792" y="1616"/>
                  </a:cubicBezTo>
                  <a:lnTo>
                    <a:pt x="4022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80;p35">
              <a:extLst>
                <a:ext uri="{FF2B5EF4-FFF2-40B4-BE49-F238E27FC236}">
                  <a16:creationId xmlns:a16="http://schemas.microsoft.com/office/drawing/2014/main" id="{539CB8C2-A5CD-067C-6BAB-51446416AABB}"/>
                </a:ext>
              </a:extLst>
            </p:cNvPr>
            <p:cNvSpPr/>
            <p:nvPr/>
          </p:nvSpPr>
          <p:spPr>
            <a:xfrm>
              <a:off x="5907962" y="4170344"/>
              <a:ext cx="737961" cy="53716"/>
            </a:xfrm>
            <a:custGeom>
              <a:avLst/>
              <a:gdLst/>
              <a:ahLst/>
              <a:cxnLst/>
              <a:rect l="l" t="t" r="r" b="b"/>
              <a:pathLst>
                <a:path w="22201" h="1616" extrusionOk="0">
                  <a:moveTo>
                    <a:pt x="824" y="0"/>
                  </a:moveTo>
                  <a:cubicBezTo>
                    <a:pt x="380" y="0"/>
                    <a:pt x="0" y="380"/>
                    <a:pt x="0" y="824"/>
                  </a:cubicBezTo>
                  <a:cubicBezTo>
                    <a:pt x="0" y="1267"/>
                    <a:pt x="380" y="1615"/>
                    <a:pt x="824" y="1615"/>
                  </a:cubicBezTo>
                  <a:lnTo>
                    <a:pt x="21408" y="1615"/>
                  </a:lnTo>
                  <a:cubicBezTo>
                    <a:pt x="21852" y="1615"/>
                    <a:pt x="22200" y="1267"/>
                    <a:pt x="22200" y="824"/>
                  </a:cubicBezTo>
                  <a:cubicBezTo>
                    <a:pt x="22200" y="380"/>
                    <a:pt x="21852" y="0"/>
                    <a:pt x="214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81;p35">
              <a:extLst>
                <a:ext uri="{FF2B5EF4-FFF2-40B4-BE49-F238E27FC236}">
                  <a16:creationId xmlns:a16="http://schemas.microsoft.com/office/drawing/2014/main" id="{77DC8694-E8A5-513E-1673-D3D969014AC8}"/>
                </a:ext>
              </a:extLst>
            </p:cNvPr>
            <p:cNvSpPr/>
            <p:nvPr/>
          </p:nvSpPr>
          <p:spPr>
            <a:xfrm>
              <a:off x="5889016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0"/>
                  </a:moveTo>
                  <a:cubicBezTo>
                    <a:pt x="982" y="0"/>
                    <a:pt x="0" y="982"/>
                    <a:pt x="0" y="2185"/>
                  </a:cubicBezTo>
                  <a:cubicBezTo>
                    <a:pt x="0" y="3389"/>
                    <a:pt x="982" y="4370"/>
                    <a:pt x="2217" y="4370"/>
                  </a:cubicBezTo>
                  <a:cubicBezTo>
                    <a:pt x="3420" y="4370"/>
                    <a:pt x="4402" y="3389"/>
                    <a:pt x="4402" y="2185"/>
                  </a:cubicBezTo>
                  <a:cubicBezTo>
                    <a:pt x="4402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82;p35">
              <a:extLst>
                <a:ext uri="{FF2B5EF4-FFF2-40B4-BE49-F238E27FC236}">
                  <a16:creationId xmlns:a16="http://schemas.microsoft.com/office/drawing/2014/main" id="{DAE29195-DE31-DFC1-FE5B-0D3DDE83D2D9}"/>
                </a:ext>
              </a:extLst>
            </p:cNvPr>
            <p:cNvSpPr/>
            <p:nvPr/>
          </p:nvSpPr>
          <p:spPr>
            <a:xfrm>
              <a:off x="5995317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186" y="0"/>
                  </a:moveTo>
                  <a:cubicBezTo>
                    <a:pt x="982" y="0"/>
                    <a:pt x="1" y="982"/>
                    <a:pt x="1" y="2185"/>
                  </a:cubicBezTo>
                  <a:cubicBezTo>
                    <a:pt x="1" y="3389"/>
                    <a:pt x="982" y="4370"/>
                    <a:pt x="2186" y="4370"/>
                  </a:cubicBezTo>
                  <a:cubicBezTo>
                    <a:pt x="3421" y="4370"/>
                    <a:pt x="4403" y="3389"/>
                    <a:pt x="4403" y="2185"/>
                  </a:cubicBezTo>
                  <a:cubicBezTo>
                    <a:pt x="4403" y="982"/>
                    <a:pt x="3421" y="0"/>
                    <a:pt x="21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83;p35">
              <a:extLst>
                <a:ext uri="{FF2B5EF4-FFF2-40B4-BE49-F238E27FC236}">
                  <a16:creationId xmlns:a16="http://schemas.microsoft.com/office/drawing/2014/main" id="{CA639181-7184-160E-218C-7D7ECAF567FA}"/>
                </a:ext>
              </a:extLst>
            </p:cNvPr>
            <p:cNvSpPr/>
            <p:nvPr/>
          </p:nvSpPr>
          <p:spPr>
            <a:xfrm>
              <a:off x="6449043" y="3826110"/>
              <a:ext cx="196881" cy="142134"/>
            </a:xfrm>
            <a:custGeom>
              <a:avLst/>
              <a:gdLst/>
              <a:ahLst/>
              <a:cxnLst/>
              <a:rect l="l" t="t" r="r" b="b"/>
              <a:pathLst>
                <a:path w="5923" h="4276" extrusionOk="0">
                  <a:moveTo>
                    <a:pt x="1045" y="0"/>
                  </a:moveTo>
                  <a:cubicBezTo>
                    <a:pt x="443" y="0"/>
                    <a:pt x="0" y="444"/>
                    <a:pt x="0" y="1045"/>
                  </a:cubicBezTo>
                  <a:lnTo>
                    <a:pt x="0" y="3231"/>
                  </a:lnTo>
                  <a:cubicBezTo>
                    <a:pt x="0" y="3801"/>
                    <a:pt x="443" y="4276"/>
                    <a:pt x="1045" y="4276"/>
                  </a:cubicBezTo>
                  <a:lnTo>
                    <a:pt x="4877" y="4276"/>
                  </a:lnTo>
                  <a:cubicBezTo>
                    <a:pt x="5447" y="4276"/>
                    <a:pt x="5922" y="3801"/>
                    <a:pt x="5922" y="3231"/>
                  </a:cubicBezTo>
                  <a:lnTo>
                    <a:pt x="5922" y="1045"/>
                  </a:lnTo>
                  <a:cubicBezTo>
                    <a:pt x="5922" y="444"/>
                    <a:pt x="5447" y="0"/>
                    <a:pt x="48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84;p35">
              <a:extLst>
                <a:ext uri="{FF2B5EF4-FFF2-40B4-BE49-F238E27FC236}">
                  <a16:creationId xmlns:a16="http://schemas.microsoft.com/office/drawing/2014/main" id="{39809C01-63E9-17E7-D0A9-2AB825BF923C}"/>
                </a:ext>
              </a:extLst>
            </p:cNvPr>
            <p:cNvSpPr/>
            <p:nvPr/>
          </p:nvSpPr>
          <p:spPr>
            <a:xfrm>
              <a:off x="6449043" y="3825047"/>
              <a:ext cx="196881" cy="143198"/>
            </a:xfrm>
            <a:custGeom>
              <a:avLst/>
              <a:gdLst/>
              <a:ahLst/>
              <a:cxnLst/>
              <a:rect l="l" t="t" r="r" b="b"/>
              <a:pathLst>
                <a:path w="5923" h="4308" extrusionOk="0">
                  <a:moveTo>
                    <a:pt x="1298" y="1299"/>
                  </a:moveTo>
                  <a:lnTo>
                    <a:pt x="1298" y="2091"/>
                  </a:lnTo>
                  <a:lnTo>
                    <a:pt x="982" y="2091"/>
                  </a:lnTo>
                  <a:lnTo>
                    <a:pt x="982" y="1299"/>
                  </a:lnTo>
                  <a:close/>
                  <a:moveTo>
                    <a:pt x="4909" y="1299"/>
                  </a:moveTo>
                  <a:lnTo>
                    <a:pt x="4909" y="2091"/>
                  </a:lnTo>
                  <a:lnTo>
                    <a:pt x="4465" y="2091"/>
                  </a:lnTo>
                  <a:lnTo>
                    <a:pt x="4465" y="1299"/>
                  </a:lnTo>
                  <a:close/>
                  <a:moveTo>
                    <a:pt x="1298" y="2249"/>
                  </a:moveTo>
                  <a:lnTo>
                    <a:pt x="1298" y="3041"/>
                  </a:lnTo>
                  <a:lnTo>
                    <a:pt x="982" y="3041"/>
                  </a:lnTo>
                  <a:lnTo>
                    <a:pt x="982" y="2249"/>
                  </a:lnTo>
                  <a:close/>
                  <a:moveTo>
                    <a:pt x="4909" y="2249"/>
                  </a:moveTo>
                  <a:lnTo>
                    <a:pt x="4909" y="3041"/>
                  </a:lnTo>
                  <a:lnTo>
                    <a:pt x="4465" y="3041"/>
                  </a:lnTo>
                  <a:lnTo>
                    <a:pt x="4465" y="2249"/>
                  </a:lnTo>
                  <a:close/>
                  <a:moveTo>
                    <a:pt x="4275" y="666"/>
                  </a:moveTo>
                  <a:lnTo>
                    <a:pt x="4275" y="3674"/>
                  </a:lnTo>
                  <a:lnTo>
                    <a:pt x="1488" y="3674"/>
                  </a:lnTo>
                  <a:lnTo>
                    <a:pt x="1488" y="666"/>
                  </a:lnTo>
                  <a:close/>
                  <a:moveTo>
                    <a:pt x="1298" y="1"/>
                  </a:moveTo>
                  <a:lnTo>
                    <a:pt x="1298" y="1109"/>
                  </a:lnTo>
                  <a:lnTo>
                    <a:pt x="982" y="1109"/>
                  </a:lnTo>
                  <a:lnTo>
                    <a:pt x="982" y="32"/>
                  </a:lnTo>
                  <a:lnTo>
                    <a:pt x="792" y="32"/>
                  </a:lnTo>
                  <a:lnTo>
                    <a:pt x="792" y="1109"/>
                  </a:lnTo>
                  <a:lnTo>
                    <a:pt x="0" y="1109"/>
                  </a:lnTo>
                  <a:lnTo>
                    <a:pt x="0" y="1299"/>
                  </a:lnTo>
                  <a:lnTo>
                    <a:pt x="792" y="1299"/>
                  </a:lnTo>
                  <a:lnTo>
                    <a:pt x="792" y="2059"/>
                  </a:lnTo>
                  <a:lnTo>
                    <a:pt x="0" y="2059"/>
                  </a:lnTo>
                  <a:lnTo>
                    <a:pt x="0" y="2249"/>
                  </a:lnTo>
                  <a:lnTo>
                    <a:pt x="792" y="2249"/>
                  </a:lnTo>
                  <a:lnTo>
                    <a:pt x="792" y="3041"/>
                  </a:lnTo>
                  <a:lnTo>
                    <a:pt x="0" y="3041"/>
                  </a:lnTo>
                  <a:lnTo>
                    <a:pt x="0" y="3199"/>
                  </a:lnTo>
                  <a:lnTo>
                    <a:pt x="792" y="3199"/>
                  </a:lnTo>
                  <a:lnTo>
                    <a:pt x="792" y="4276"/>
                  </a:lnTo>
                  <a:lnTo>
                    <a:pt x="982" y="4276"/>
                  </a:lnTo>
                  <a:lnTo>
                    <a:pt x="982" y="3199"/>
                  </a:lnTo>
                  <a:lnTo>
                    <a:pt x="1298" y="3199"/>
                  </a:lnTo>
                  <a:lnTo>
                    <a:pt x="1298" y="4308"/>
                  </a:lnTo>
                  <a:lnTo>
                    <a:pt x="1488" y="4308"/>
                  </a:lnTo>
                  <a:lnTo>
                    <a:pt x="1488" y="3864"/>
                  </a:lnTo>
                  <a:lnTo>
                    <a:pt x="4275" y="3864"/>
                  </a:lnTo>
                  <a:lnTo>
                    <a:pt x="4275" y="4308"/>
                  </a:lnTo>
                  <a:lnTo>
                    <a:pt x="4465" y="4308"/>
                  </a:lnTo>
                  <a:lnTo>
                    <a:pt x="4465" y="3199"/>
                  </a:lnTo>
                  <a:lnTo>
                    <a:pt x="4909" y="3199"/>
                  </a:lnTo>
                  <a:lnTo>
                    <a:pt x="4909" y="4276"/>
                  </a:lnTo>
                  <a:lnTo>
                    <a:pt x="5099" y="4276"/>
                  </a:lnTo>
                  <a:lnTo>
                    <a:pt x="5099" y="3199"/>
                  </a:lnTo>
                  <a:lnTo>
                    <a:pt x="5922" y="3199"/>
                  </a:lnTo>
                  <a:lnTo>
                    <a:pt x="5922" y="3041"/>
                  </a:lnTo>
                  <a:lnTo>
                    <a:pt x="5099" y="3041"/>
                  </a:lnTo>
                  <a:lnTo>
                    <a:pt x="5099" y="2249"/>
                  </a:lnTo>
                  <a:lnTo>
                    <a:pt x="5922" y="2249"/>
                  </a:lnTo>
                  <a:lnTo>
                    <a:pt x="5922" y="2091"/>
                  </a:lnTo>
                  <a:lnTo>
                    <a:pt x="5099" y="2091"/>
                  </a:lnTo>
                  <a:lnTo>
                    <a:pt x="5099" y="1299"/>
                  </a:lnTo>
                  <a:lnTo>
                    <a:pt x="5922" y="1299"/>
                  </a:lnTo>
                  <a:lnTo>
                    <a:pt x="5922" y="1109"/>
                  </a:lnTo>
                  <a:lnTo>
                    <a:pt x="5099" y="1109"/>
                  </a:lnTo>
                  <a:lnTo>
                    <a:pt x="5099" y="32"/>
                  </a:lnTo>
                  <a:lnTo>
                    <a:pt x="4909" y="32"/>
                  </a:lnTo>
                  <a:lnTo>
                    <a:pt x="4909" y="1109"/>
                  </a:lnTo>
                  <a:lnTo>
                    <a:pt x="4465" y="1109"/>
                  </a:lnTo>
                  <a:lnTo>
                    <a:pt x="4465" y="1"/>
                  </a:lnTo>
                  <a:lnTo>
                    <a:pt x="4275" y="1"/>
                  </a:lnTo>
                  <a:lnTo>
                    <a:pt x="4275" y="476"/>
                  </a:lnTo>
                  <a:lnTo>
                    <a:pt x="1488" y="47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85;p35">
              <a:extLst>
                <a:ext uri="{FF2B5EF4-FFF2-40B4-BE49-F238E27FC236}">
                  <a16:creationId xmlns:a16="http://schemas.microsoft.com/office/drawing/2014/main" id="{CA8FB1F4-6CDD-86D8-2D0B-291779016B74}"/>
                </a:ext>
              </a:extLst>
            </p:cNvPr>
            <p:cNvSpPr/>
            <p:nvPr/>
          </p:nvSpPr>
          <p:spPr>
            <a:xfrm>
              <a:off x="5838457" y="2528155"/>
              <a:ext cx="269543" cy="385318"/>
            </a:xfrm>
            <a:custGeom>
              <a:avLst/>
              <a:gdLst/>
              <a:ahLst/>
              <a:cxnLst/>
              <a:rect l="l" t="t" r="r" b="b"/>
              <a:pathLst>
                <a:path w="8109" h="11592" extrusionOk="0">
                  <a:moveTo>
                    <a:pt x="7570" y="349"/>
                  </a:moveTo>
                  <a:cubicBezTo>
                    <a:pt x="7665" y="349"/>
                    <a:pt x="7760" y="412"/>
                    <a:pt x="7760" y="539"/>
                  </a:cubicBezTo>
                  <a:lnTo>
                    <a:pt x="7760" y="11211"/>
                  </a:lnTo>
                  <a:lnTo>
                    <a:pt x="349" y="11211"/>
                  </a:lnTo>
                  <a:lnTo>
                    <a:pt x="349" y="539"/>
                  </a:lnTo>
                  <a:cubicBezTo>
                    <a:pt x="349" y="412"/>
                    <a:pt x="444" y="349"/>
                    <a:pt x="571" y="349"/>
                  </a:cubicBezTo>
                  <a:close/>
                  <a:moveTo>
                    <a:pt x="571" y="1"/>
                  </a:moveTo>
                  <a:cubicBezTo>
                    <a:pt x="254" y="1"/>
                    <a:pt x="1" y="222"/>
                    <a:pt x="1" y="539"/>
                  </a:cubicBezTo>
                  <a:lnTo>
                    <a:pt x="1" y="11591"/>
                  </a:lnTo>
                  <a:lnTo>
                    <a:pt x="8108" y="11591"/>
                  </a:lnTo>
                  <a:lnTo>
                    <a:pt x="8108" y="539"/>
                  </a:lnTo>
                  <a:cubicBezTo>
                    <a:pt x="8108" y="222"/>
                    <a:pt x="7855" y="1"/>
                    <a:pt x="7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86;p35">
              <a:extLst>
                <a:ext uri="{FF2B5EF4-FFF2-40B4-BE49-F238E27FC236}">
                  <a16:creationId xmlns:a16="http://schemas.microsoft.com/office/drawing/2014/main" id="{FCAB9973-519B-A85A-CD5B-0A05E8CB47D8}"/>
                </a:ext>
              </a:extLst>
            </p:cNvPr>
            <p:cNvSpPr/>
            <p:nvPr/>
          </p:nvSpPr>
          <p:spPr>
            <a:xfrm>
              <a:off x="5863753" y="2560797"/>
              <a:ext cx="216858" cy="66347"/>
            </a:xfrm>
            <a:custGeom>
              <a:avLst/>
              <a:gdLst/>
              <a:ahLst/>
              <a:cxnLst/>
              <a:rect l="l" t="t" r="r" b="b"/>
              <a:pathLst>
                <a:path w="6524" h="1996" extrusionOk="0">
                  <a:moveTo>
                    <a:pt x="6176" y="380"/>
                  </a:moveTo>
                  <a:lnTo>
                    <a:pt x="6176" y="1647"/>
                  </a:lnTo>
                  <a:lnTo>
                    <a:pt x="348" y="1647"/>
                  </a:lnTo>
                  <a:lnTo>
                    <a:pt x="348" y="380"/>
                  </a:lnTo>
                  <a:close/>
                  <a:moveTo>
                    <a:pt x="0" y="0"/>
                  </a:moveTo>
                  <a:lnTo>
                    <a:pt x="0" y="1996"/>
                  </a:lnTo>
                  <a:lnTo>
                    <a:pt x="6524" y="199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87;p35">
              <a:extLst>
                <a:ext uri="{FF2B5EF4-FFF2-40B4-BE49-F238E27FC236}">
                  <a16:creationId xmlns:a16="http://schemas.microsoft.com/office/drawing/2014/main" id="{D395E67B-00F3-4689-609B-1598B07CC350}"/>
                </a:ext>
              </a:extLst>
            </p:cNvPr>
            <p:cNvSpPr/>
            <p:nvPr/>
          </p:nvSpPr>
          <p:spPr>
            <a:xfrm>
              <a:off x="5863753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425" y="381"/>
                  </a:moveTo>
                  <a:lnTo>
                    <a:pt x="1425" y="1426"/>
                  </a:lnTo>
                  <a:lnTo>
                    <a:pt x="348" y="1426"/>
                  </a:lnTo>
                  <a:lnTo>
                    <a:pt x="348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88;p35">
              <a:extLst>
                <a:ext uri="{FF2B5EF4-FFF2-40B4-BE49-F238E27FC236}">
                  <a16:creationId xmlns:a16="http://schemas.microsoft.com/office/drawing/2014/main" id="{0D75F1BE-A5F3-1055-BE37-120FE25ED2EA}"/>
                </a:ext>
              </a:extLst>
            </p:cNvPr>
            <p:cNvSpPr/>
            <p:nvPr/>
          </p:nvSpPr>
          <p:spPr>
            <a:xfrm>
              <a:off x="5942698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89;p35">
              <a:extLst>
                <a:ext uri="{FF2B5EF4-FFF2-40B4-BE49-F238E27FC236}">
                  <a16:creationId xmlns:a16="http://schemas.microsoft.com/office/drawing/2014/main" id="{559ECAF7-AFEB-9F88-3464-7E140A79EFD6}"/>
                </a:ext>
              </a:extLst>
            </p:cNvPr>
            <p:cNvSpPr/>
            <p:nvPr/>
          </p:nvSpPr>
          <p:spPr>
            <a:xfrm>
              <a:off x="6021643" y="2679729"/>
              <a:ext cx="57937" cy="59001"/>
            </a:xfrm>
            <a:custGeom>
              <a:avLst/>
              <a:gdLst/>
              <a:ahLst/>
              <a:cxnLst/>
              <a:rect l="l" t="t" r="r" b="b"/>
              <a:pathLst>
                <a:path w="1743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90;p35">
              <a:extLst>
                <a:ext uri="{FF2B5EF4-FFF2-40B4-BE49-F238E27FC236}">
                  <a16:creationId xmlns:a16="http://schemas.microsoft.com/office/drawing/2014/main" id="{E3000870-F020-7247-A8E1-5C64FF448243}"/>
                </a:ext>
              </a:extLst>
            </p:cNvPr>
            <p:cNvSpPr/>
            <p:nvPr/>
          </p:nvSpPr>
          <p:spPr>
            <a:xfrm>
              <a:off x="5863753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91;p35">
              <a:extLst>
                <a:ext uri="{FF2B5EF4-FFF2-40B4-BE49-F238E27FC236}">
                  <a16:creationId xmlns:a16="http://schemas.microsoft.com/office/drawing/2014/main" id="{553FB12A-6530-F864-D7B8-96EB522D067E}"/>
                </a:ext>
              </a:extLst>
            </p:cNvPr>
            <p:cNvSpPr/>
            <p:nvPr/>
          </p:nvSpPr>
          <p:spPr>
            <a:xfrm>
              <a:off x="5942698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92;p35">
              <a:extLst>
                <a:ext uri="{FF2B5EF4-FFF2-40B4-BE49-F238E27FC236}">
                  <a16:creationId xmlns:a16="http://schemas.microsoft.com/office/drawing/2014/main" id="{981C4017-1883-584B-5331-BDC224DD6F5D}"/>
                </a:ext>
              </a:extLst>
            </p:cNvPr>
            <p:cNvSpPr/>
            <p:nvPr/>
          </p:nvSpPr>
          <p:spPr>
            <a:xfrm>
              <a:off x="6021643" y="2754486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93;p35">
              <a:extLst>
                <a:ext uri="{FF2B5EF4-FFF2-40B4-BE49-F238E27FC236}">
                  <a16:creationId xmlns:a16="http://schemas.microsoft.com/office/drawing/2014/main" id="{45D1B118-56A7-F9E3-3CCF-3A55A119E593}"/>
                </a:ext>
              </a:extLst>
            </p:cNvPr>
            <p:cNvSpPr/>
            <p:nvPr/>
          </p:nvSpPr>
          <p:spPr>
            <a:xfrm>
              <a:off x="5863753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94;p35">
              <a:extLst>
                <a:ext uri="{FF2B5EF4-FFF2-40B4-BE49-F238E27FC236}">
                  <a16:creationId xmlns:a16="http://schemas.microsoft.com/office/drawing/2014/main" id="{5BE11D8B-1E87-2E8C-31E4-5291EE24CCB2}"/>
                </a:ext>
              </a:extLst>
            </p:cNvPr>
            <p:cNvSpPr/>
            <p:nvPr/>
          </p:nvSpPr>
          <p:spPr>
            <a:xfrm>
              <a:off x="5942698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95;p35">
              <a:extLst>
                <a:ext uri="{FF2B5EF4-FFF2-40B4-BE49-F238E27FC236}">
                  <a16:creationId xmlns:a16="http://schemas.microsoft.com/office/drawing/2014/main" id="{1AB2D460-E5F4-7354-C3EB-9684ECCCCCA2}"/>
                </a:ext>
              </a:extLst>
            </p:cNvPr>
            <p:cNvSpPr/>
            <p:nvPr/>
          </p:nvSpPr>
          <p:spPr>
            <a:xfrm>
              <a:off x="6021643" y="2828179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96;p35">
              <a:extLst>
                <a:ext uri="{FF2B5EF4-FFF2-40B4-BE49-F238E27FC236}">
                  <a16:creationId xmlns:a16="http://schemas.microsoft.com/office/drawing/2014/main" id="{BE38CA54-F81D-F4D0-15DF-3957429615E8}"/>
                </a:ext>
              </a:extLst>
            </p:cNvPr>
            <p:cNvSpPr/>
            <p:nvPr/>
          </p:nvSpPr>
          <p:spPr>
            <a:xfrm>
              <a:off x="5863753" y="2647121"/>
              <a:ext cx="145292" cy="11601"/>
            </a:xfrm>
            <a:custGeom>
              <a:avLst/>
              <a:gdLst/>
              <a:ahLst/>
              <a:cxnLst/>
              <a:rect l="l" t="t" r="r" b="b"/>
              <a:pathLst>
                <a:path w="4371" h="349" extrusionOk="0">
                  <a:moveTo>
                    <a:pt x="0" y="0"/>
                  </a:moveTo>
                  <a:lnTo>
                    <a:pt x="0" y="349"/>
                  </a:lnTo>
                  <a:lnTo>
                    <a:pt x="4370" y="34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97;p35">
              <a:extLst>
                <a:ext uri="{FF2B5EF4-FFF2-40B4-BE49-F238E27FC236}">
                  <a16:creationId xmlns:a16="http://schemas.microsoft.com/office/drawing/2014/main" id="{6A11482B-C2D5-E42F-E6DB-317C62B8B2D3}"/>
                </a:ext>
              </a:extLst>
            </p:cNvPr>
            <p:cNvSpPr/>
            <p:nvPr/>
          </p:nvSpPr>
          <p:spPr>
            <a:xfrm>
              <a:off x="6022707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8" y="697"/>
                  </a:cubicBezTo>
                  <a:cubicBezTo>
                    <a:pt x="538" y="697"/>
                    <a:pt x="697" y="539"/>
                    <a:pt x="697" y="349"/>
                  </a:cubicBezTo>
                  <a:cubicBezTo>
                    <a:pt x="697" y="159"/>
                    <a:pt x="538" y="1"/>
                    <a:pt x="34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98;p35">
              <a:extLst>
                <a:ext uri="{FF2B5EF4-FFF2-40B4-BE49-F238E27FC236}">
                  <a16:creationId xmlns:a16="http://schemas.microsoft.com/office/drawing/2014/main" id="{E8CCB366-731B-ED7C-6879-C79C786D0C37}"/>
                </a:ext>
              </a:extLst>
            </p:cNvPr>
            <p:cNvSpPr/>
            <p:nvPr/>
          </p:nvSpPr>
          <p:spPr>
            <a:xfrm>
              <a:off x="6057443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99;p35">
              <a:extLst>
                <a:ext uri="{FF2B5EF4-FFF2-40B4-BE49-F238E27FC236}">
                  <a16:creationId xmlns:a16="http://schemas.microsoft.com/office/drawing/2014/main" id="{29E22CE5-B1BA-F6D6-9C40-43A7EE1267FC}"/>
                </a:ext>
              </a:extLst>
            </p:cNvPr>
            <p:cNvSpPr/>
            <p:nvPr/>
          </p:nvSpPr>
          <p:spPr>
            <a:xfrm>
              <a:off x="5738472" y="3003952"/>
              <a:ext cx="360056" cy="222176"/>
            </a:xfrm>
            <a:custGeom>
              <a:avLst/>
              <a:gdLst/>
              <a:ahLst/>
              <a:cxnLst/>
              <a:rect l="l" t="t" r="r" b="b"/>
              <a:pathLst>
                <a:path w="10832" h="6684" extrusionOk="0">
                  <a:moveTo>
                    <a:pt x="1647" y="286"/>
                  </a:moveTo>
                  <a:cubicBezTo>
                    <a:pt x="1584" y="983"/>
                    <a:pt x="982" y="1553"/>
                    <a:pt x="254" y="1553"/>
                  </a:cubicBezTo>
                  <a:lnTo>
                    <a:pt x="254" y="286"/>
                  </a:lnTo>
                  <a:close/>
                  <a:moveTo>
                    <a:pt x="10546" y="286"/>
                  </a:moveTo>
                  <a:lnTo>
                    <a:pt x="10546" y="1553"/>
                  </a:lnTo>
                  <a:cubicBezTo>
                    <a:pt x="9818" y="1553"/>
                    <a:pt x="9216" y="983"/>
                    <a:pt x="9184" y="286"/>
                  </a:cubicBezTo>
                  <a:close/>
                  <a:moveTo>
                    <a:pt x="5226" y="2440"/>
                  </a:moveTo>
                  <a:cubicBezTo>
                    <a:pt x="5036" y="2471"/>
                    <a:pt x="4941" y="2566"/>
                    <a:pt x="4941" y="2725"/>
                  </a:cubicBezTo>
                  <a:cubicBezTo>
                    <a:pt x="4941" y="2820"/>
                    <a:pt x="5036" y="2883"/>
                    <a:pt x="5226" y="2946"/>
                  </a:cubicBezTo>
                  <a:lnTo>
                    <a:pt x="5226" y="2440"/>
                  </a:lnTo>
                  <a:close/>
                  <a:moveTo>
                    <a:pt x="5606" y="3706"/>
                  </a:moveTo>
                  <a:lnTo>
                    <a:pt x="5606" y="4245"/>
                  </a:lnTo>
                  <a:cubicBezTo>
                    <a:pt x="5828" y="4213"/>
                    <a:pt x="5923" y="4086"/>
                    <a:pt x="5923" y="3960"/>
                  </a:cubicBezTo>
                  <a:cubicBezTo>
                    <a:pt x="5923" y="3833"/>
                    <a:pt x="5796" y="3770"/>
                    <a:pt x="5606" y="3706"/>
                  </a:cubicBezTo>
                  <a:close/>
                  <a:moveTo>
                    <a:pt x="5416" y="1521"/>
                  </a:moveTo>
                  <a:cubicBezTo>
                    <a:pt x="5543" y="1521"/>
                    <a:pt x="5606" y="1616"/>
                    <a:pt x="5606" y="1711"/>
                  </a:cubicBezTo>
                  <a:lnTo>
                    <a:pt x="5606" y="1933"/>
                  </a:lnTo>
                  <a:cubicBezTo>
                    <a:pt x="5859" y="1964"/>
                    <a:pt x="6208" y="2059"/>
                    <a:pt x="6334" y="2249"/>
                  </a:cubicBezTo>
                  <a:cubicBezTo>
                    <a:pt x="6366" y="2281"/>
                    <a:pt x="6366" y="2313"/>
                    <a:pt x="6366" y="2376"/>
                  </a:cubicBezTo>
                  <a:cubicBezTo>
                    <a:pt x="6366" y="2535"/>
                    <a:pt x="6239" y="2630"/>
                    <a:pt x="6081" y="2630"/>
                  </a:cubicBezTo>
                  <a:lnTo>
                    <a:pt x="6018" y="2630"/>
                  </a:lnTo>
                  <a:cubicBezTo>
                    <a:pt x="5891" y="2598"/>
                    <a:pt x="5733" y="2503"/>
                    <a:pt x="5606" y="2471"/>
                  </a:cubicBezTo>
                  <a:lnTo>
                    <a:pt x="5606" y="3041"/>
                  </a:lnTo>
                  <a:cubicBezTo>
                    <a:pt x="6049" y="3168"/>
                    <a:pt x="6524" y="3326"/>
                    <a:pt x="6524" y="3896"/>
                  </a:cubicBezTo>
                  <a:cubicBezTo>
                    <a:pt x="6524" y="4371"/>
                    <a:pt x="6208" y="4720"/>
                    <a:pt x="5606" y="4783"/>
                  </a:cubicBezTo>
                  <a:lnTo>
                    <a:pt x="5606" y="5005"/>
                  </a:lnTo>
                  <a:cubicBezTo>
                    <a:pt x="5606" y="5100"/>
                    <a:pt x="5543" y="5195"/>
                    <a:pt x="5416" y="5195"/>
                  </a:cubicBezTo>
                  <a:cubicBezTo>
                    <a:pt x="5321" y="5195"/>
                    <a:pt x="5226" y="5100"/>
                    <a:pt x="5226" y="5005"/>
                  </a:cubicBezTo>
                  <a:lnTo>
                    <a:pt x="5226" y="4783"/>
                  </a:lnTo>
                  <a:cubicBezTo>
                    <a:pt x="4877" y="4751"/>
                    <a:pt x="4466" y="4625"/>
                    <a:pt x="4339" y="4435"/>
                  </a:cubicBezTo>
                  <a:cubicBezTo>
                    <a:pt x="4339" y="4371"/>
                    <a:pt x="4307" y="4340"/>
                    <a:pt x="4307" y="4276"/>
                  </a:cubicBezTo>
                  <a:cubicBezTo>
                    <a:pt x="4307" y="4118"/>
                    <a:pt x="4434" y="4023"/>
                    <a:pt x="4592" y="4023"/>
                  </a:cubicBezTo>
                  <a:cubicBezTo>
                    <a:pt x="4624" y="4023"/>
                    <a:pt x="4687" y="4023"/>
                    <a:pt x="4751" y="4055"/>
                  </a:cubicBezTo>
                  <a:cubicBezTo>
                    <a:pt x="4877" y="4150"/>
                    <a:pt x="5036" y="4213"/>
                    <a:pt x="5226" y="4245"/>
                  </a:cubicBezTo>
                  <a:lnTo>
                    <a:pt x="5226" y="3580"/>
                  </a:lnTo>
                  <a:cubicBezTo>
                    <a:pt x="4782" y="3485"/>
                    <a:pt x="4339" y="3326"/>
                    <a:pt x="4339" y="2756"/>
                  </a:cubicBezTo>
                  <a:cubicBezTo>
                    <a:pt x="4339" y="2344"/>
                    <a:pt x="4656" y="1996"/>
                    <a:pt x="5226" y="1933"/>
                  </a:cubicBezTo>
                  <a:lnTo>
                    <a:pt x="5226" y="1711"/>
                  </a:lnTo>
                  <a:cubicBezTo>
                    <a:pt x="5226" y="1616"/>
                    <a:pt x="5321" y="1521"/>
                    <a:pt x="5416" y="1521"/>
                  </a:cubicBezTo>
                  <a:close/>
                  <a:moveTo>
                    <a:pt x="5416" y="1141"/>
                  </a:moveTo>
                  <a:cubicBezTo>
                    <a:pt x="5131" y="1173"/>
                    <a:pt x="4909" y="1363"/>
                    <a:pt x="4877" y="1648"/>
                  </a:cubicBezTo>
                  <a:cubicBezTo>
                    <a:pt x="4339" y="1806"/>
                    <a:pt x="3959" y="2218"/>
                    <a:pt x="3959" y="2756"/>
                  </a:cubicBezTo>
                  <a:cubicBezTo>
                    <a:pt x="3959" y="3231"/>
                    <a:pt x="4181" y="3485"/>
                    <a:pt x="4434" y="3675"/>
                  </a:cubicBezTo>
                  <a:cubicBezTo>
                    <a:pt x="4181" y="3738"/>
                    <a:pt x="3959" y="3991"/>
                    <a:pt x="3959" y="4276"/>
                  </a:cubicBezTo>
                  <a:cubicBezTo>
                    <a:pt x="3959" y="4403"/>
                    <a:pt x="3991" y="4498"/>
                    <a:pt x="4054" y="4593"/>
                  </a:cubicBezTo>
                  <a:cubicBezTo>
                    <a:pt x="4212" y="4878"/>
                    <a:pt x="4592" y="5005"/>
                    <a:pt x="4877" y="5068"/>
                  </a:cubicBezTo>
                  <a:cubicBezTo>
                    <a:pt x="4909" y="5321"/>
                    <a:pt x="5131" y="5543"/>
                    <a:pt x="5416" y="5543"/>
                  </a:cubicBezTo>
                  <a:cubicBezTo>
                    <a:pt x="5701" y="5543"/>
                    <a:pt x="5923" y="5321"/>
                    <a:pt x="5954" y="5068"/>
                  </a:cubicBezTo>
                  <a:cubicBezTo>
                    <a:pt x="6524" y="4910"/>
                    <a:pt x="6873" y="4466"/>
                    <a:pt x="6873" y="3896"/>
                  </a:cubicBezTo>
                  <a:cubicBezTo>
                    <a:pt x="6873" y="3390"/>
                    <a:pt x="6619" y="3105"/>
                    <a:pt x="6334" y="2946"/>
                  </a:cubicBezTo>
                  <a:cubicBezTo>
                    <a:pt x="6556" y="2851"/>
                    <a:pt x="6746" y="2630"/>
                    <a:pt x="6746" y="2376"/>
                  </a:cubicBezTo>
                  <a:cubicBezTo>
                    <a:pt x="6746" y="2249"/>
                    <a:pt x="6683" y="2154"/>
                    <a:pt x="6619" y="2028"/>
                  </a:cubicBezTo>
                  <a:cubicBezTo>
                    <a:pt x="6493" y="1806"/>
                    <a:pt x="6208" y="1711"/>
                    <a:pt x="5954" y="1648"/>
                  </a:cubicBezTo>
                  <a:cubicBezTo>
                    <a:pt x="5923" y="1363"/>
                    <a:pt x="5701" y="1141"/>
                    <a:pt x="5416" y="1141"/>
                  </a:cubicBezTo>
                  <a:close/>
                  <a:moveTo>
                    <a:pt x="8836" y="381"/>
                  </a:moveTo>
                  <a:cubicBezTo>
                    <a:pt x="8931" y="1204"/>
                    <a:pt x="9628" y="1869"/>
                    <a:pt x="10451" y="1901"/>
                  </a:cubicBezTo>
                  <a:lnTo>
                    <a:pt x="10451" y="4688"/>
                  </a:lnTo>
                  <a:cubicBezTo>
                    <a:pt x="9564" y="4720"/>
                    <a:pt x="8868" y="5448"/>
                    <a:pt x="8804" y="6303"/>
                  </a:cubicBezTo>
                  <a:lnTo>
                    <a:pt x="1996" y="6303"/>
                  </a:lnTo>
                  <a:cubicBezTo>
                    <a:pt x="1964" y="5448"/>
                    <a:pt x="1236" y="4720"/>
                    <a:pt x="380" y="4688"/>
                  </a:cubicBezTo>
                  <a:lnTo>
                    <a:pt x="380" y="1901"/>
                  </a:lnTo>
                  <a:cubicBezTo>
                    <a:pt x="1204" y="1838"/>
                    <a:pt x="1901" y="1204"/>
                    <a:pt x="1996" y="381"/>
                  </a:cubicBezTo>
                  <a:close/>
                  <a:moveTo>
                    <a:pt x="254" y="5036"/>
                  </a:moveTo>
                  <a:cubicBezTo>
                    <a:pt x="1045" y="5036"/>
                    <a:pt x="1647" y="5670"/>
                    <a:pt x="1647" y="6430"/>
                  </a:cubicBezTo>
                  <a:lnTo>
                    <a:pt x="254" y="6430"/>
                  </a:lnTo>
                  <a:lnTo>
                    <a:pt x="254" y="5036"/>
                  </a:lnTo>
                  <a:close/>
                  <a:moveTo>
                    <a:pt x="10546" y="5036"/>
                  </a:moveTo>
                  <a:lnTo>
                    <a:pt x="10546" y="6430"/>
                  </a:lnTo>
                  <a:lnTo>
                    <a:pt x="9153" y="6430"/>
                  </a:lnTo>
                  <a:cubicBezTo>
                    <a:pt x="9153" y="5670"/>
                    <a:pt x="9786" y="5036"/>
                    <a:pt x="10546" y="5036"/>
                  </a:cubicBezTo>
                  <a:close/>
                  <a:moveTo>
                    <a:pt x="0" y="1"/>
                  </a:moveTo>
                  <a:lnTo>
                    <a:pt x="0" y="6683"/>
                  </a:lnTo>
                  <a:lnTo>
                    <a:pt x="10831" y="6683"/>
                  </a:lnTo>
                  <a:lnTo>
                    <a:pt x="108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00;p35">
              <a:extLst>
                <a:ext uri="{FF2B5EF4-FFF2-40B4-BE49-F238E27FC236}">
                  <a16:creationId xmlns:a16="http://schemas.microsoft.com/office/drawing/2014/main" id="{7002B784-77DF-20A0-7066-15BD5A4DC005}"/>
                </a:ext>
              </a:extLst>
            </p:cNvPr>
            <p:cNvSpPr/>
            <p:nvPr/>
          </p:nvSpPr>
          <p:spPr>
            <a:xfrm>
              <a:off x="6209017" y="2851347"/>
              <a:ext cx="415832" cy="256879"/>
            </a:xfrm>
            <a:custGeom>
              <a:avLst/>
              <a:gdLst/>
              <a:ahLst/>
              <a:cxnLst/>
              <a:rect l="l" t="t" r="r" b="b"/>
              <a:pathLst>
                <a:path w="12510" h="7728" extrusionOk="0">
                  <a:moveTo>
                    <a:pt x="0" y="0"/>
                  </a:moveTo>
                  <a:lnTo>
                    <a:pt x="0" y="7727"/>
                  </a:lnTo>
                  <a:lnTo>
                    <a:pt x="1077" y="7727"/>
                  </a:lnTo>
                  <a:lnTo>
                    <a:pt x="1077" y="0"/>
                  </a:lnTo>
                  <a:close/>
                  <a:moveTo>
                    <a:pt x="1172" y="0"/>
                  </a:moveTo>
                  <a:lnTo>
                    <a:pt x="1172" y="7727"/>
                  </a:lnTo>
                  <a:lnTo>
                    <a:pt x="1299" y="7727"/>
                  </a:lnTo>
                  <a:lnTo>
                    <a:pt x="1299" y="0"/>
                  </a:lnTo>
                  <a:close/>
                  <a:moveTo>
                    <a:pt x="1489" y="0"/>
                  </a:moveTo>
                  <a:lnTo>
                    <a:pt x="1489" y="7727"/>
                  </a:lnTo>
                  <a:lnTo>
                    <a:pt x="2566" y="7727"/>
                  </a:lnTo>
                  <a:lnTo>
                    <a:pt x="2566" y="0"/>
                  </a:lnTo>
                  <a:close/>
                  <a:moveTo>
                    <a:pt x="3104" y="0"/>
                  </a:moveTo>
                  <a:lnTo>
                    <a:pt x="3104" y="7727"/>
                  </a:lnTo>
                  <a:lnTo>
                    <a:pt x="3199" y="7727"/>
                  </a:lnTo>
                  <a:lnTo>
                    <a:pt x="3199" y="0"/>
                  </a:lnTo>
                  <a:close/>
                  <a:moveTo>
                    <a:pt x="3357" y="0"/>
                  </a:moveTo>
                  <a:lnTo>
                    <a:pt x="3357" y="7727"/>
                  </a:lnTo>
                  <a:lnTo>
                    <a:pt x="3579" y="7727"/>
                  </a:lnTo>
                  <a:lnTo>
                    <a:pt x="3579" y="0"/>
                  </a:lnTo>
                  <a:close/>
                  <a:moveTo>
                    <a:pt x="4117" y="0"/>
                  </a:moveTo>
                  <a:lnTo>
                    <a:pt x="4117" y="7727"/>
                  </a:lnTo>
                  <a:lnTo>
                    <a:pt x="4307" y="7727"/>
                  </a:lnTo>
                  <a:lnTo>
                    <a:pt x="4307" y="0"/>
                  </a:lnTo>
                  <a:close/>
                  <a:moveTo>
                    <a:pt x="4593" y="0"/>
                  </a:moveTo>
                  <a:lnTo>
                    <a:pt x="4593" y="7727"/>
                  </a:lnTo>
                  <a:lnTo>
                    <a:pt x="5669" y="7727"/>
                  </a:lnTo>
                  <a:lnTo>
                    <a:pt x="5669" y="0"/>
                  </a:lnTo>
                  <a:close/>
                  <a:moveTo>
                    <a:pt x="6144" y="0"/>
                  </a:moveTo>
                  <a:lnTo>
                    <a:pt x="6144" y="7727"/>
                  </a:lnTo>
                  <a:lnTo>
                    <a:pt x="6334" y="7727"/>
                  </a:lnTo>
                  <a:lnTo>
                    <a:pt x="6334" y="0"/>
                  </a:lnTo>
                  <a:close/>
                  <a:moveTo>
                    <a:pt x="6651" y="0"/>
                  </a:moveTo>
                  <a:lnTo>
                    <a:pt x="6651" y="7727"/>
                  </a:lnTo>
                  <a:lnTo>
                    <a:pt x="6746" y="7727"/>
                  </a:lnTo>
                  <a:lnTo>
                    <a:pt x="6746" y="0"/>
                  </a:lnTo>
                  <a:close/>
                  <a:moveTo>
                    <a:pt x="6999" y="0"/>
                  </a:moveTo>
                  <a:lnTo>
                    <a:pt x="6999" y="7727"/>
                  </a:lnTo>
                  <a:lnTo>
                    <a:pt x="7189" y="7727"/>
                  </a:lnTo>
                  <a:lnTo>
                    <a:pt x="7189" y="0"/>
                  </a:lnTo>
                  <a:close/>
                  <a:moveTo>
                    <a:pt x="7664" y="0"/>
                  </a:moveTo>
                  <a:lnTo>
                    <a:pt x="7664" y="7727"/>
                  </a:lnTo>
                  <a:lnTo>
                    <a:pt x="9121" y="7727"/>
                  </a:lnTo>
                  <a:lnTo>
                    <a:pt x="9121" y="0"/>
                  </a:lnTo>
                  <a:close/>
                  <a:moveTo>
                    <a:pt x="9596" y="0"/>
                  </a:moveTo>
                  <a:lnTo>
                    <a:pt x="9596" y="7727"/>
                  </a:lnTo>
                  <a:lnTo>
                    <a:pt x="9691" y="7727"/>
                  </a:lnTo>
                  <a:lnTo>
                    <a:pt x="9691" y="0"/>
                  </a:lnTo>
                  <a:close/>
                  <a:moveTo>
                    <a:pt x="9786" y="0"/>
                  </a:moveTo>
                  <a:lnTo>
                    <a:pt x="9786" y="7727"/>
                  </a:lnTo>
                  <a:lnTo>
                    <a:pt x="10008" y="7727"/>
                  </a:lnTo>
                  <a:lnTo>
                    <a:pt x="10008" y="0"/>
                  </a:lnTo>
                  <a:close/>
                  <a:moveTo>
                    <a:pt x="10325" y="0"/>
                  </a:moveTo>
                  <a:lnTo>
                    <a:pt x="10325" y="7727"/>
                  </a:lnTo>
                  <a:lnTo>
                    <a:pt x="11940" y="7727"/>
                  </a:lnTo>
                  <a:lnTo>
                    <a:pt x="11940" y="0"/>
                  </a:lnTo>
                  <a:close/>
                  <a:moveTo>
                    <a:pt x="12288" y="0"/>
                  </a:moveTo>
                  <a:lnTo>
                    <a:pt x="12288" y="7727"/>
                  </a:lnTo>
                  <a:lnTo>
                    <a:pt x="12510" y="7727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01;p35">
              <a:extLst>
                <a:ext uri="{FF2B5EF4-FFF2-40B4-BE49-F238E27FC236}">
                  <a16:creationId xmlns:a16="http://schemas.microsoft.com/office/drawing/2014/main" id="{ACA378D5-09E4-82D1-CE69-68D0F6D275EC}"/>
                </a:ext>
              </a:extLst>
            </p:cNvPr>
            <p:cNvSpPr/>
            <p:nvPr/>
          </p:nvSpPr>
          <p:spPr>
            <a:xfrm>
              <a:off x="6197449" y="3555570"/>
              <a:ext cx="49494" cy="64253"/>
            </a:xfrm>
            <a:custGeom>
              <a:avLst/>
              <a:gdLst/>
              <a:ahLst/>
              <a:cxnLst/>
              <a:rect l="l" t="t" r="r" b="b"/>
              <a:pathLst>
                <a:path w="1489" h="1933" extrusionOk="0">
                  <a:moveTo>
                    <a:pt x="1172" y="0"/>
                  </a:moveTo>
                  <a:cubicBezTo>
                    <a:pt x="919" y="634"/>
                    <a:pt x="507" y="1204"/>
                    <a:pt x="0" y="1679"/>
                  </a:cubicBezTo>
                  <a:lnTo>
                    <a:pt x="253" y="1932"/>
                  </a:lnTo>
                  <a:cubicBezTo>
                    <a:pt x="792" y="1457"/>
                    <a:pt x="1204" y="824"/>
                    <a:pt x="1489" y="159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02;p35">
              <a:extLst>
                <a:ext uri="{FF2B5EF4-FFF2-40B4-BE49-F238E27FC236}">
                  <a16:creationId xmlns:a16="http://schemas.microsoft.com/office/drawing/2014/main" id="{09139EAE-4ED1-04FF-81D3-74F05EB4B20F}"/>
                </a:ext>
              </a:extLst>
            </p:cNvPr>
            <p:cNvSpPr/>
            <p:nvPr/>
          </p:nvSpPr>
          <p:spPr>
            <a:xfrm>
              <a:off x="6237437" y="3439762"/>
              <a:ext cx="22138" cy="63222"/>
            </a:xfrm>
            <a:custGeom>
              <a:avLst/>
              <a:gdLst/>
              <a:ahLst/>
              <a:cxnLst/>
              <a:rect l="l" t="t" r="r" b="b"/>
              <a:pathLst>
                <a:path w="666" h="1902" extrusionOk="0">
                  <a:moveTo>
                    <a:pt x="349" y="1"/>
                  </a:moveTo>
                  <a:lnTo>
                    <a:pt x="1" y="128"/>
                  </a:lnTo>
                  <a:cubicBezTo>
                    <a:pt x="222" y="634"/>
                    <a:pt x="317" y="1173"/>
                    <a:pt x="317" y="1743"/>
                  </a:cubicBezTo>
                  <a:cubicBezTo>
                    <a:pt x="317" y="1806"/>
                    <a:pt x="317" y="1838"/>
                    <a:pt x="317" y="1869"/>
                  </a:cubicBezTo>
                  <a:lnTo>
                    <a:pt x="666" y="1901"/>
                  </a:lnTo>
                  <a:cubicBezTo>
                    <a:pt x="666" y="1838"/>
                    <a:pt x="666" y="1806"/>
                    <a:pt x="666" y="1743"/>
                  </a:cubicBezTo>
                  <a:cubicBezTo>
                    <a:pt x="666" y="1141"/>
                    <a:pt x="571" y="539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03;p35">
              <a:extLst>
                <a:ext uri="{FF2B5EF4-FFF2-40B4-BE49-F238E27FC236}">
                  <a16:creationId xmlns:a16="http://schemas.microsoft.com/office/drawing/2014/main" id="{A9C5ADA7-65B1-E8CA-0297-4217E5EDC2DE}"/>
                </a:ext>
              </a:extLst>
            </p:cNvPr>
            <p:cNvSpPr/>
            <p:nvPr/>
          </p:nvSpPr>
          <p:spPr>
            <a:xfrm>
              <a:off x="6222712" y="3408184"/>
              <a:ext cx="15822" cy="14792"/>
            </a:xfrm>
            <a:custGeom>
              <a:avLst/>
              <a:gdLst/>
              <a:ahLst/>
              <a:cxnLst/>
              <a:rect l="l" t="t" r="r" b="b"/>
              <a:pathLst>
                <a:path w="476" h="445" extrusionOk="0">
                  <a:moveTo>
                    <a:pt x="317" y="1"/>
                  </a:moveTo>
                  <a:lnTo>
                    <a:pt x="0" y="191"/>
                  </a:lnTo>
                  <a:cubicBezTo>
                    <a:pt x="64" y="286"/>
                    <a:pt x="95" y="349"/>
                    <a:pt x="159" y="444"/>
                  </a:cubicBezTo>
                  <a:lnTo>
                    <a:pt x="475" y="254"/>
                  </a:lnTo>
                  <a:cubicBezTo>
                    <a:pt x="412" y="191"/>
                    <a:pt x="349" y="96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04;p35">
              <a:extLst>
                <a:ext uri="{FF2B5EF4-FFF2-40B4-BE49-F238E27FC236}">
                  <a16:creationId xmlns:a16="http://schemas.microsoft.com/office/drawing/2014/main" id="{CB10BC22-0A98-D229-91DA-7D119E2076B0}"/>
                </a:ext>
              </a:extLst>
            </p:cNvPr>
            <p:cNvSpPr/>
            <p:nvPr/>
          </p:nvSpPr>
          <p:spPr>
            <a:xfrm>
              <a:off x="6164808" y="3351343"/>
              <a:ext cx="68441" cy="63189"/>
            </a:xfrm>
            <a:custGeom>
              <a:avLst/>
              <a:gdLst/>
              <a:ahLst/>
              <a:cxnLst/>
              <a:rect l="l" t="t" r="r" b="b"/>
              <a:pathLst>
                <a:path w="2059" h="1901" extrusionOk="0">
                  <a:moveTo>
                    <a:pt x="159" y="1"/>
                  </a:moveTo>
                  <a:lnTo>
                    <a:pt x="0" y="317"/>
                  </a:lnTo>
                  <a:cubicBezTo>
                    <a:pt x="697" y="666"/>
                    <a:pt x="1299" y="1236"/>
                    <a:pt x="1742" y="1901"/>
                  </a:cubicBezTo>
                  <a:lnTo>
                    <a:pt x="2059" y="1711"/>
                  </a:lnTo>
                  <a:cubicBezTo>
                    <a:pt x="1584" y="982"/>
                    <a:pt x="919" y="38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05;p35">
              <a:extLst>
                <a:ext uri="{FF2B5EF4-FFF2-40B4-BE49-F238E27FC236}">
                  <a16:creationId xmlns:a16="http://schemas.microsoft.com/office/drawing/2014/main" id="{C5572D47-E667-FE8A-C2F7-4341DF4DCF54}"/>
                </a:ext>
              </a:extLst>
            </p:cNvPr>
            <p:cNvSpPr/>
            <p:nvPr/>
          </p:nvSpPr>
          <p:spPr>
            <a:xfrm>
              <a:off x="5995317" y="3340840"/>
              <a:ext cx="49528" cy="33705"/>
            </a:xfrm>
            <a:custGeom>
              <a:avLst/>
              <a:gdLst/>
              <a:ahLst/>
              <a:cxnLst/>
              <a:rect l="l" t="t" r="r" b="b"/>
              <a:pathLst>
                <a:path w="1490" h="1014" extrusionOk="0">
                  <a:moveTo>
                    <a:pt x="1394" y="0"/>
                  </a:moveTo>
                  <a:cubicBezTo>
                    <a:pt x="887" y="190"/>
                    <a:pt x="412" y="412"/>
                    <a:pt x="1" y="728"/>
                  </a:cubicBezTo>
                  <a:lnTo>
                    <a:pt x="222" y="1013"/>
                  </a:lnTo>
                  <a:cubicBezTo>
                    <a:pt x="602" y="728"/>
                    <a:pt x="1046" y="507"/>
                    <a:pt x="1489" y="348"/>
                  </a:cubicBezTo>
                  <a:lnTo>
                    <a:pt x="139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6" name="Google Shape;3306;p35">
              <a:extLst>
                <a:ext uri="{FF2B5EF4-FFF2-40B4-BE49-F238E27FC236}">
                  <a16:creationId xmlns:a16="http://schemas.microsoft.com/office/drawing/2014/main" id="{E4164C13-FE30-2CEA-208C-8DCA2E4C9280}"/>
                </a:ext>
              </a:extLst>
            </p:cNvPr>
            <p:cNvSpPr/>
            <p:nvPr/>
          </p:nvSpPr>
          <p:spPr>
            <a:xfrm>
              <a:off x="5953202" y="3365038"/>
              <a:ext cx="49528" cy="53716"/>
            </a:xfrm>
            <a:custGeom>
              <a:avLst/>
              <a:gdLst/>
              <a:ahLst/>
              <a:cxnLst/>
              <a:rect l="l" t="t" r="r" b="b"/>
              <a:pathLst>
                <a:path w="1490" h="1616" extrusionOk="0">
                  <a:moveTo>
                    <a:pt x="1268" y="0"/>
                  </a:moveTo>
                  <a:cubicBezTo>
                    <a:pt x="761" y="380"/>
                    <a:pt x="318" y="855"/>
                    <a:pt x="1" y="1426"/>
                  </a:cubicBezTo>
                  <a:lnTo>
                    <a:pt x="286" y="1616"/>
                  </a:lnTo>
                  <a:cubicBezTo>
                    <a:pt x="603" y="1077"/>
                    <a:pt x="1014" y="634"/>
                    <a:pt x="1489" y="285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7" name="Google Shape;3307;p35">
              <a:extLst>
                <a:ext uri="{FF2B5EF4-FFF2-40B4-BE49-F238E27FC236}">
                  <a16:creationId xmlns:a16="http://schemas.microsoft.com/office/drawing/2014/main" id="{B00468F2-5248-B840-601F-338CE52193B6}"/>
                </a:ext>
              </a:extLst>
            </p:cNvPr>
            <p:cNvSpPr/>
            <p:nvPr/>
          </p:nvSpPr>
          <p:spPr>
            <a:xfrm>
              <a:off x="5947950" y="3412405"/>
              <a:ext cx="14759" cy="12664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127" y="1"/>
                  </a:moveTo>
                  <a:cubicBezTo>
                    <a:pt x="96" y="64"/>
                    <a:pt x="64" y="127"/>
                    <a:pt x="1" y="222"/>
                  </a:cubicBezTo>
                  <a:lnTo>
                    <a:pt x="317" y="381"/>
                  </a:lnTo>
                  <a:cubicBezTo>
                    <a:pt x="381" y="317"/>
                    <a:pt x="412" y="254"/>
                    <a:pt x="444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8" name="Google Shape;3308;p35">
              <a:extLst>
                <a:ext uri="{FF2B5EF4-FFF2-40B4-BE49-F238E27FC236}">
                  <a16:creationId xmlns:a16="http://schemas.microsoft.com/office/drawing/2014/main" id="{63489F93-60D0-92E1-9359-A118B507CB6A}"/>
                </a:ext>
              </a:extLst>
            </p:cNvPr>
            <p:cNvSpPr/>
            <p:nvPr/>
          </p:nvSpPr>
          <p:spPr>
            <a:xfrm>
              <a:off x="5929003" y="3450299"/>
              <a:ext cx="17916" cy="61095"/>
            </a:xfrm>
            <a:custGeom>
              <a:avLst/>
              <a:gdLst/>
              <a:ahLst/>
              <a:cxnLst/>
              <a:rect l="l" t="t" r="r" b="b"/>
              <a:pathLst>
                <a:path w="539" h="1838" extrusionOk="0">
                  <a:moveTo>
                    <a:pt x="191" y="1"/>
                  </a:moveTo>
                  <a:cubicBezTo>
                    <a:pt x="64" y="476"/>
                    <a:pt x="1" y="951"/>
                    <a:pt x="1" y="1426"/>
                  </a:cubicBezTo>
                  <a:cubicBezTo>
                    <a:pt x="1" y="1584"/>
                    <a:pt x="1" y="1711"/>
                    <a:pt x="1" y="1837"/>
                  </a:cubicBezTo>
                  <a:lnTo>
                    <a:pt x="381" y="1806"/>
                  </a:lnTo>
                  <a:cubicBezTo>
                    <a:pt x="349" y="1679"/>
                    <a:pt x="349" y="1552"/>
                    <a:pt x="349" y="1426"/>
                  </a:cubicBezTo>
                  <a:cubicBezTo>
                    <a:pt x="349" y="982"/>
                    <a:pt x="412" y="539"/>
                    <a:pt x="539" y="9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9" name="Google Shape;3309;p35">
              <a:extLst>
                <a:ext uri="{FF2B5EF4-FFF2-40B4-BE49-F238E27FC236}">
                  <a16:creationId xmlns:a16="http://schemas.microsoft.com/office/drawing/2014/main" id="{20D6796C-80D8-4923-FDF2-F75C38618DEE}"/>
                </a:ext>
              </a:extLst>
            </p:cNvPr>
            <p:cNvSpPr/>
            <p:nvPr/>
          </p:nvSpPr>
          <p:spPr>
            <a:xfrm>
              <a:off x="5933225" y="3532402"/>
              <a:ext cx="34769" cy="60031"/>
            </a:xfrm>
            <a:custGeom>
              <a:avLst/>
              <a:gdLst/>
              <a:ahLst/>
              <a:cxnLst/>
              <a:rect l="l" t="t" r="r" b="b"/>
              <a:pathLst>
                <a:path w="1046" h="1806" extrusionOk="0">
                  <a:moveTo>
                    <a:pt x="349" y="1"/>
                  </a:moveTo>
                  <a:lnTo>
                    <a:pt x="0" y="64"/>
                  </a:lnTo>
                  <a:cubicBezTo>
                    <a:pt x="127" y="697"/>
                    <a:pt x="380" y="1268"/>
                    <a:pt x="760" y="1806"/>
                  </a:cubicBezTo>
                  <a:lnTo>
                    <a:pt x="1045" y="1584"/>
                  </a:lnTo>
                  <a:cubicBezTo>
                    <a:pt x="697" y="1109"/>
                    <a:pt x="475" y="57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0" name="Google Shape;3310;p35">
              <a:extLst>
                <a:ext uri="{FF2B5EF4-FFF2-40B4-BE49-F238E27FC236}">
                  <a16:creationId xmlns:a16="http://schemas.microsoft.com/office/drawing/2014/main" id="{863218BD-2AFE-EDC2-1153-B713EE35B1D2}"/>
                </a:ext>
              </a:extLst>
            </p:cNvPr>
            <p:cNvSpPr/>
            <p:nvPr/>
          </p:nvSpPr>
          <p:spPr>
            <a:xfrm>
              <a:off x="6154271" y="3397680"/>
              <a:ext cx="60031" cy="170554"/>
            </a:xfrm>
            <a:custGeom>
              <a:avLst/>
              <a:gdLst/>
              <a:ahLst/>
              <a:cxnLst/>
              <a:rect l="l" t="t" r="r" b="b"/>
              <a:pathLst>
                <a:path w="1806" h="5131" extrusionOk="0">
                  <a:moveTo>
                    <a:pt x="222" y="0"/>
                  </a:moveTo>
                  <a:lnTo>
                    <a:pt x="1" y="317"/>
                  </a:lnTo>
                  <a:cubicBezTo>
                    <a:pt x="919" y="919"/>
                    <a:pt x="1457" y="1932"/>
                    <a:pt x="1457" y="3009"/>
                  </a:cubicBezTo>
                  <a:cubicBezTo>
                    <a:pt x="1457" y="3705"/>
                    <a:pt x="1236" y="4370"/>
                    <a:pt x="824" y="4941"/>
                  </a:cubicBezTo>
                  <a:lnTo>
                    <a:pt x="1141" y="5131"/>
                  </a:lnTo>
                  <a:cubicBezTo>
                    <a:pt x="1584" y="4529"/>
                    <a:pt x="1806" y="3800"/>
                    <a:pt x="1806" y="3009"/>
                  </a:cubicBezTo>
                  <a:cubicBezTo>
                    <a:pt x="1806" y="1805"/>
                    <a:pt x="1204" y="697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1" name="Google Shape;3311;p35">
              <a:extLst>
                <a:ext uri="{FF2B5EF4-FFF2-40B4-BE49-F238E27FC236}">
                  <a16:creationId xmlns:a16="http://schemas.microsoft.com/office/drawing/2014/main" id="{804F772A-F8F5-ED8B-6786-C1C8EDC45F22}"/>
                </a:ext>
              </a:extLst>
            </p:cNvPr>
            <p:cNvSpPr/>
            <p:nvPr/>
          </p:nvSpPr>
          <p:spPr>
            <a:xfrm>
              <a:off x="6070074" y="3377670"/>
              <a:ext cx="91609" cy="30548"/>
            </a:xfrm>
            <a:custGeom>
              <a:avLst/>
              <a:gdLst/>
              <a:ahLst/>
              <a:cxnLst/>
              <a:rect l="l" t="t" r="r" b="b"/>
              <a:pathLst>
                <a:path w="2756" h="919" extrusionOk="0">
                  <a:moveTo>
                    <a:pt x="729" y="0"/>
                  </a:moveTo>
                  <a:cubicBezTo>
                    <a:pt x="475" y="0"/>
                    <a:pt x="222" y="32"/>
                    <a:pt x="0" y="64"/>
                  </a:cubicBezTo>
                  <a:lnTo>
                    <a:pt x="64" y="412"/>
                  </a:lnTo>
                  <a:cubicBezTo>
                    <a:pt x="285" y="380"/>
                    <a:pt x="507" y="349"/>
                    <a:pt x="729" y="349"/>
                  </a:cubicBezTo>
                  <a:cubicBezTo>
                    <a:pt x="1362" y="349"/>
                    <a:pt x="1995" y="539"/>
                    <a:pt x="2565" y="919"/>
                  </a:cubicBezTo>
                  <a:lnTo>
                    <a:pt x="2755" y="602"/>
                  </a:lnTo>
                  <a:cubicBezTo>
                    <a:pt x="2154" y="190"/>
                    <a:pt x="1457" y="0"/>
                    <a:pt x="7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2" name="Google Shape;3312;p35">
              <a:extLst>
                <a:ext uri="{FF2B5EF4-FFF2-40B4-BE49-F238E27FC236}">
                  <a16:creationId xmlns:a16="http://schemas.microsoft.com/office/drawing/2014/main" id="{BA985E37-E55B-AC9E-F1ED-6CE888493A3B}"/>
                </a:ext>
              </a:extLst>
            </p:cNvPr>
            <p:cNvSpPr/>
            <p:nvPr/>
          </p:nvSpPr>
          <p:spPr>
            <a:xfrm>
              <a:off x="6034274" y="3379764"/>
              <a:ext cx="37927" cy="23202"/>
            </a:xfrm>
            <a:custGeom>
              <a:avLst/>
              <a:gdLst/>
              <a:ahLst/>
              <a:cxnLst/>
              <a:rect l="l" t="t" r="r" b="b"/>
              <a:pathLst>
                <a:path w="1141" h="698" extrusionOk="0">
                  <a:moveTo>
                    <a:pt x="1077" y="1"/>
                  </a:moveTo>
                  <a:cubicBezTo>
                    <a:pt x="697" y="64"/>
                    <a:pt x="349" y="222"/>
                    <a:pt x="0" y="412"/>
                  </a:cubicBezTo>
                  <a:lnTo>
                    <a:pt x="190" y="698"/>
                  </a:lnTo>
                  <a:cubicBezTo>
                    <a:pt x="475" y="539"/>
                    <a:pt x="792" y="412"/>
                    <a:pt x="1141" y="349"/>
                  </a:cubicBezTo>
                  <a:lnTo>
                    <a:pt x="107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3" name="Google Shape;3313;p35">
              <a:extLst>
                <a:ext uri="{FF2B5EF4-FFF2-40B4-BE49-F238E27FC236}">
                  <a16:creationId xmlns:a16="http://schemas.microsoft.com/office/drawing/2014/main" id="{030C7F05-2A68-8016-E1D2-4305ECE4561E}"/>
                </a:ext>
              </a:extLst>
            </p:cNvPr>
            <p:cNvSpPr/>
            <p:nvPr/>
          </p:nvSpPr>
          <p:spPr>
            <a:xfrm>
              <a:off x="5973212" y="3416627"/>
              <a:ext cx="40054" cy="128439"/>
            </a:xfrm>
            <a:custGeom>
              <a:avLst/>
              <a:gdLst/>
              <a:ahLst/>
              <a:cxnLst/>
              <a:rect l="l" t="t" r="r" b="b"/>
              <a:pathLst>
                <a:path w="1205" h="3864" extrusionOk="0">
                  <a:moveTo>
                    <a:pt x="951" y="0"/>
                  </a:moveTo>
                  <a:cubicBezTo>
                    <a:pt x="349" y="665"/>
                    <a:pt x="1" y="1552"/>
                    <a:pt x="1" y="2439"/>
                  </a:cubicBezTo>
                  <a:cubicBezTo>
                    <a:pt x="1" y="2945"/>
                    <a:pt x="96" y="3420"/>
                    <a:pt x="286" y="3864"/>
                  </a:cubicBezTo>
                  <a:lnTo>
                    <a:pt x="634" y="3737"/>
                  </a:lnTo>
                  <a:cubicBezTo>
                    <a:pt x="444" y="3325"/>
                    <a:pt x="349" y="2882"/>
                    <a:pt x="349" y="2439"/>
                  </a:cubicBezTo>
                  <a:cubicBezTo>
                    <a:pt x="349" y="1615"/>
                    <a:pt x="666" y="855"/>
                    <a:pt x="1204" y="254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4" name="Google Shape;3314;p35">
              <a:extLst>
                <a:ext uri="{FF2B5EF4-FFF2-40B4-BE49-F238E27FC236}">
                  <a16:creationId xmlns:a16="http://schemas.microsoft.com/office/drawing/2014/main" id="{43A21B67-8C15-A061-F3B0-775692B685A6}"/>
                </a:ext>
              </a:extLst>
            </p:cNvPr>
            <p:cNvSpPr/>
            <p:nvPr/>
          </p:nvSpPr>
          <p:spPr>
            <a:xfrm>
              <a:off x="6138482" y="3446077"/>
              <a:ext cx="29517" cy="51622"/>
            </a:xfrm>
            <a:custGeom>
              <a:avLst/>
              <a:gdLst/>
              <a:ahLst/>
              <a:cxnLst/>
              <a:rect l="l" t="t" r="r" b="b"/>
              <a:pathLst>
                <a:path w="888" h="1553" extrusionOk="0">
                  <a:moveTo>
                    <a:pt x="222" y="1"/>
                  </a:moveTo>
                  <a:lnTo>
                    <a:pt x="1" y="254"/>
                  </a:lnTo>
                  <a:cubicBezTo>
                    <a:pt x="349" y="603"/>
                    <a:pt x="539" y="1078"/>
                    <a:pt x="539" y="1553"/>
                  </a:cubicBezTo>
                  <a:lnTo>
                    <a:pt x="887" y="1553"/>
                  </a:lnTo>
                  <a:cubicBezTo>
                    <a:pt x="887" y="983"/>
                    <a:pt x="666" y="413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5" name="Google Shape;3315;p35">
              <a:extLst>
                <a:ext uri="{FF2B5EF4-FFF2-40B4-BE49-F238E27FC236}">
                  <a16:creationId xmlns:a16="http://schemas.microsoft.com/office/drawing/2014/main" id="{20338CCC-8F31-63F3-3B7D-B720DA3C53BF}"/>
                </a:ext>
              </a:extLst>
            </p:cNvPr>
            <p:cNvSpPr/>
            <p:nvPr/>
          </p:nvSpPr>
          <p:spPr>
            <a:xfrm>
              <a:off x="6020579" y="3423973"/>
              <a:ext cx="69505" cy="107432"/>
            </a:xfrm>
            <a:custGeom>
              <a:avLst/>
              <a:gdLst/>
              <a:ahLst/>
              <a:cxnLst/>
              <a:rect l="l" t="t" r="r" b="b"/>
              <a:pathLst>
                <a:path w="2091" h="3232" extrusionOk="0">
                  <a:moveTo>
                    <a:pt x="2091" y="1"/>
                  </a:moveTo>
                  <a:cubicBezTo>
                    <a:pt x="919" y="64"/>
                    <a:pt x="1" y="1046"/>
                    <a:pt x="1" y="2218"/>
                  </a:cubicBezTo>
                  <a:cubicBezTo>
                    <a:pt x="1" y="2566"/>
                    <a:pt x="64" y="2946"/>
                    <a:pt x="222" y="3231"/>
                  </a:cubicBezTo>
                  <a:lnTo>
                    <a:pt x="539" y="3073"/>
                  </a:lnTo>
                  <a:cubicBezTo>
                    <a:pt x="412" y="2819"/>
                    <a:pt x="349" y="2534"/>
                    <a:pt x="349" y="2218"/>
                  </a:cubicBezTo>
                  <a:cubicBezTo>
                    <a:pt x="349" y="1236"/>
                    <a:pt x="1109" y="413"/>
                    <a:pt x="2091" y="349"/>
                  </a:cubicBezTo>
                  <a:lnTo>
                    <a:pt x="20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6" name="Google Shape;3316;p35">
              <a:extLst>
                <a:ext uri="{FF2B5EF4-FFF2-40B4-BE49-F238E27FC236}">
                  <a16:creationId xmlns:a16="http://schemas.microsoft.com/office/drawing/2014/main" id="{5312410C-53D2-4AA3-AD9C-0BD00A580639}"/>
                </a:ext>
              </a:extLst>
            </p:cNvPr>
            <p:cNvSpPr/>
            <p:nvPr/>
          </p:nvSpPr>
          <p:spPr>
            <a:xfrm>
              <a:off x="6060600" y="3591369"/>
              <a:ext cx="48431" cy="64253"/>
            </a:xfrm>
            <a:custGeom>
              <a:avLst/>
              <a:gdLst/>
              <a:ahLst/>
              <a:cxnLst/>
              <a:rect l="l" t="t" r="r" b="b"/>
              <a:pathLst>
                <a:path w="1457" h="1933" extrusionOk="0">
                  <a:moveTo>
                    <a:pt x="1140" y="0"/>
                  </a:moveTo>
                  <a:cubicBezTo>
                    <a:pt x="824" y="634"/>
                    <a:pt x="444" y="1172"/>
                    <a:pt x="0" y="1679"/>
                  </a:cubicBezTo>
                  <a:lnTo>
                    <a:pt x="254" y="1932"/>
                  </a:lnTo>
                  <a:cubicBezTo>
                    <a:pt x="729" y="1394"/>
                    <a:pt x="1140" y="824"/>
                    <a:pt x="1457" y="159"/>
                  </a:cubicBezTo>
                  <a:lnTo>
                    <a:pt x="11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7" name="Google Shape;3317;p35">
              <a:extLst>
                <a:ext uri="{FF2B5EF4-FFF2-40B4-BE49-F238E27FC236}">
                  <a16:creationId xmlns:a16="http://schemas.microsoft.com/office/drawing/2014/main" id="{724F1885-9C51-FA25-2D57-E3A9EFCCE62C}"/>
                </a:ext>
              </a:extLst>
            </p:cNvPr>
            <p:cNvSpPr/>
            <p:nvPr/>
          </p:nvSpPr>
          <p:spPr>
            <a:xfrm>
              <a:off x="5979528" y="3461866"/>
              <a:ext cx="151608" cy="163208"/>
            </a:xfrm>
            <a:custGeom>
              <a:avLst/>
              <a:gdLst/>
              <a:ahLst/>
              <a:cxnLst/>
              <a:rect l="l" t="t" r="r" b="b"/>
              <a:pathLst>
                <a:path w="4561" h="4910" extrusionOk="0">
                  <a:moveTo>
                    <a:pt x="3453" y="1"/>
                  </a:moveTo>
                  <a:cubicBezTo>
                    <a:pt x="2819" y="1"/>
                    <a:pt x="2344" y="476"/>
                    <a:pt x="2344" y="1109"/>
                  </a:cubicBezTo>
                  <a:cubicBezTo>
                    <a:pt x="2344" y="1204"/>
                    <a:pt x="2534" y="3516"/>
                    <a:pt x="1" y="4593"/>
                  </a:cubicBezTo>
                  <a:lnTo>
                    <a:pt x="127" y="4910"/>
                  </a:lnTo>
                  <a:cubicBezTo>
                    <a:pt x="2914" y="3738"/>
                    <a:pt x="2693" y="1109"/>
                    <a:pt x="2693" y="1078"/>
                  </a:cubicBezTo>
                  <a:cubicBezTo>
                    <a:pt x="2693" y="666"/>
                    <a:pt x="3009" y="349"/>
                    <a:pt x="3421" y="349"/>
                  </a:cubicBezTo>
                  <a:cubicBezTo>
                    <a:pt x="3833" y="349"/>
                    <a:pt x="4181" y="666"/>
                    <a:pt x="4181" y="1109"/>
                  </a:cubicBezTo>
                  <a:cubicBezTo>
                    <a:pt x="4181" y="1109"/>
                    <a:pt x="4213" y="1806"/>
                    <a:pt x="3959" y="2756"/>
                  </a:cubicBezTo>
                  <a:lnTo>
                    <a:pt x="4308" y="2819"/>
                  </a:lnTo>
                  <a:cubicBezTo>
                    <a:pt x="4561" y="1838"/>
                    <a:pt x="4529" y="1109"/>
                    <a:pt x="4529" y="1078"/>
                  </a:cubicBezTo>
                  <a:cubicBezTo>
                    <a:pt x="4529" y="476"/>
                    <a:pt x="4054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8" name="Google Shape;3318;p35">
              <a:extLst>
                <a:ext uri="{FF2B5EF4-FFF2-40B4-BE49-F238E27FC236}">
                  <a16:creationId xmlns:a16="http://schemas.microsoft.com/office/drawing/2014/main" id="{4976EE18-DE7C-6C49-EE04-66493C0F2616}"/>
                </a:ext>
              </a:extLst>
            </p:cNvPr>
            <p:cNvSpPr/>
            <p:nvPr/>
          </p:nvSpPr>
          <p:spPr>
            <a:xfrm>
              <a:off x="6108998" y="3589242"/>
              <a:ext cx="62159" cy="59001"/>
            </a:xfrm>
            <a:custGeom>
              <a:avLst/>
              <a:gdLst/>
              <a:ahLst/>
              <a:cxnLst/>
              <a:rect l="l" t="t" r="r" b="b"/>
              <a:pathLst>
                <a:path w="1870" h="1775" extrusionOk="0">
                  <a:moveTo>
                    <a:pt x="1553" y="1"/>
                  </a:moveTo>
                  <a:cubicBezTo>
                    <a:pt x="1553" y="1"/>
                    <a:pt x="919" y="1078"/>
                    <a:pt x="1" y="1458"/>
                  </a:cubicBezTo>
                  <a:lnTo>
                    <a:pt x="159" y="1774"/>
                  </a:lnTo>
                  <a:cubicBezTo>
                    <a:pt x="1173" y="1363"/>
                    <a:pt x="1838" y="223"/>
                    <a:pt x="1869" y="159"/>
                  </a:cubicBezTo>
                  <a:lnTo>
                    <a:pt x="155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9" name="Google Shape;3319;p35">
              <a:extLst>
                <a:ext uri="{FF2B5EF4-FFF2-40B4-BE49-F238E27FC236}">
                  <a16:creationId xmlns:a16="http://schemas.microsoft.com/office/drawing/2014/main" id="{1311332A-6383-0731-DCDC-6FD75DFBF613}"/>
                </a:ext>
              </a:extLst>
            </p:cNvPr>
            <p:cNvSpPr/>
            <p:nvPr/>
          </p:nvSpPr>
          <p:spPr>
            <a:xfrm>
              <a:off x="6157429" y="3623978"/>
              <a:ext cx="26359" cy="20044"/>
            </a:xfrm>
            <a:custGeom>
              <a:avLst/>
              <a:gdLst/>
              <a:ahLst/>
              <a:cxnLst/>
              <a:rect l="l" t="t" r="r" b="b"/>
              <a:pathLst>
                <a:path w="793" h="603" extrusionOk="0">
                  <a:moveTo>
                    <a:pt x="602" y="1"/>
                  </a:moveTo>
                  <a:cubicBezTo>
                    <a:pt x="602" y="1"/>
                    <a:pt x="381" y="159"/>
                    <a:pt x="1" y="286"/>
                  </a:cubicBezTo>
                  <a:lnTo>
                    <a:pt x="96" y="603"/>
                  </a:lnTo>
                  <a:cubicBezTo>
                    <a:pt x="539" y="476"/>
                    <a:pt x="792" y="318"/>
                    <a:pt x="792" y="28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0" name="Google Shape;3320;p35">
              <a:extLst>
                <a:ext uri="{FF2B5EF4-FFF2-40B4-BE49-F238E27FC236}">
                  <a16:creationId xmlns:a16="http://schemas.microsoft.com/office/drawing/2014/main" id="{66334DEA-D37B-1CF8-485F-249D213794C0}"/>
                </a:ext>
              </a:extLst>
            </p:cNvPr>
            <p:cNvSpPr/>
            <p:nvPr/>
          </p:nvSpPr>
          <p:spPr>
            <a:xfrm>
              <a:off x="5990065" y="3561886"/>
              <a:ext cx="18980" cy="21074"/>
            </a:xfrm>
            <a:custGeom>
              <a:avLst/>
              <a:gdLst/>
              <a:ahLst/>
              <a:cxnLst/>
              <a:rect l="l" t="t" r="r" b="b"/>
              <a:pathLst>
                <a:path w="571" h="634" extrusionOk="0">
                  <a:moveTo>
                    <a:pt x="317" y="1"/>
                  </a:moveTo>
                  <a:lnTo>
                    <a:pt x="0" y="159"/>
                  </a:lnTo>
                  <a:lnTo>
                    <a:pt x="254" y="634"/>
                  </a:lnTo>
                  <a:lnTo>
                    <a:pt x="570" y="47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1" name="Google Shape;3321;p35">
              <a:extLst>
                <a:ext uri="{FF2B5EF4-FFF2-40B4-BE49-F238E27FC236}">
                  <a16:creationId xmlns:a16="http://schemas.microsoft.com/office/drawing/2014/main" id="{CF46D085-A4D1-FFED-E806-4E4E06E80427}"/>
                </a:ext>
              </a:extLst>
            </p:cNvPr>
            <p:cNvSpPr/>
            <p:nvPr/>
          </p:nvSpPr>
          <p:spPr>
            <a:xfrm>
              <a:off x="6071104" y="3332264"/>
              <a:ext cx="71632" cy="21240"/>
            </a:xfrm>
            <a:custGeom>
              <a:avLst/>
              <a:gdLst/>
              <a:ahLst/>
              <a:cxnLst/>
              <a:rect l="l" t="t" r="r" b="b"/>
              <a:pathLst>
                <a:path w="2155" h="639" extrusionOk="0">
                  <a:moveTo>
                    <a:pt x="646" y="1"/>
                  </a:moveTo>
                  <a:cubicBezTo>
                    <a:pt x="276" y="1"/>
                    <a:pt x="31" y="53"/>
                    <a:pt x="1" y="68"/>
                  </a:cubicBezTo>
                  <a:lnTo>
                    <a:pt x="64" y="416"/>
                  </a:lnTo>
                  <a:cubicBezTo>
                    <a:pt x="79" y="416"/>
                    <a:pt x="299" y="373"/>
                    <a:pt x="632" y="373"/>
                  </a:cubicBezTo>
                  <a:cubicBezTo>
                    <a:pt x="992" y="373"/>
                    <a:pt x="1485" y="424"/>
                    <a:pt x="1996" y="638"/>
                  </a:cubicBezTo>
                  <a:lnTo>
                    <a:pt x="2154" y="290"/>
                  </a:lnTo>
                  <a:cubicBezTo>
                    <a:pt x="1581" y="60"/>
                    <a:pt x="1042" y="1"/>
                    <a:pt x="6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2" name="Google Shape;3322;p35">
              <a:extLst>
                <a:ext uri="{FF2B5EF4-FFF2-40B4-BE49-F238E27FC236}">
                  <a16:creationId xmlns:a16="http://schemas.microsoft.com/office/drawing/2014/main" id="{0A7A605C-ABBD-C31A-BC7B-D689B57496E5}"/>
                </a:ext>
              </a:extLst>
            </p:cNvPr>
            <p:cNvSpPr/>
            <p:nvPr/>
          </p:nvSpPr>
          <p:spPr>
            <a:xfrm>
              <a:off x="6054285" y="3538717"/>
              <a:ext cx="41085" cy="65317"/>
            </a:xfrm>
            <a:custGeom>
              <a:avLst/>
              <a:gdLst/>
              <a:ahLst/>
              <a:cxnLst/>
              <a:rect l="l" t="t" r="r" b="b"/>
              <a:pathLst>
                <a:path w="1236" h="1965" extrusionOk="0">
                  <a:moveTo>
                    <a:pt x="887" y="1"/>
                  </a:moveTo>
                  <a:cubicBezTo>
                    <a:pt x="887" y="32"/>
                    <a:pt x="602" y="1268"/>
                    <a:pt x="0" y="1679"/>
                  </a:cubicBezTo>
                  <a:lnTo>
                    <a:pt x="190" y="1964"/>
                  </a:lnTo>
                  <a:cubicBezTo>
                    <a:pt x="919" y="1489"/>
                    <a:pt x="1235" y="159"/>
                    <a:pt x="1235" y="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3" name="Google Shape;3323;p35">
              <a:extLst>
                <a:ext uri="{FF2B5EF4-FFF2-40B4-BE49-F238E27FC236}">
                  <a16:creationId xmlns:a16="http://schemas.microsoft.com/office/drawing/2014/main" id="{D61EE5EC-4FFD-CD41-AFA9-C8BF76D6A9F2}"/>
                </a:ext>
              </a:extLst>
            </p:cNvPr>
            <p:cNvSpPr/>
            <p:nvPr/>
          </p:nvSpPr>
          <p:spPr>
            <a:xfrm>
              <a:off x="6011106" y="3613474"/>
              <a:ext cx="32675" cy="28453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761" y="0"/>
                  </a:moveTo>
                  <a:lnTo>
                    <a:pt x="1" y="570"/>
                  </a:lnTo>
                  <a:lnTo>
                    <a:pt x="222" y="855"/>
                  </a:lnTo>
                  <a:lnTo>
                    <a:pt x="982" y="28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4" name="Google Shape;3324;p35">
              <a:extLst>
                <a:ext uri="{FF2B5EF4-FFF2-40B4-BE49-F238E27FC236}">
                  <a16:creationId xmlns:a16="http://schemas.microsoft.com/office/drawing/2014/main" id="{855300B1-473B-94BE-AC30-73901FE4BB42}"/>
                </a:ext>
              </a:extLst>
            </p:cNvPr>
            <p:cNvSpPr/>
            <p:nvPr/>
          </p:nvSpPr>
          <p:spPr>
            <a:xfrm>
              <a:off x="6131102" y="3525056"/>
              <a:ext cx="34802" cy="57904"/>
            </a:xfrm>
            <a:custGeom>
              <a:avLst/>
              <a:gdLst/>
              <a:ahLst/>
              <a:cxnLst/>
              <a:rect l="l" t="t" r="r" b="b"/>
              <a:pathLst>
                <a:path w="1047" h="1742" extrusionOk="0">
                  <a:moveTo>
                    <a:pt x="698" y="0"/>
                  </a:moveTo>
                  <a:cubicBezTo>
                    <a:pt x="698" y="0"/>
                    <a:pt x="634" y="887"/>
                    <a:pt x="1" y="1489"/>
                  </a:cubicBezTo>
                  <a:lnTo>
                    <a:pt x="254" y="1742"/>
                  </a:lnTo>
                  <a:cubicBezTo>
                    <a:pt x="983" y="1045"/>
                    <a:pt x="1046" y="63"/>
                    <a:pt x="104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5" name="Google Shape;3325;p35">
              <a:extLst>
                <a:ext uri="{FF2B5EF4-FFF2-40B4-BE49-F238E27FC236}">
                  <a16:creationId xmlns:a16="http://schemas.microsoft.com/office/drawing/2014/main" id="{04A94228-0A9F-CD92-EF5D-6B70ECA17584}"/>
                </a:ext>
              </a:extLst>
            </p:cNvPr>
            <p:cNvSpPr/>
            <p:nvPr/>
          </p:nvSpPr>
          <p:spPr>
            <a:xfrm>
              <a:off x="6786928" y="3400838"/>
              <a:ext cx="22138" cy="175806"/>
            </a:xfrm>
            <a:custGeom>
              <a:avLst/>
              <a:gdLst/>
              <a:ahLst/>
              <a:cxnLst/>
              <a:rect l="l" t="t" r="r" b="b"/>
              <a:pathLst>
                <a:path w="666" h="5289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972"/>
                  </a:lnTo>
                  <a:cubicBezTo>
                    <a:pt x="1" y="5131"/>
                    <a:pt x="159" y="5289"/>
                    <a:pt x="317" y="5289"/>
                  </a:cubicBezTo>
                  <a:cubicBezTo>
                    <a:pt x="508" y="5289"/>
                    <a:pt x="666" y="5131"/>
                    <a:pt x="666" y="4972"/>
                  </a:cubicBezTo>
                  <a:lnTo>
                    <a:pt x="666" y="317"/>
                  </a:lnTo>
                  <a:cubicBezTo>
                    <a:pt x="666" y="127"/>
                    <a:pt x="508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6" name="Google Shape;3326;p35">
              <a:extLst>
                <a:ext uri="{FF2B5EF4-FFF2-40B4-BE49-F238E27FC236}">
                  <a16:creationId xmlns:a16="http://schemas.microsoft.com/office/drawing/2014/main" id="{53237A12-7C10-81F0-03A5-81FA07FABD74}"/>
                </a:ext>
              </a:extLst>
            </p:cNvPr>
            <p:cNvSpPr/>
            <p:nvPr/>
          </p:nvSpPr>
          <p:spPr>
            <a:xfrm>
              <a:off x="6729057" y="3608189"/>
              <a:ext cx="140007" cy="105304"/>
            </a:xfrm>
            <a:custGeom>
              <a:avLst/>
              <a:gdLst/>
              <a:ahLst/>
              <a:cxnLst/>
              <a:rect l="l" t="t" r="r" b="b"/>
              <a:pathLst>
                <a:path w="4212" h="3168" extrusionOk="0">
                  <a:moveTo>
                    <a:pt x="3579" y="634"/>
                  </a:moveTo>
                  <a:lnTo>
                    <a:pt x="2058" y="2534"/>
                  </a:lnTo>
                  <a:lnTo>
                    <a:pt x="697" y="634"/>
                  </a:lnTo>
                  <a:close/>
                  <a:moveTo>
                    <a:pt x="697" y="1"/>
                  </a:moveTo>
                  <a:cubicBezTo>
                    <a:pt x="475" y="1"/>
                    <a:pt x="253" y="128"/>
                    <a:pt x="127" y="349"/>
                  </a:cubicBezTo>
                  <a:cubicBezTo>
                    <a:pt x="0" y="571"/>
                    <a:pt x="32" y="824"/>
                    <a:pt x="190" y="1014"/>
                  </a:cubicBezTo>
                  <a:lnTo>
                    <a:pt x="1552" y="2914"/>
                  </a:lnTo>
                  <a:cubicBezTo>
                    <a:pt x="1647" y="3073"/>
                    <a:pt x="1837" y="3168"/>
                    <a:pt x="2058" y="3168"/>
                  </a:cubicBezTo>
                  <a:cubicBezTo>
                    <a:pt x="2249" y="3168"/>
                    <a:pt x="2439" y="3073"/>
                    <a:pt x="2565" y="2914"/>
                  </a:cubicBezTo>
                  <a:lnTo>
                    <a:pt x="4054" y="1046"/>
                  </a:lnTo>
                  <a:cubicBezTo>
                    <a:pt x="4149" y="951"/>
                    <a:pt x="4212" y="793"/>
                    <a:pt x="4212" y="634"/>
                  </a:cubicBezTo>
                  <a:cubicBezTo>
                    <a:pt x="4212" y="286"/>
                    <a:pt x="3927" y="1"/>
                    <a:pt x="357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7" name="Google Shape;3327;p35">
              <a:extLst>
                <a:ext uri="{FF2B5EF4-FFF2-40B4-BE49-F238E27FC236}">
                  <a16:creationId xmlns:a16="http://schemas.microsoft.com/office/drawing/2014/main" id="{164525F4-AFD6-45D6-B2FC-30836D39310D}"/>
                </a:ext>
              </a:extLst>
            </p:cNvPr>
            <p:cNvSpPr/>
            <p:nvPr/>
          </p:nvSpPr>
          <p:spPr>
            <a:xfrm>
              <a:off x="6285868" y="2569206"/>
              <a:ext cx="21074" cy="176903"/>
            </a:xfrm>
            <a:custGeom>
              <a:avLst/>
              <a:gdLst/>
              <a:ahLst/>
              <a:cxnLst/>
              <a:rect l="l" t="t" r="r" b="b"/>
              <a:pathLst>
                <a:path w="634" h="5322" extrusionOk="0"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4973"/>
                  </a:lnTo>
                  <a:cubicBezTo>
                    <a:pt x="0" y="5163"/>
                    <a:pt x="127" y="5321"/>
                    <a:pt x="317" y="5321"/>
                  </a:cubicBezTo>
                  <a:cubicBezTo>
                    <a:pt x="475" y="5321"/>
                    <a:pt x="634" y="5163"/>
                    <a:pt x="634" y="4973"/>
                  </a:cubicBezTo>
                  <a:lnTo>
                    <a:pt x="634" y="349"/>
                  </a:lnTo>
                  <a:cubicBezTo>
                    <a:pt x="634" y="159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8" name="Google Shape;3328;p35">
              <a:extLst>
                <a:ext uri="{FF2B5EF4-FFF2-40B4-BE49-F238E27FC236}">
                  <a16:creationId xmlns:a16="http://schemas.microsoft.com/office/drawing/2014/main" id="{4CE5B081-EA50-88D1-790F-353BC46E3877}"/>
                </a:ext>
              </a:extLst>
            </p:cNvPr>
            <p:cNvSpPr/>
            <p:nvPr/>
          </p:nvSpPr>
          <p:spPr>
            <a:xfrm>
              <a:off x="6224806" y="2432357"/>
              <a:ext cx="140040" cy="105304"/>
            </a:xfrm>
            <a:custGeom>
              <a:avLst/>
              <a:gdLst/>
              <a:ahLst/>
              <a:cxnLst/>
              <a:rect l="l" t="t" r="r" b="b"/>
              <a:pathLst>
                <a:path w="4213" h="3168" extrusionOk="0">
                  <a:moveTo>
                    <a:pt x="2154" y="634"/>
                  </a:moveTo>
                  <a:lnTo>
                    <a:pt x="3516" y="2534"/>
                  </a:lnTo>
                  <a:lnTo>
                    <a:pt x="634" y="2534"/>
                  </a:lnTo>
                  <a:lnTo>
                    <a:pt x="2154" y="634"/>
                  </a:lnTo>
                  <a:close/>
                  <a:moveTo>
                    <a:pt x="2154" y="1"/>
                  </a:moveTo>
                  <a:cubicBezTo>
                    <a:pt x="1964" y="1"/>
                    <a:pt x="1774" y="96"/>
                    <a:pt x="1647" y="254"/>
                  </a:cubicBezTo>
                  <a:lnTo>
                    <a:pt x="159" y="2123"/>
                  </a:lnTo>
                  <a:cubicBezTo>
                    <a:pt x="64" y="2218"/>
                    <a:pt x="1" y="2376"/>
                    <a:pt x="1" y="2534"/>
                  </a:cubicBezTo>
                  <a:cubicBezTo>
                    <a:pt x="1" y="2883"/>
                    <a:pt x="286" y="3168"/>
                    <a:pt x="634" y="3168"/>
                  </a:cubicBezTo>
                  <a:lnTo>
                    <a:pt x="3516" y="3168"/>
                  </a:lnTo>
                  <a:cubicBezTo>
                    <a:pt x="3769" y="3168"/>
                    <a:pt x="3991" y="3041"/>
                    <a:pt x="4086" y="2819"/>
                  </a:cubicBezTo>
                  <a:cubicBezTo>
                    <a:pt x="4213" y="2598"/>
                    <a:pt x="4181" y="2344"/>
                    <a:pt x="4054" y="2154"/>
                  </a:cubicBezTo>
                  <a:lnTo>
                    <a:pt x="2661" y="254"/>
                  </a:lnTo>
                  <a:cubicBezTo>
                    <a:pt x="2566" y="96"/>
                    <a:pt x="2376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9" name="Google Shape;3329;p35">
              <a:extLst>
                <a:ext uri="{FF2B5EF4-FFF2-40B4-BE49-F238E27FC236}">
                  <a16:creationId xmlns:a16="http://schemas.microsoft.com/office/drawing/2014/main" id="{CEEA9AFC-924E-BD33-4A3B-97BFBF2B9AB1}"/>
                </a:ext>
              </a:extLst>
            </p:cNvPr>
            <p:cNvSpPr/>
            <p:nvPr/>
          </p:nvSpPr>
          <p:spPr>
            <a:xfrm>
              <a:off x="6758507" y="2593438"/>
              <a:ext cx="7413" cy="276889"/>
            </a:xfrm>
            <a:custGeom>
              <a:avLst/>
              <a:gdLst/>
              <a:ahLst/>
              <a:cxnLst/>
              <a:rect l="l" t="t" r="r" b="b"/>
              <a:pathLst>
                <a:path w="223" h="8330" extrusionOk="0">
                  <a:moveTo>
                    <a:pt x="1" y="0"/>
                  </a:moveTo>
                  <a:lnTo>
                    <a:pt x="1" y="8329"/>
                  </a:lnTo>
                  <a:lnTo>
                    <a:pt x="222" y="832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0" name="Google Shape;3330;p35">
              <a:extLst>
                <a:ext uri="{FF2B5EF4-FFF2-40B4-BE49-F238E27FC236}">
                  <a16:creationId xmlns:a16="http://schemas.microsoft.com/office/drawing/2014/main" id="{EC425FED-9CA8-B38D-3F24-6E15D9724173}"/>
                </a:ext>
              </a:extLst>
            </p:cNvPr>
            <p:cNvSpPr/>
            <p:nvPr/>
          </p:nvSpPr>
          <p:spPr>
            <a:xfrm>
              <a:off x="5726904" y="3358723"/>
              <a:ext cx="7379" cy="480052"/>
            </a:xfrm>
            <a:custGeom>
              <a:avLst/>
              <a:gdLst/>
              <a:ahLst/>
              <a:cxnLst/>
              <a:rect l="l" t="t" r="r" b="b"/>
              <a:pathLst>
                <a:path w="222" h="14442" extrusionOk="0">
                  <a:moveTo>
                    <a:pt x="0" y="0"/>
                  </a:moveTo>
                  <a:lnTo>
                    <a:pt x="0" y="14441"/>
                  </a:lnTo>
                  <a:lnTo>
                    <a:pt x="222" y="144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1" name="Google Shape;3331;p35">
              <a:extLst>
                <a:ext uri="{FF2B5EF4-FFF2-40B4-BE49-F238E27FC236}">
                  <a16:creationId xmlns:a16="http://schemas.microsoft.com/office/drawing/2014/main" id="{6821191E-A051-7D34-2CD9-98F4EE618284}"/>
                </a:ext>
              </a:extLst>
            </p:cNvPr>
            <p:cNvSpPr/>
            <p:nvPr/>
          </p:nvSpPr>
          <p:spPr>
            <a:xfrm>
              <a:off x="6731151" y="2489198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0" y="1"/>
                  </a:moveTo>
                  <a:cubicBezTo>
                    <a:pt x="412" y="1"/>
                    <a:pt x="0" y="444"/>
                    <a:pt x="0" y="983"/>
                  </a:cubicBezTo>
                  <a:cubicBezTo>
                    <a:pt x="0" y="1489"/>
                    <a:pt x="412" y="1933"/>
                    <a:pt x="950" y="1933"/>
                  </a:cubicBezTo>
                  <a:cubicBezTo>
                    <a:pt x="1489" y="1933"/>
                    <a:pt x="1900" y="1489"/>
                    <a:pt x="1900" y="983"/>
                  </a:cubicBezTo>
                  <a:cubicBezTo>
                    <a:pt x="1900" y="444"/>
                    <a:pt x="1489" y="1"/>
                    <a:pt x="9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4" name="Google Shape;3332;p35">
              <a:extLst>
                <a:ext uri="{FF2B5EF4-FFF2-40B4-BE49-F238E27FC236}">
                  <a16:creationId xmlns:a16="http://schemas.microsoft.com/office/drawing/2014/main" id="{1B66936F-6779-CCF6-D5EB-931C1040C93E}"/>
                </a:ext>
              </a:extLst>
            </p:cNvPr>
            <p:cNvSpPr/>
            <p:nvPr/>
          </p:nvSpPr>
          <p:spPr>
            <a:xfrm>
              <a:off x="6222712" y="3218716"/>
              <a:ext cx="64220" cy="64253"/>
            </a:xfrm>
            <a:custGeom>
              <a:avLst/>
              <a:gdLst/>
              <a:ahLst/>
              <a:cxnLst/>
              <a:rect l="l" t="t" r="r" b="b"/>
              <a:pathLst>
                <a:path w="1932" h="1933" extrusionOk="0">
                  <a:moveTo>
                    <a:pt x="950" y="0"/>
                  </a:moveTo>
                  <a:cubicBezTo>
                    <a:pt x="412" y="0"/>
                    <a:pt x="0" y="444"/>
                    <a:pt x="0" y="951"/>
                  </a:cubicBezTo>
                  <a:cubicBezTo>
                    <a:pt x="0" y="1489"/>
                    <a:pt x="412" y="1932"/>
                    <a:pt x="950" y="1932"/>
                  </a:cubicBezTo>
                  <a:cubicBezTo>
                    <a:pt x="1489" y="1932"/>
                    <a:pt x="1932" y="1489"/>
                    <a:pt x="1932" y="951"/>
                  </a:cubicBezTo>
                  <a:cubicBezTo>
                    <a:pt x="1932" y="444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5" name="Google Shape;3333;p35">
              <a:extLst>
                <a:ext uri="{FF2B5EF4-FFF2-40B4-BE49-F238E27FC236}">
                  <a16:creationId xmlns:a16="http://schemas.microsoft.com/office/drawing/2014/main" id="{6CDEB422-374A-9E94-4E3C-12B5B28236DC}"/>
                </a:ext>
              </a:extLst>
            </p:cNvPr>
            <p:cNvSpPr/>
            <p:nvPr/>
          </p:nvSpPr>
          <p:spPr>
            <a:xfrm>
              <a:off x="5708988" y="3932412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1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89"/>
                    <a:pt x="412" y="1933"/>
                    <a:pt x="951" y="1933"/>
                  </a:cubicBezTo>
                  <a:cubicBezTo>
                    <a:pt x="1489" y="1933"/>
                    <a:pt x="1901" y="1489"/>
                    <a:pt x="1901" y="951"/>
                  </a:cubicBezTo>
                  <a:cubicBezTo>
                    <a:pt x="1901" y="444"/>
                    <a:pt x="1489" y="1"/>
                    <a:pt x="9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3334;p35">
              <a:extLst>
                <a:ext uri="{FF2B5EF4-FFF2-40B4-BE49-F238E27FC236}">
                  <a16:creationId xmlns:a16="http://schemas.microsoft.com/office/drawing/2014/main" id="{71E636A3-D60F-D232-8C66-3EEF23DC56B4}"/>
                </a:ext>
              </a:extLst>
            </p:cNvPr>
            <p:cNvSpPr/>
            <p:nvPr/>
          </p:nvSpPr>
          <p:spPr>
            <a:xfrm>
              <a:off x="6846926" y="4095587"/>
              <a:ext cx="8476" cy="275826"/>
            </a:xfrm>
            <a:custGeom>
              <a:avLst/>
              <a:gdLst/>
              <a:ahLst/>
              <a:cxnLst/>
              <a:rect l="l" t="t" r="r" b="b"/>
              <a:pathLst>
                <a:path w="255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254" y="829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Espaço Reservado para Número de Slide 58">
            <a:extLst>
              <a:ext uri="{FF2B5EF4-FFF2-40B4-BE49-F238E27FC236}">
                <a16:creationId xmlns:a16="http://schemas.microsoft.com/office/drawing/2014/main" id="{3B0DA8BF-ABED-E2E8-9B6D-4AE712A24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519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Google Shape;2822;p31"/>
          <p:cNvSpPr txBox="1"/>
          <p:nvPr/>
        </p:nvSpPr>
        <p:spPr>
          <a:xfrm>
            <a:off x="710250" y="28626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2. Dismath: funções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3" name="Google Shape;2823;p31"/>
          <p:cNvSpPr txBox="1"/>
          <p:nvPr/>
        </p:nvSpPr>
        <p:spPr>
          <a:xfrm>
            <a:off x="1116377" y="1244006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4" name="Google Shape;2824;p31"/>
          <p:cNvSpPr txBox="1"/>
          <p:nvPr/>
        </p:nvSpPr>
        <p:spPr>
          <a:xfrm>
            <a:off x="2003735" y="948018"/>
            <a:ext cx="6696512" cy="390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buAutoNum type="arabicPeriod"/>
            </a:pPr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O usuário poderá inserir seu salário, ganhos e gastos fixos/variáveis de maneira escrita, verbal ou através da câmera do smartphone. </a:t>
            </a:r>
          </a:p>
          <a:p>
            <a:pPr marL="342900" indent="-342900" algn="just">
              <a:buAutoNum type="arabicPeriod"/>
            </a:pPr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marL="342900" indent="-342900" algn="just">
              <a:buAutoNum type="arabicPeriod"/>
            </a:pPr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marL="342900" indent="-342900" algn="just">
              <a:buAutoNum type="arabicPeriod" startAt="2"/>
            </a:pPr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Gestão de gastos: geração de relatórios a partir das informações inseridas pelo usuário contendo planilhas de gastos e economias.</a:t>
            </a:r>
          </a:p>
          <a:p>
            <a:pPr marL="342900" indent="-342900" algn="just">
              <a:buAutoNum type="arabicPeriod" startAt="2"/>
            </a:pPr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marL="342900" indent="-342900" algn="just">
              <a:buAutoNum type="arabicPeriod" startAt="2"/>
            </a:pPr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marL="342900" indent="-342900" algn="just">
              <a:buAutoNum type="arabicPeriod" startAt="3"/>
            </a:pPr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Alerta de limite: o software avisará o usuário quando ele ultrapassar os limites de gastos impostos pelo salário e percentual a ser poupado (de acordo com a configuração de gestão de gastos sugerida pelo aplicativo).</a:t>
            </a:r>
          </a:p>
          <a:p>
            <a:pPr algn="just"/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marL="342900" indent="-342900" algn="just">
              <a:buAutoNum type="arabicPeriod" startAt="4"/>
            </a:pPr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Aperfeiçoamento da gestão de gastos à medida que o usuário reporta aos aplicativos gastos diários, semanais e mensais.</a:t>
            </a:r>
          </a:p>
        </p:txBody>
      </p:sp>
      <p:grpSp>
        <p:nvGrpSpPr>
          <p:cNvPr id="2" name="Google Shape;3245;p35">
            <a:extLst>
              <a:ext uri="{FF2B5EF4-FFF2-40B4-BE49-F238E27FC236}">
                <a16:creationId xmlns:a16="http://schemas.microsoft.com/office/drawing/2014/main" id="{C3155CD9-D751-359F-591F-CE7C3FAB1984}"/>
              </a:ext>
            </a:extLst>
          </p:cNvPr>
          <p:cNvGrpSpPr/>
          <p:nvPr/>
        </p:nvGrpSpPr>
        <p:grpSpPr>
          <a:xfrm>
            <a:off x="520533" y="1602222"/>
            <a:ext cx="1191687" cy="1939055"/>
            <a:chOff x="5708988" y="2432357"/>
            <a:chExt cx="1191687" cy="1939055"/>
          </a:xfrm>
        </p:grpSpPr>
        <p:sp>
          <p:nvSpPr>
            <p:cNvPr id="3" name="Google Shape;3246;p35">
              <a:extLst>
                <a:ext uri="{FF2B5EF4-FFF2-40B4-BE49-F238E27FC236}">
                  <a16:creationId xmlns:a16="http://schemas.microsoft.com/office/drawing/2014/main" id="{4EC6FFA2-BC63-E5B7-7815-F35A55F3E886}"/>
                </a:ext>
              </a:extLst>
            </p:cNvPr>
            <p:cNvSpPr/>
            <p:nvPr/>
          </p:nvSpPr>
          <p:spPr>
            <a:xfrm>
              <a:off x="6562724" y="3191359"/>
              <a:ext cx="337951" cy="184249"/>
            </a:xfrm>
            <a:custGeom>
              <a:avLst/>
              <a:gdLst/>
              <a:ahLst/>
              <a:cxnLst/>
              <a:rect l="l" t="t" r="r" b="b"/>
              <a:pathLst>
                <a:path w="10167" h="5543" extrusionOk="0">
                  <a:moveTo>
                    <a:pt x="0" y="0"/>
                  </a:moveTo>
                  <a:lnTo>
                    <a:pt x="0" y="5542"/>
                  </a:lnTo>
                  <a:lnTo>
                    <a:pt x="317" y="5542"/>
                  </a:lnTo>
                  <a:cubicBezTo>
                    <a:pt x="317" y="5194"/>
                    <a:pt x="602" y="4940"/>
                    <a:pt x="950" y="4940"/>
                  </a:cubicBezTo>
                  <a:cubicBezTo>
                    <a:pt x="1267" y="4940"/>
                    <a:pt x="1552" y="5194"/>
                    <a:pt x="1552" y="5542"/>
                  </a:cubicBezTo>
                  <a:lnTo>
                    <a:pt x="1932" y="5542"/>
                  </a:lnTo>
                  <a:cubicBezTo>
                    <a:pt x="1932" y="5194"/>
                    <a:pt x="2217" y="4940"/>
                    <a:pt x="2534" y="4940"/>
                  </a:cubicBezTo>
                  <a:cubicBezTo>
                    <a:pt x="2882" y="4940"/>
                    <a:pt x="3167" y="5194"/>
                    <a:pt x="3167" y="5542"/>
                  </a:cubicBezTo>
                  <a:lnTo>
                    <a:pt x="3547" y="5542"/>
                  </a:lnTo>
                  <a:cubicBezTo>
                    <a:pt x="3547" y="5194"/>
                    <a:pt x="3832" y="4940"/>
                    <a:pt x="4149" y="4940"/>
                  </a:cubicBezTo>
                  <a:cubicBezTo>
                    <a:pt x="4497" y="4940"/>
                    <a:pt x="4751" y="5194"/>
                    <a:pt x="4751" y="5542"/>
                  </a:cubicBezTo>
                  <a:lnTo>
                    <a:pt x="5162" y="5542"/>
                  </a:lnTo>
                  <a:cubicBezTo>
                    <a:pt x="5162" y="5194"/>
                    <a:pt x="5416" y="4940"/>
                    <a:pt x="5764" y="4940"/>
                  </a:cubicBezTo>
                  <a:cubicBezTo>
                    <a:pt x="6081" y="4940"/>
                    <a:pt x="6366" y="5194"/>
                    <a:pt x="6366" y="5542"/>
                  </a:cubicBezTo>
                  <a:lnTo>
                    <a:pt x="6746" y="5542"/>
                  </a:lnTo>
                  <a:cubicBezTo>
                    <a:pt x="6746" y="5194"/>
                    <a:pt x="7031" y="4940"/>
                    <a:pt x="7379" y="4940"/>
                  </a:cubicBezTo>
                  <a:cubicBezTo>
                    <a:pt x="7696" y="4940"/>
                    <a:pt x="7981" y="5194"/>
                    <a:pt x="7981" y="5542"/>
                  </a:cubicBezTo>
                  <a:lnTo>
                    <a:pt x="8361" y="5542"/>
                  </a:lnTo>
                  <a:cubicBezTo>
                    <a:pt x="8361" y="5194"/>
                    <a:pt x="8646" y="4940"/>
                    <a:pt x="8963" y="4940"/>
                  </a:cubicBezTo>
                  <a:cubicBezTo>
                    <a:pt x="9311" y="4940"/>
                    <a:pt x="9596" y="5194"/>
                    <a:pt x="9596" y="5542"/>
                  </a:cubicBezTo>
                  <a:lnTo>
                    <a:pt x="10166" y="5542"/>
                  </a:lnTo>
                  <a:lnTo>
                    <a:pt x="10166" y="3832"/>
                  </a:lnTo>
                  <a:cubicBezTo>
                    <a:pt x="10134" y="1710"/>
                    <a:pt x="8424" y="0"/>
                    <a:pt x="630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47;p35">
              <a:extLst>
                <a:ext uri="{FF2B5EF4-FFF2-40B4-BE49-F238E27FC236}">
                  <a16:creationId xmlns:a16="http://schemas.microsoft.com/office/drawing/2014/main" id="{A2F914B8-A5BC-9B18-0C90-FD3FD9230DC2}"/>
                </a:ext>
              </a:extLst>
            </p:cNvPr>
            <p:cNvSpPr/>
            <p:nvPr/>
          </p:nvSpPr>
          <p:spPr>
            <a:xfrm>
              <a:off x="6344802" y="3191359"/>
              <a:ext cx="427433" cy="781107"/>
            </a:xfrm>
            <a:custGeom>
              <a:avLst/>
              <a:gdLst/>
              <a:ahLst/>
              <a:cxnLst/>
              <a:rect l="l" t="t" r="r" b="b"/>
              <a:pathLst>
                <a:path w="12859" h="23499" extrusionOk="0">
                  <a:moveTo>
                    <a:pt x="3864" y="0"/>
                  </a:moveTo>
                  <a:cubicBezTo>
                    <a:pt x="1743" y="0"/>
                    <a:pt x="1" y="1710"/>
                    <a:pt x="1" y="3832"/>
                  </a:cubicBezTo>
                  <a:lnTo>
                    <a:pt x="1" y="23498"/>
                  </a:lnTo>
                  <a:lnTo>
                    <a:pt x="10135" y="23498"/>
                  </a:lnTo>
                  <a:lnTo>
                    <a:pt x="10135" y="4244"/>
                  </a:lnTo>
                  <a:cubicBezTo>
                    <a:pt x="10135" y="95"/>
                    <a:pt x="12858" y="0"/>
                    <a:pt x="128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48;p35">
              <a:extLst>
                <a:ext uri="{FF2B5EF4-FFF2-40B4-BE49-F238E27FC236}">
                  <a16:creationId xmlns:a16="http://schemas.microsoft.com/office/drawing/2014/main" id="{BF3126B6-BC44-D84B-F249-D8BD87875579}"/>
                </a:ext>
              </a:extLst>
            </p:cNvPr>
            <p:cNvSpPr/>
            <p:nvPr/>
          </p:nvSpPr>
          <p:spPr>
            <a:xfrm>
              <a:off x="6364813" y="337557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0"/>
                  </a:moveTo>
                  <a:cubicBezTo>
                    <a:pt x="159" y="0"/>
                    <a:pt x="1" y="158"/>
                    <a:pt x="1" y="317"/>
                  </a:cubicBezTo>
                  <a:cubicBezTo>
                    <a:pt x="1" y="507"/>
                    <a:pt x="159" y="665"/>
                    <a:pt x="317" y="665"/>
                  </a:cubicBezTo>
                  <a:lnTo>
                    <a:pt x="8203" y="665"/>
                  </a:lnTo>
                  <a:cubicBezTo>
                    <a:pt x="8393" y="665"/>
                    <a:pt x="8519" y="507"/>
                    <a:pt x="8519" y="317"/>
                  </a:cubicBezTo>
                  <a:cubicBezTo>
                    <a:pt x="8519" y="158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49;p35">
              <a:extLst>
                <a:ext uri="{FF2B5EF4-FFF2-40B4-BE49-F238E27FC236}">
                  <a16:creationId xmlns:a16="http://schemas.microsoft.com/office/drawing/2014/main" id="{DB98C2EF-012E-95EF-AB47-A4BDFA656656}"/>
                </a:ext>
              </a:extLst>
            </p:cNvPr>
            <p:cNvSpPr/>
            <p:nvPr/>
          </p:nvSpPr>
          <p:spPr>
            <a:xfrm>
              <a:off x="6364813" y="341240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07"/>
                    <a:pt x="159" y="666"/>
                    <a:pt x="317" y="666"/>
                  </a:cubicBezTo>
                  <a:lnTo>
                    <a:pt x="8203" y="666"/>
                  </a:lnTo>
                  <a:cubicBezTo>
                    <a:pt x="8393" y="666"/>
                    <a:pt x="8519" y="507"/>
                    <a:pt x="8519" y="349"/>
                  </a:cubicBezTo>
                  <a:cubicBezTo>
                    <a:pt x="8519" y="159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50;p35">
              <a:extLst>
                <a:ext uri="{FF2B5EF4-FFF2-40B4-BE49-F238E27FC236}">
                  <a16:creationId xmlns:a16="http://schemas.microsoft.com/office/drawing/2014/main" id="{D634D6AB-FE45-CCFF-E10E-C600E6507A74}"/>
                </a:ext>
              </a:extLst>
            </p:cNvPr>
            <p:cNvSpPr/>
            <p:nvPr/>
          </p:nvSpPr>
          <p:spPr>
            <a:xfrm>
              <a:off x="6364813" y="3450299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34"/>
                    <a:pt x="317" y="634"/>
                  </a:cubicBezTo>
                  <a:lnTo>
                    <a:pt x="8203" y="634"/>
                  </a:lnTo>
                  <a:cubicBezTo>
                    <a:pt x="8393" y="634"/>
                    <a:pt x="8519" y="476"/>
                    <a:pt x="8519" y="317"/>
                  </a:cubicBezTo>
                  <a:cubicBezTo>
                    <a:pt x="8519" y="127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1;p35">
              <a:extLst>
                <a:ext uri="{FF2B5EF4-FFF2-40B4-BE49-F238E27FC236}">
                  <a16:creationId xmlns:a16="http://schemas.microsoft.com/office/drawing/2014/main" id="{60B89563-28F6-01AA-B76E-5C97E0AC5A7E}"/>
                </a:ext>
              </a:extLst>
            </p:cNvPr>
            <p:cNvSpPr/>
            <p:nvPr/>
          </p:nvSpPr>
          <p:spPr>
            <a:xfrm>
              <a:off x="6364813" y="3487162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3"/>
                    <a:pt x="317" y="633"/>
                  </a:cubicBezTo>
                  <a:lnTo>
                    <a:pt x="8203" y="633"/>
                  </a:lnTo>
                  <a:cubicBezTo>
                    <a:pt x="8393" y="633"/>
                    <a:pt x="8519" y="475"/>
                    <a:pt x="8519" y="317"/>
                  </a:cubicBezTo>
                  <a:cubicBezTo>
                    <a:pt x="8519" y="127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52;p35">
              <a:extLst>
                <a:ext uri="{FF2B5EF4-FFF2-40B4-BE49-F238E27FC236}">
                  <a16:creationId xmlns:a16="http://schemas.microsoft.com/office/drawing/2014/main" id="{1FEFC890-8D3B-D465-39FD-0BC9F4ECFDDF}"/>
                </a:ext>
              </a:extLst>
            </p:cNvPr>
            <p:cNvSpPr/>
            <p:nvPr/>
          </p:nvSpPr>
          <p:spPr>
            <a:xfrm>
              <a:off x="6364813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3"/>
                    <a:pt x="317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53;p35">
              <a:extLst>
                <a:ext uri="{FF2B5EF4-FFF2-40B4-BE49-F238E27FC236}">
                  <a16:creationId xmlns:a16="http://schemas.microsoft.com/office/drawing/2014/main" id="{850EA5AB-4F95-6315-51BC-322F23CBDE2B}"/>
                </a:ext>
              </a:extLst>
            </p:cNvPr>
            <p:cNvSpPr/>
            <p:nvPr/>
          </p:nvSpPr>
          <p:spPr>
            <a:xfrm>
              <a:off x="6463768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49" y="0"/>
                  </a:moveTo>
                  <a:cubicBezTo>
                    <a:pt x="159" y="0"/>
                    <a:pt x="0" y="127"/>
                    <a:pt x="0" y="317"/>
                  </a:cubicBezTo>
                  <a:cubicBezTo>
                    <a:pt x="0" y="507"/>
                    <a:pt x="159" y="633"/>
                    <a:pt x="349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54;p35">
              <a:extLst>
                <a:ext uri="{FF2B5EF4-FFF2-40B4-BE49-F238E27FC236}">
                  <a16:creationId xmlns:a16="http://schemas.microsoft.com/office/drawing/2014/main" id="{B2491884-F469-DDE3-5F05-BCE6DB127355}"/>
                </a:ext>
              </a:extLst>
            </p:cNvPr>
            <p:cNvSpPr/>
            <p:nvPr/>
          </p:nvSpPr>
          <p:spPr>
            <a:xfrm>
              <a:off x="6562724" y="3340840"/>
              <a:ext cx="85294" cy="21074"/>
            </a:xfrm>
            <a:custGeom>
              <a:avLst/>
              <a:gdLst/>
              <a:ahLst/>
              <a:cxnLst/>
              <a:rect l="l" t="t" r="r" b="b"/>
              <a:pathLst>
                <a:path w="256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3"/>
                    <a:pt x="317" y="633"/>
                  </a:cubicBezTo>
                  <a:lnTo>
                    <a:pt x="2249" y="633"/>
                  </a:lnTo>
                  <a:cubicBezTo>
                    <a:pt x="2439" y="633"/>
                    <a:pt x="2565" y="507"/>
                    <a:pt x="2565" y="317"/>
                  </a:cubicBezTo>
                  <a:cubicBezTo>
                    <a:pt x="2565" y="127"/>
                    <a:pt x="2439" y="0"/>
                    <a:pt x="22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55;p35">
              <a:extLst>
                <a:ext uri="{FF2B5EF4-FFF2-40B4-BE49-F238E27FC236}">
                  <a16:creationId xmlns:a16="http://schemas.microsoft.com/office/drawing/2014/main" id="{E96C37CC-BFDC-519F-38CF-AD0829BF9407}"/>
                </a:ext>
              </a:extLst>
            </p:cNvPr>
            <p:cNvSpPr/>
            <p:nvPr/>
          </p:nvSpPr>
          <p:spPr>
            <a:xfrm>
              <a:off x="6364813" y="3523992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59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59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56;p35">
              <a:extLst>
                <a:ext uri="{FF2B5EF4-FFF2-40B4-BE49-F238E27FC236}">
                  <a16:creationId xmlns:a16="http://schemas.microsoft.com/office/drawing/2014/main" id="{81FD8C4A-7909-C56B-6BC6-A97151B3EF64}"/>
                </a:ext>
              </a:extLst>
            </p:cNvPr>
            <p:cNvSpPr/>
            <p:nvPr/>
          </p:nvSpPr>
          <p:spPr>
            <a:xfrm>
              <a:off x="6419559" y="3523992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59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57;p35">
              <a:extLst>
                <a:ext uri="{FF2B5EF4-FFF2-40B4-BE49-F238E27FC236}">
                  <a16:creationId xmlns:a16="http://schemas.microsoft.com/office/drawing/2014/main" id="{167EA2CB-11DC-B41A-B6EE-6D85E82C71E2}"/>
                </a:ext>
              </a:extLst>
            </p:cNvPr>
            <p:cNvSpPr/>
            <p:nvPr/>
          </p:nvSpPr>
          <p:spPr>
            <a:xfrm>
              <a:off x="6599554" y="3523992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59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59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58;p35">
              <a:extLst>
                <a:ext uri="{FF2B5EF4-FFF2-40B4-BE49-F238E27FC236}">
                  <a16:creationId xmlns:a16="http://schemas.microsoft.com/office/drawing/2014/main" id="{2572AC53-8052-5319-DC51-BD3F0E9FC205}"/>
                </a:ext>
              </a:extLst>
            </p:cNvPr>
            <p:cNvSpPr/>
            <p:nvPr/>
          </p:nvSpPr>
          <p:spPr>
            <a:xfrm>
              <a:off x="6364813" y="3557664"/>
              <a:ext cx="167397" cy="22138"/>
            </a:xfrm>
            <a:custGeom>
              <a:avLst/>
              <a:gdLst/>
              <a:ahLst/>
              <a:cxnLst/>
              <a:rect l="l" t="t" r="r" b="b"/>
              <a:pathLst>
                <a:path w="5036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66"/>
                    <a:pt x="317" y="666"/>
                  </a:cubicBezTo>
                  <a:lnTo>
                    <a:pt x="4719" y="666"/>
                  </a:lnTo>
                  <a:cubicBezTo>
                    <a:pt x="4878" y="666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59;p35">
              <a:extLst>
                <a:ext uri="{FF2B5EF4-FFF2-40B4-BE49-F238E27FC236}">
                  <a16:creationId xmlns:a16="http://schemas.microsoft.com/office/drawing/2014/main" id="{F9E6B53E-B4B5-A1E1-3675-E7BF00E63F0E}"/>
                </a:ext>
              </a:extLst>
            </p:cNvPr>
            <p:cNvSpPr/>
            <p:nvPr/>
          </p:nvSpPr>
          <p:spPr>
            <a:xfrm>
              <a:off x="6545871" y="3557664"/>
              <a:ext cx="41085" cy="22138"/>
            </a:xfrm>
            <a:custGeom>
              <a:avLst/>
              <a:gdLst/>
              <a:ahLst/>
              <a:cxnLst/>
              <a:rect l="l" t="t" r="r" b="b"/>
              <a:pathLst>
                <a:path w="1236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887" y="666"/>
                  </a:lnTo>
                  <a:cubicBezTo>
                    <a:pt x="1077" y="666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60;p35">
              <a:extLst>
                <a:ext uri="{FF2B5EF4-FFF2-40B4-BE49-F238E27FC236}">
                  <a16:creationId xmlns:a16="http://schemas.microsoft.com/office/drawing/2014/main" id="{B2350B8C-EFBF-D7DA-5FEA-9A7CA103B4F6}"/>
                </a:ext>
              </a:extLst>
            </p:cNvPr>
            <p:cNvSpPr/>
            <p:nvPr/>
          </p:nvSpPr>
          <p:spPr>
            <a:xfrm>
              <a:off x="6599554" y="3557664"/>
              <a:ext cx="48464" cy="22138"/>
            </a:xfrm>
            <a:custGeom>
              <a:avLst/>
              <a:gdLst/>
              <a:ahLst/>
              <a:cxnLst/>
              <a:rect l="l" t="t" r="r" b="b"/>
              <a:pathLst>
                <a:path w="1458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1141" y="666"/>
                  </a:lnTo>
                  <a:cubicBezTo>
                    <a:pt x="1331" y="666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1;p35">
              <a:extLst>
                <a:ext uri="{FF2B5EF4-FFF2-40B4-BE49-F238E27FC236}">
                  <a16:creationId xmlns:a16="http://schemas.microsoft.com/office/drawing/2014/main" id="{9F782490-4B65-AA65-523A-F22BB4AFD28A}"/>
                </a:ext>
              </a:extLst>
            </p:cNvPr>
            <p:cNvSpPr/>
            <p:nvPr/>
          </p:nvSpPr>
          <p:spPr>
            <a:xfrm>
              <a:off x="6364813" y="3594527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2;p35">
              <a:extLst>
                <a:ext uri="{FF2B5EF4-FFF2-40B4-BE49-F238E27FC236}">
                  <a16:creationId xmlns:a16="http://schemas.microsoft.com/office/drawing/2014/main" id="{718735A1-6942-28B5-6803-7EB3960BE90E}"/>
                </a:ext>
              </a:extLst>
            </p:cNvPr>
            <p:cNvSpPr/>
            <p:nvPr/>
          </p:nvSpPr>
          <p:spPr>
            <a:xfrm>
              <a:off x="6500598" y="3594527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63;p35">
              <a:extLst>
                <a:ext uri="{FF2B5EF4-FFF2-40B4-BE49-F238E27FC236}">
                  <a16:creationId xmlns:a16="http://schemas.microsoft.com/office/drawing/2014/main" id="{737DFA45-E0E2-29F1-FEFA-9CB300D76355}"/>
                </a:ext>
              </a:extLst>
            </p:cNvPr>
            <p:cNvSpPr/>
            <p:nvPr/>
          </p:nvSpPr>
          <p:spPr>
            <a:xfrm>
              <a:off x="6554281" y="3594527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4;p35">
              <a:extLst>
                <a:ext uri="{FF2B5EF4-FFF2-40B4-BE49-F238E27FC236}">
                  <a16:creationId xmlns:a16="http://schemas.microsoft.com/office/drawing/2014/main" id="{39E66E4F-A39C-09EA-E39C-9A5980BB0DB4}"/>
                </a:ext>
              </a:extLst>
            </p:cNvPr>
            <p:cNvSpPr/>
            <p:nvPr/>
          </p:nvSpPr>
          <p:spPr>
            <a:xfrm>
              <a:off x="6364813" y="3835584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65;p35">
              <a:extLst>
                <a:ext uri="{FF2B5EF4-FFF2-40B4-BE49-F238E27FC236}">
                  <a16:creationId xmlns:a16="http://schemas.microsoft.com/office/drawing/2014/main" id="{ACCF8544-2E80-3F26-ECA5-A0F308990308}"/>
                </a:ext>
              </a:extLst>
            </p:cNvPr>
            <p:cNvSpPr/>
            <p:nvPr/>
          </p:nvSpPr>
          <p:spPr>
            <a:xfrm>
              <a:off x="6419559" y="3835584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27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66;p35">
              <a:extLst>
                <a:ext uri="{FF2B5EF4-FFF2-40B4-BE49-F238E27FC236}">
                  <a16:creationId xmlns:a16="http://schemas.microsoft.com/office/drawing/2014/main" id="{4080F06D-AA04-FC05-D218-FFF9FA87B1CC}"/>
                </a:ext>
              </a:extLst>
            </p:cNvPr>
            <p:cNvSpPr/>
            <p:nvPr/>
          </p:nvSpPr>
          <p:spPr>
            <a:xfrm>
              <a:off x="6599554" y="3835584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27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27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7;p35">
              <a:extLst>
                <a:ext uri="{FF2B5EF4-FFF2-40B4-BE49-F238E27FC236}">
                  <a16:creationId xmlns:a16="http://schemas.microsoft.com/office/drawing/2014/main" id="{F08E8C50-A139-9DAE-A603-0FEE59A6B674}"/>
                </a:ext>
              </a:extLst>
            </p:cNvPr>
            <p:cNvSpPr/>
            <p:nvPr/>
          </p:nvSpPr>
          <p:spPr>
            <a:xfrm>
              <a:off x="6364813" y="3869256"/>
              <a:ext cx="167397" cy="21107"/>
            </a:xfrm>
            <a:custGeom>
              <a:avLst/>
              <a:gdLst/>
              <a:ahLst/>
              <a:cxnLst/>
              <a:rect l="l" t="t" r="r" b="b"/>
              <a:pathLst>
                <a:path w="5036" h="635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34"/>
                    <a:pt x="317" y="634"/>
                  </a:cubicBezTo>
                  <a:lnTo>
                    <a:pt x="4719" y="634"/>
                  </a:lnTo>
                  <a:cubicBezTo>
                    <a:pt x="4878" y="634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8;p35">
              <a:extLst>
                <a:ext uri="{FF2B5EF4-FFF2-40B4-BE49-F238E27FC236}">
                  <a16:creationId xmlns:a16="http://schemas.microsoft.com/office/drawing/2014/main" id="{732E820B-7EC8-1AC8-275F-B7A12C130D5A}"/>
                </a:ext>
              </a:extLst>
            </p:cNvPr>
            <p:cNvSpPr/>
            <p:nvPr/>
          </p:nvSpPr>
          <p:spPr>
            <a:xfrm>
              <a:off x="6545871" y="3869256"/>
              <a:ext cx="41085" cy="21107"/>
            </a:xfrm>
            <a:custGeom>
              <a:avLst/>
              <a:gdLst/>
              <a:ahLst/>
              <a:cxnLst/>
              <a:rect l="l" t="t" r="r" b="b"/>
              <a:pathLst>
                <a:path w="1236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887" y="634"/>
                  </a:lnTo>
                  <a:cubicBezTo>
                    <a:pt x="1077" y="634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69;p35">
              <a:extLst>
                <a:ext uri="{FF2B5EF4-FFF2-40B4-BE49-F238E27FC236}">
                  <a16:creationId xmlns:a16="http://schemas.microsoft.com/office/drawing/2014/main" id="{31FE2165-EE65-523F-EB0E-44538F3EFAC6}"/>
                </a:ext>
              </a:extLst>
            </p:cNvPr>
            <p:cNvSpPr/>
            <p:nvPr/>
          </p:nvSpPr>
          <p:spPr>
            <a:xfrm>
              <a:off x="6599554" y="3869256"/>
              <a:ext cx="48464" cy="21107"/>
            </a:xfrm>
            <a:custGeom>
              <a:avLst/>
              <a:gdLst/>
              <a:ahLst/>
              <a:cxnLst/>
              <a:rect l="l" t="t" r="r" b="b"/>
              <a:pathLst>
                <a:path w="1458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70;p35">
              <a:extLst>
                <a:ext uri="{FF2B5EF4-FFF2-40B4-BE49-F238E27FC236}">
                  <a16:creationId xmlns:a16="http://schemas.microsoft.com/office/drawing/2014/main" id="{AC8885B2-0635-FCBE-4689-FD2FFCEB0F7A}"/>
                </a:ext>
              </a:extLst>
            </p:cNvPr>
            <p:cNvSpPr/>
            <p:nvPr/>
          </p:nvSpPr>
          <p:spPr>
            <a:xfrm>
              <a:off x="6364813" y="3906119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71;p35">
              <a:extLst>
                <a:ext uri="{FF2B5EF4-FFF2-40B4-BE49-F238E27FC236}">
                  <a16:creationId xmlns:a16="http://schemas.microsoft.com/office/drawing/2014/main" id="{A46DB9EE-8A23-C4F5-E83F-6677EB4B3BF6}"/>
                </a:ext>
              </a:extLst>
            </p:cNvPr>
            <p:cNvSpPr/>
            <p:nvPr/>
          </p:nvSpPr>
          <p:spPr>
            <a:xfrm>
              <a:off x="6500598" y="3906119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72;p35">
              <a:extLst>
                <a:ext uri="{FF2B5EF4-FFF2-40B4-BE49-F238E27FC236}">
                  <a16:creationId xmlns:a16="http://schemas.microsoft.com/office/drawing/2014/main" id="{B6645CFF-DE9C-565D-FDAD-C1733FDF4C30}"/>
                </a:ext>
              </a:extLst>
            </p:cNvPr>
            <p:cNvSpPr/>
            <p:nvPr/>
          </p:nvSpPr>
          <p:spPr>
            <a:xfrm>
              <a:off x="6554281" y="3906119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73;p35">
              <a:extLst>
                <a:ext uri="{FF2B5EF4-FFF2-40B4-BE49-F238E27FC236}">
                  <a16:creationId xmlns:a16="http://schemas.microsoft.com/office/drawing/2014/main" id="{D64952D0-35E1-79DA-9889-DEE77525B5B2}"/>
                </a:ext>
              </a:extLst>
            </p:cNvPr>
            <p:cNvSpPr/>
            <p:nvPr/>
          </p:nvSpPr>
          <p:spPr>
            <a:xfrm>
              <a:off x="6364813" y="3805069"/>
              <a:ext cx="283205" cy="8443"/>
            </a:xfrm>
            <a:custGeom>
              <a:avLst/>
              <a:gdLst/>
              <a:ahLst/>
              <a:cxnLst/>
              <a:rect l="l" t="t" r="r" b="b"/>
              <a:pathLst>
                <a:path w="8520" h="254" extrusionOk="0">
                  <a:moveTo>
                    <a:pt x="1" y="0"/>
                  </a:moveTo>
                  <a:lnTo>
                    <a:pt x="1" y="253"/>
                  </a:lnTo>
                  <a:lnTo>
                    <a:pt x="8519" y="253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74;p35">
              <a:extLst>
                <a:ext uri="{FF2B5EF4-FFF2-40B4-BE49-F238E27FC236}">
                  <a16:creationId xmlns:a16="http://schemas.microsoft.com/office/drawing/2014/main" id="{C5DB7682-2AE6-22A2-C579-FDF4EDE8AD7F}"/>
                </a:ext>
              </a:extLst>
            </p:cNvPr>
            <p:cNvSpPr/>
            <p:nvPr/>
          </p:nvSpPr>
          <p:spPr>
            <a:xfrm>
              <a:off x="5800564" y="4286119"/>
              <a:ext cx="955883" cy="80042"/>
            </a:xfrm>
            <a:custGeom>
              <a:avLst/>
              <a:gdLst/>
              <a:ahLst/>
              <a:cxnLst/>
              <a:rect l="l" t="t" r="r" b="b"/>
              <a:pathLst>
                <a:path w="28757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lnTo>
                    <a:pt x="27553" y="2408"/>
                  </a:lnTo>
                  <a:cubicBezTo>
                    <a:pt x="28218" y="2408"/>
                    <a:pt x="28756" y="1869"/>
                    <a:pt x="28756" y="1204"/>
                  </a:cubicBezTo>
                  <a:cubicBezTo>
                    <a:pt x="28756" y="539"/>
                    <a:pt x="28218" y="1"/>
                    <a:pt x="27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75;p35">
              <a:extLst>
                <a:ext uri="{FF2B5EF4-FFF2-40B4-BE49-F238E27FC236}">
                  <a16:creationId xmlns:a16="http://schemas.microsoft.com/office/drawing/2014/main" id="{368FF634-8225-2560-6137-80D6FFB36FD8}"/>
                </a:ext>
              </a:extLst>
            </p:cNvPr>
            <p:cNvSpPr/>
            <p:nvPr/>
          </p:nvSpPr>
          <p:spPr>
            <a:xfrm>
              <a:off x="5825826" y="3747165"/>
              <a:ext cx="903231" cy="579008"/>
            </a:xfrm>
            <a:custGeom>
              <a:avLst/>
              <a:gdLst/>
              <a:ahLst/>
              <a:cxnLst/>
              <a:rect l="l" t="t" r="r" b="b"/>
              <a:pathLst>
                <a:path w="27173" h="17419" extrusionOk="0">
                  <a:moveTo>
                    <a:pt x="1964" y="0"/>
                  </a:moveTo>
                  <a:cubicBezTo>
                    <a:pt x="888" y="0"/>
                    <a:pt x="1" y="887"/>
                    <a:pt x="1" y="1995"/>
                  </a:cubicBezTo>
                  <a:lnTo>
                    <a:pt x="1" y="15423"/>
                  </a:lnTo>
                  <a:cubicBezTo>
                    <a:pt x="1" y="16500"/>
                    <a:pt x="888" y="17418"/>
                    <a:pt x="1964" y="17418"/>
                  </a:cubicBezTo>
                  <a:lnTo>
                    <a:pt x="25178" y="17418"/>
                  </a:lnTo>
                  <a:cubicBezTo>
                    <a:pt x="26286" y="17418"/>
                    <a:pt x="27173" y="16531"/>
                    <a:pt x="27173" y="15423"/>
                  </a:cubicBezTo>
                  <a:lnTo>
                    <a:pt x="27173" y="1995"/>
                  </a:lnTo>
                  <a:cubicBezTo>
                    <a:pt x="27173" y="887"/>
                    <a:pt x="26286" y="0"/>
                    <a:pt x="2517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76;p35">
              <a:extLst>
                <a:ext uri="{FF2B5EF4-FFF2-40B4-BE49-F238E27FC236}">
                  <a16:creationId xmlns:a16="http://schemas.microsoft.com/office/drawing/2014/main" id="{99E45DB2-DDA7-6DB2-4DAD-908D8B96A48B}"/>
                </a:ext>
              </a:extLst>
            </p:cNvPr>
            <p:cNvSpPr/>
            <p:nvPr/>
          </p:nvSpPr>
          <p:spPr>
            <a:xfrm>
              <a:off x="5915308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824" y="1"/>
                  </a:moveTo>
                  <a:cubicBezTo>
                    <a:pt x="381" y="1"/>
                    <a:pt x="1" y="381"/>
                    <a:pt x="1" y="793"/>
                  </a:cubicBezTo>
                  <a:cubicBezTo>
                    <a:pt x="1" y="1236"/>
                    <a:pt x="381" y="1616"/>
                    <a:pt x="824" y="1616"/>
                  </a:cubicBezTo>
                  <a:lnTo>
                    <a:pt x="4023" y="1616"/>
                  </a:lnTo>
                  <a:cubicBezTo>
                    <a:pt x="4466" y="1616"/>
                    <a:pt x="4815" y="1236"/>
                    <a:pt x="4815" y="793"/>
                  </a:cubicBezTo>
                  <a:cubicBezTo>
                    <a:pt x="4815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77;p35">
              <a:extLst>
                <a:ext uri="{FF2B5EF4-FFF2-40B4-BE49-F238E27FC236}">
                  <a16:creationId xmlns:a16="http://schemas.microsoft.com/office/drawing/2014/main" id="{65E6B746-B453-A4A5-7814-8458DA939267}"/>
                </a:ext>
              </a:extLst>
            </p:cNvPr>
            <p:cNvSpPr/>
            <p:nvPr/>
          </p:nvSpPr>
          <p:spPr>
            <a:xfrm>
              <a:off x="6106904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1" y="381"/>
                    <a:pt x="1" y="793"/>
                  </a:cubicBezTo>
                  <a:cubicBezTo>
                    <a:pt x="1" y="1236"/>
                    <a:pt x="349" y="1616"/>
                    <a:pt x="792" y="1616"/>
                  </a:cubicBezTo>
                  <a:lnTo>
                    <a:pt x="4023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78;p35">
              <a:extLst>
                <a:ext uri="{FF2B5EF4-FFF2-40B4-BE49-F238E27FC236}">
                  <a16:creationId xmlns:a16="http://schemas.microsoft.com/office/drawing/2014/main" id="{045EB489-F739-EF42-BC3C-76D5599A57C0}"/>
                </a:ext>
              </a:extLst>
            </p:cNvPr>
            <p:cNvSpPr/>
            <p:nvPr/>
          </p:nvSpPr>
          <p:spPr>
            <a:xfrm>
              <a:off x="6293247" y="4081892"/>
              <a:ext cx="160017" cy="53749"/>
            </a:xfrm>
            <a:custGeom>
              <a:avLst/>
              <a:gdLst/>
              <a:ahLst/>
              <a:cxnLst/>
              <a:rect l="l" t="t" r="r" b="b"/>
              <a:pathLst>
                <a:path w="4814" h="1617" extrusionOk="0">
                  <a:moveTo>
                    <a:pt x="792" y="1"/>
                  </a:moveTo>
                  <a:cubicBezTo>
                    <a:pt x="348" y="1"/>
                    <a:pt x="0" y="381"/>
                    <a:pt x="0" y="793"/>
                  </a:cubicBezTo>
                  <a:cubicBezTo>
                    <a:pt x="0" y="1236"/>
                    <a:pt x="348" y="1616"/>
                    <a:pt x="792" y="1616"/>
                  </a:cubicBezTo>
                  <a:lnTo>
                    <a:pt x="4022" y="1616"/>
                  </a:lnTo>
                  <a:cubicBezTo>
                    <a:pt x="4465" y="1616"/>
                    <a:pt x="4814" y="1236"/>
                    <a:pt x="4814" y="793"/>
                  </a:cubicBezTo>
                  <a:cubicBezTo>
                    <a:pt x="4814" y="381"/>
                    <a:pt x="4465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79;p35">
              <a:extLst>
                <a:ext uri="{FF2B5EF4-FFF2-40B4-BE49-F238E27FC236}">
                  <a16:creationId xmlns:a16="http://schemas.microsoft.com/office/drawing/2014/main" id="{D676C399-3103-82CC-84BE-9EE91FFA64EE}"/>
                </a:ext>
              </a:extLst>
            </p:cNvPr>
            <p:cNvSpPr/>
            <p:nvPr/>
          </p:nvSpPr>
          <p:spPr>
            <a:xfrm>
              <a:off x="6479557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0" y="381"/>
                    <a:pt x="0" y="793"/>
                  </a:cubicBezTo>
                  <a:cubicBezTo>
                    <a:pt x="0" y="1236"/>
                    <a:pt x="349" y="1616"/>
                    <a:pt x="792" y="1616"/>
                  </a:cubicBezTo>
                  <a:lnTo>
                    <a:pt x="4022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80;p35">
              <a:extLst>
                <a:ext uri="{FF2B5EF4-FFF2-40B4-BE49-F238E27FC236}">
                  <a16:creationId xmlns:a16="http://schemas.microsoft.com/office/drawing/2014/main" id="{539CB8C2-A5CD-067C-6BAB-51446416AABB}"/>
                </a:ext>
              </a:extLst>
            </p:cNvPr>
            <p:cNvSpPr/>
            <p:nvPr/>
          </p:nvSpPr>
          <p:spPr>
            <a:xfrm>
              <a:off x="5907962" y="4170344"/>
              <a:ext cx="737961" cy="53716"/>
            </a:xfrm>
            <a:custGeom>
              <a:avLst/>
              <a:gdLst/>
              <a:ahLst/>
              <a:cxnLst/>
              <a:rect l="l" t="t" r="r" b="b"/>
              <a:pathLst>
                <a:path w="22201" h="1616" extrusionOk="0">
                  <a:moveTo>
                    <a:pt x="824" y="0"/>
                  </a:moveTo>
                  <a:cubicBezTo>
                    <a:pt x="380" y="0"/>
                    <a:pt x="0" y="380"/>
                    <a:pt x="0" y="824"/>
                  </a:cubicBezTo>
                  <a:cubicBezTo>
                    <a:pt x="0" y="1267"/>
                    <a:pt x="380" y="1615"/>
                    <a:pt x="824" y="1615"/>
                  </a:cubicBezTo>
                  <a:lnTo>
                    <a:pt x="21408" y="1615"/>
                  </a:lnTo>
                  <a:cubicBezTo>
                    <a:pt x="21852" y="1615"/>
                    <a:pt x="22200" y="1267"/>
                    <a:pt x="22200" y="824"/>
                  </a:cubicBezTo>
                  <a:cubicBezTo>
                    <a:pt x="22200" y="380"/>
                    <a:pt x="21852" y="0"/>
                    <a:pt x="214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81;p35">
              <a:extLst>
                <a:ext uri="{FF2B5EF4-FFF2-40B4-BE49-F238E27FC236}">
                  <a16:creationId xmlns:a16="http://schemas.microsoft.com/office/drawing/2014/main" id="{77DC8694-E8A5-513E-1673-D3D969014AC8}"/>
                </a:ext>
              </a:extLst>
            </p:cNvPr>
            <p:cNvSpPr/>
            <p:nvPr/>
          </p:nvSpPr>
          <p:spPr>
            <a:xfrm>
              <a:off x="5889016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0"/>
                  </a:moveTo>
                  <a:cubicBezTo>
                    <a:pt x="982" y="0"/>
                    <a:pt x="0" y="982"/>
                    <a:pt x="0" y="2185"/>
                  </a:cubicBezTo>
                  <a:cubicBezTo>
                    <a:pt x="0" y="3389"/>
                    <a:pt x="982" y="4370"/>
                    <a:pt x="2217" y="4370"/>
                  </a:cubicBezTo>
                  <a:cubicBezTo>
                    <a:pt x="3420" y="4370"/>
                    <a:pt x="4402" y="3389"/>
                    <a:pt x="4402" y="2185"/>
                  </a:cubicBezTo>
                  <a:cubicBezTo>
                    <a:pt x="4402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82;p35">
              <a:extLst>
                <a:ext uri="{FF2B5EF4-FFF2-40B4-BE49-F238E27FC236}">
                  <a16:creationId xmlns:a16="http://schemas.microsoft.com/office/drawing/2014/main" id="{DAE29195-DE31-DFC1-FE5B-0D3DDE83D2D9}"/>
                </a:ext>
              </a:extLst>
            </p:cNvPr>
            <p:cNvSpPr/>
            <p:nvPr/>
          </p:nvSpPr>
          <p:spPr>
            <a:xfrm>
              <a:off x="5995317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186" y="0"/>
                  </a:moveTo>
                  <a:cubicBezTo>
                    <a:pt x="982" y="0"/>
                    <a:pt x="1" y="982"/>
                    <a:pt x="1" y="2185"/>
                  </a:cubicBezTo>
                  <a:cubicBezTo>
                    <a:pt x="1" y="3389"/>
                    <a:pt x="982" y="4370"/>
                    <a:pt x="2186" y="4370"/>
                  </a:cubicBezTo>
                  <a:cubicBezTo>
                    <a:pt x="3421" y="4370"/>
                    <a:pt x="4403" y="3389"/>
                    <a:pt x="4403" y="2185"/>
                  </a:cubicBezTo>
                  <a:cubicBezTo>
                    <a:pt x="4403" y="982"/>
                    <a:pt x="3421" y="0"/>
                    <a:pt x="21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83;p35">
              <a:extLst>
                <a:ext uri="{FF2B5EF4-FFF2-40B4-BE49-F238E27FC236}">
                  <a16:creationId xmlns:a16="http://schemas.microsoft.com/office/drawing/2014/main" id="{CA639181-7184-160E-218C-7D7ECAF567FA}"/>
                </a:ext>
              </a:extLst>
            </p:cNvPr>
            <p:cNvSpPr/>
            <p:nvPr/>
          </p:nvSpPr>
          <p:spPr>
            <a:xfrm>
              <a:off x="6449043" y="3826110"/>
              <a:ext cx="196881" cy="142134"/>
            </a:xfrm>
            <a:custGeom>
              <a:avLst/>
              <a:gdLst/>
              <a:ahLst/>
              <a:cxnLst/>
              <a:rect l="l" t="t" r="r" b="b"/>
              <a:pathLst>
                <a:path w="5923" h="4276" extrusionOk="0">
                  <a:moveTo>
                    <a:pt x="1045" y="0"/>
                  </a:moveTo>
                  <a:cubicBezTo>
                    <a:pt x="443" y="0"/>
                    <a:pt x="0" y="444"/>
                    <a:pt x="0" y="1045"/>
                  </a:cubicBezTo>
                  <a:lnTo>
                    <a:pt x="0" y="3231"/>
                  </a:lnTo>
                  <a:cubicBezTo>
                    <a:pt x="0" y="3801"/>
                    <a:pt x="443" y="4276"/>
                    <a:pt x="1045" y="4276"/>
                  </a:cubicBezTo>
                  <a:lnTo>
                    <a:pt x="4877" y="4276"/>
                  </a:lnTo>
                  <a:cubicBezTo>
                    <a:pt x="5447" y="4276"/>
                    <a:pt x="5922" y="3801"/>
                    <a:pt x="5922" y="3231"/>
                  </a:cubicBezTo>
                  <a:lnTo>
                    <a:pt x="5922" y="1045"/>
                  </a:lnTo>
                  <a:cubicBezTo>
                    <a:pt x="5922" y="444"/>
                    <a:pt x="5447" y="0"/>
                    <a:pt x="48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84;p35">
              <a:extLst>
                <a:ext uri="{FF2B5EF4-FFF2-40B4-BE49-F238E27FC236}">
                  <a16:creationId xmlns:a16="http://schemas.microsoft.com/office/drawing/2014/main" id="{39809C01-63E9-17E7-D0A9-2AB825BF923C}"/>
                </a:ext>
              </a:extLst>
            </p:cNvPr>
            <p:cNvSpPr/>
            <p:nvPr/>
          </p:nvSpPr>
          <p:spPr>
            <a:xfrm>
              <a:off x="6449043" y="3825047"/>
              <a:ext cx="196881" cy="143198"/>
            </a:xfrm>
            <a:custGeom>
              <a:avLst/>
              <a:gdLst/>
              <a:ahLst/>
              <a:cxnLst/>
              <a:rect l="l" t="t" r="r" b="b"/>
              <a:pathLst>
                <a:path w="5923" h="4308" extrusionOk="0">
                  <a:moveTo>
                    <a:pt x="1298" y="1299"/>
                  </a:moveTo>
                  <a:lnTo>
                    <a:pt x="1298" y="2091"/>
                  </a:lnTo>
                  <a:lnTo>
                    <a:pt x="982" y="2091"/>
                  </a:lnTo>
                  <a:lnTo>
                    <a:pt x="982" y="1299"/>
                  </a:lnTo>
                  <a:close/>
                  <a:moveTo>
                    <a:pt x="4909" y="1299"/>
                  </a:moveTo>
                  <a:lnTo>
                    <a:pt x="4909" y="2091"/>
                  </a:lnTo>
                  <a:lnTo>
                    <a:pt x="4465" y="2091"/>
                  </a:lnTo>
                  <a:lnTo>
                    <a:pt x="4465" y="1299"/>
                  </a:lnTo>
                  <a:close/>
                  <a:moveTo>
                    <a:pt x="1298" y="2249"/>
                  </a:moveTo>
                  <a:lnTo>
                    <a:pt x="1298" y="3041"/>
                  </a:lnTo>
                  <a:lnTo>
                    <a:pt x="982" y="3041"/>
                  </a:lnTo>
                  <a:lnTo>
                    <a:pt x="982" y="2249"/>
                  </a:lnTo>
                  <a:close/>
                  <a:moveTo>
                    <a:pt x="4909" y="2249"/>
                  </a:moveTo>
                  <a:lnTo>
                    <a:pt x="4909" y="3041"/>
                  </a:lnTo>
                  <a:lnTo>
                    <a:pt x="4465" y="3041"/>
                  </a:lnTo>
                  <a:lnTo>
                    <a:pt x="4465" y="2249"/>
                  </a:lnTo>
                  <a:close/>
                  <a:moveTo>
                    <a:pt x="4275" y="666"/>
                  </a:moveTo>
                  <a:lnTo>
                    <a:pt x="4275" y="3674"/>
                  </a:lnTo>
                  <a:lnTo>
                    <a:pt x="1488" y="3674"/>
                  </a:lnTo>
                  <a:lnTo>
                    <a:pt x="1488" y="666"/>
                  </a:lnTo>
                  <a:close/>
                  <a:moveTo>
                    <a:pt x="1298" y="1"/>
                  </a:moveTo>
                  <a:lnTo>
                    <a:pt x="1298" y="1109"/>
                  </a:lnTo>
                  <a:lnTo>
                    <a:pt x="982" y="1109"/>
                  </a:lnTo>
                  <a:lnTo>
                    <a:pt x="982" y="32"/>
                  </a:lnTo>
                  <a:lnTo>
                    <a:pt x="792" y="32"/>
                  </a:lnTo>
                  <a:lnTo>
                    <a:pt x="792" y="1109"/>
                  </a:lnTo>
                  <a:lnTo>
                    <a:pt x="0" y="1109"/>
                  </a:lnTo>
                  <a:lnTo>
                    <a:pt x="0" y="1299"/>
                  </a:lnTo>
                  <a:lnTo>
                    <a:pt x="792" y="1299"/>
                  </a:lnTo>
                  <a:lnTo>
                    <a:pt x="792" y="2059"/>
                  </a:lnTo>
                  <a:lnTo>
                    <a:pt x="0" y="2059"/>
                  </a:lnTo>
                  <a:lnTo>
                    <a:pt x="0" y="2249"/>
                  </a:lnTo>
                  <a:lnTo>
                    <a:pt x="792" y="2249"/>
                  </a:lnTo>
                  <a:lnTo>
                    <a:pt x="792" y="3041"/>
                  </a:lnTo>
                  <a:lnTo>
                    <a:pt x="0" y="3041"/>
                  </a:lnTo>
                  <a:lnTo>
                    <a:pt x="0" y="3199"/>
                  </a:lnTo>
                  <a:lnTo>
                    <a:pt x="792" y="3199"/>
                  </a:lnTo>
                  <a:lnTo>
                    <a:pt x="792" y="4276"/>
                  </a:lnTo>
                  <a:lnTo>
                    <a:pt x="982" y="4276"/>
                  </a:lnTo>
                  <a:lnTo>
                    <a:pt x="982" y="3199"/>
                  </a:lnTo>
                  <a:lnTo>
                    <a:pt x="1298" y="3199"/>
                  </a:lnTo>
                  <a:lnTo>
                    <a:pt x="1298" y="4308"/>
                  </a:lnTo>
                  <a:lnTo>
                    <a:pt x="1488" y="4308"/>
                  </a:lnTo>
                  <a:lnTo>
                    <a:pt x="1488" y="3864"/>
                  </a:lnTo>
                  <a:lnTo>
                    <a:pt x="4275" y="3864"/>
                  </a:lnTo>
                  <a:lnTo>
                    <a:pt x="4275" y="4308"/>
                  </a:lnTo>
                  <a:lnTo>
                    <a:pt x="4465" y="4308"/>
                  </a:lnTo>
                  <a:lnTo>
                    <a:pt x="4465" y="3199"/>
                  </a:lnTo>
                  <a:lnTo>
                    <a:pt x="4909" y="3199"/>
                  </a:lnTo>
                  <a:lnTo>
                    <a:pt x="4909" y="4276"/>
                  </a:lnTo>
                  <a:lnTo>
                    <a:pt x="5099" y="4276"/>
                  </a:lnTo>
                  <a:lnTo>
                    <a:pt x="5099" y="3199"/>
                  </a:lnTo>
                  <a:lnTo>
                    <a:pt x="5922" y="3199"/>
                  </a:lnTo>
                  <a:lnTo>
                    <a:pt x="5922" y="3041"/>
                  </a:lnTo>
                  <a:lnTo>
                    <a:pt x="5099" y="3041"/>
                  </a:lnTo>
                  <a:lnTo>
                    <a:pt x="5099" y="2249"/>
                  </a:lnTo>
                  <a:lnTo>
                    <a:pt x="5922" y="2249"/>
                  </a:lnTo>
                  <a:lnTo>
                    <a:pt x="5922" y="2091"/>
                  </a:lnTo>
                  <a:lnTo>
                    <a:pt x="5099" y="2091"/>
                  </a:lnTo>
                  <a:lnTo>
                    <a:pt x="5099" y="1299"/>
                  </a:lnTo>
                  <a:lnTo>
                    <a:pt x="5922" y="1299"/>
                  </a:lnTo>
                  <a:lnTo>
                    <a:pt x="5922" y="1109"/>
                  </a:lnTo>
                  <a:lnTo>
                    <a:pt x="5099" y="1109"/>
                  </a:lnTo>
                  <a:lnTo>
                    <a:pt x="5099" y="32"/>
                  </a:lnTo>
                  <a:lnTo>
                    <a:pt x="4909" y="32"/>
                  </a:lnTo>
                  <a:lnTo>
                    <a:pt x="4909" y="1109"/>
                  </a:lnTo>
                  <a:lnTo>
                    <a:pt x="4465" y="1109"/>
                  </a:lnTo>
                  <a:lnTo>
                    <a:pt x="4465" y="1"/>
                  </a:lnTo>
                  <a:lnTo>
                    <a:pt x="4275" y="1"/>
                  </a:lnTo>
                  <a:lnTo>
                    <a:pt x="4275" y="476"/>
                  </a:lnTo>
                  <a:lnTo>
                    <a:pt x="1488" y="47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85;p35">
              <a:extLst>
                <a:ext uri="{FF2B5EF4-FFF2-40B4-BE49-F238E27FC236}">
                  <a16:creationId xmlns:a16="http://schemas.microsoft.com/office/drawing/2014/main" id="{CA8FB1F4-6CDD-86D8-2D0B-291779016B74}"/>
                </a:ext>
              </a:extLst>
            </p:cNvPr>
            <p:cNvSpPr/>
            <p:nvPr/>
          </p:nvSpPr>
          <p:spPr>
            <a:xfrm>
              <a:off x="5838457" y="2528155"/>
              <a:ext cx="269543" cy="385318"/>
            </a:xfrm>
            <a:custGeom>
              <a:avLst/>
              <a:gdLst/>
              <a:ahLst/>
              <a:cxnLst/>
              <a:rect l="l" t="t" r="r" b="b"/>
              <a:pathLst>
                <a:path w="8109" h="11592" extrusionOk="0">
                  <a:moveTo>
                    <a:pt x="7570" y="349"/>
                  </a:moveTo>
                  <a:cubicBezTo>
                    <a:pt x="7665" y="349"/>
                    <a:pt x="7760" y="412"/>
                    <a:pt x="7760" y="539"/>
                  </a:cubicBezTo>
                  <a:lnTo>
                    <a:pt x="7760" y="11211"/>
                  </a:lnTo>
                  <a:lnTo>
                    <a:pt x="349" y="11211"/>
                  </a:lnTo>
                  <a:lnTo>
                    <a:pt x="349" y="539"/>
                  </a:lnTo>
                  <a:cubicBezTo>
                    <a:pt x="349" y="412"/>
                    <a:pt x="444" y="349"/>
                    <a:pt x="571" y="349"/>
                  </a:cubicBezTo>
                  <a:close/>
                  <a:moveTo>
                    <a:pt x="571" y="1"/>
                  </a:moveTo>
                  <a:cubicBezTo>
                    <a:pt x="254" y="1"/>
                    <a:pt x="1" y="222"/>
                    <a:pt x="1" y="539"/>
                  </a:cubicBezTo>
                  <a:lnTo>
                    <a:pt x="1" y="11591"/>
                  </a:lnTo>
                  <a:lnTo>
                    <a:pt x="8108" y="11591"/>
                  </a:lnTo>
                  <a:lnTo>
                    <a:pt x="8108" y="539"/>
                  </a:lnTo>
                  <a:cubicBezTo>
                    <a:pt x="8108" y="222"/>
                    <a:pt x="7855" y="1"/>
                    <a:pt x="7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86;p35">
              <a:extLst>
                <a:ext uri="{FF2B5EF4-FFF2-40B4-BE49-F238E27FC236}">
                  <a16:creationId xmlns:a16="http://schemas.microsoft.com/office/drawing/2014/main" id="{FCAB9973-519B-A85A-CD5B-0A05E8CB47D8}"/>
                </a:ext>
              </a:extLst>
            </p:cNvPr>
            <p:cNvSpPr/>
            <p:nvPr/>
          </p:nvSpPr>
          <p:spPr>
            <a:xfrm>
              <a:off x="5863753" y="2560797"/>
              <a:ext cx="216858" cy="66347"/>
            </a:xfrm>
            <a:custGeom>
              <a:avLst/>
              <a:gdLst/>
              <a:ahLst/>
              <a:cxnLst/>
              <a:rect l="l" t="t" r="r" b="b"/>
              <a:pathLst>
                <a:path w="6524" h="1996" extrusionOk="0">
                  <a:moveTo>
                    <a:pt x="6176" y="380"/>
                  </a:moveTo>
                  <a:lnTo>
                    <a:pt x="6176" y="1647"/>
                  </a:lnTo>
                  <a:lnTo>
                    <a:pt x="348" y="1647"/>
                  </a:lnTo>
                  <a:lnTo>
                    <a:pt x="348" y="380"/>
                  </a:lnTo>
                  <a:close/>
                  <a:moveTo>
                    <a:pt x="0" y="0"/>
                  </a:moveTo>
                  <a:lnTo>
                    <a:pt x="0" y="1996"/>
                  </a:lnTo>
                  <a:lnTo>
                    <a:pt x="6524" y="199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87;p35">
              <a:extLst>
                <a:ext uri="{FF2B5EF4-FFF2-40B4-BE49-F238E27FC236}">
                  <a16:creationId xmlns:a16="http://schemas.microsoft.com/office/drawing/2014/main" id="{D395E67B-00F3-4689-609B-1598B07CC350}"/>
                </a:ext>
              </a:extLst>
            </p:cNvPr>
            <p:cNvSpPr/>
            <p:nvPr/>
          </p:nvSpPr>
          <p:spPr>
            <a:xfrm>
              <a:off x="5863753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425" y="381"/>
                  </a:moveTo>
                  <a:lnTo>
                    <a:pt x="1425" y="1426"/>
                  </a:lnTo>
                  <a:lnTo>
                    <a:pt x="348" y="1426"/>
                  </a:lnTo>
                  <a:lnTo>
                    <a:pt x="348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88;p35">
              <a:extLst>
                <a:ext uri="{FF2B5EF4-FFF2-40B4-BE49-F238E27FC236}">
                  <a16:creationId xmlns:a16="http://schemas.microsoft.com/office/drawing/2014/main" id="{0D75F1BE-A5F3-1055-BE37-120FE25ED2EA}"/>
                </a:ext>
              </a:extLst>
            </p:cNvPr>
            <p:cNvSpPr/>
            <p:nvPr/>
          </p:nvSpPr>
          <p:spPr>
            <a:xfrm>
              <a:off x="5942698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89;p35">
              <a:extLst>
                <a:ext uri="{FF2B5EF4-FFF2-40B4-BE49-F238E27FC236}">
                  <a16:creationId xmlns:a16="http://schemas.microsoft.com/office/drawing/2014/main" id="{559ECAF7-AFEB-9F88-3464-7E140A79EFD6}"/>
                </a:ext>
              </a:extLst>
            </p:cNvPr>
            <p:cNvSpPr/>
            <p:nvPr/>
          </p:nvSpPr>
          <p:spPr>
            <a:xfrm>
              <a:off x="6021643" y="2679729"/>
              <a:ext cx="57937" cy="59001"/>
            </a:xfrm>
            <a:custGeom>
              <a:avLst/>
              <a:gdLst/>
              <a:ahLst/>
              <a:cxnLst/>
              <a:rect l="l" t="t" r="r" b="b"/>
              <a:pathLst>
                <a:path w="1743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90;p35">
              <a:extLst>
                <a:ext uri="{FF2B5EF4-FFF2-40B4-BE49-F238E27FC236}">
                  <a16:creationId xmlns:a16="http://schemas.microsoft.com/office/drawing/2014/main" id="{E3000870-F020-7247-A8E1-5C64FF448243}"/>
                </a:ext>
              </a:extLst>
            </p:cNvPr>
            <p:cNvSpPr/>
            <p:nvPr/>
          </p:nvSpPr>
          <p:spPr>
            <a:xfrm>
              <a:off x="5863753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91;p35">
              <a:extLst>
                <a:ext uri="{FF2B5EF4-FFF2-40B4-BE49-F238E27FC236}">
                  <a16:creationId xmlns:a16="http://schemas.microsoft.com/office/drawing/2014/main" id="{553FB12A-6530-F864-D7B8-96EB522D067E}"/>
                </a:ext>
              </a:extLst>
            </p:cNvPr>
            <p:cNvSpPr/>
            <p:nvPr/>
          </p:nvSpPr>
          <p:spPr>
            <a:xfrm>
              <a:off x="5942698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92;p35">
              <a:extLst>
                <a:ext uri="{FF2B5EF4-FFF2-40B4-BE49-F238E27FC236}">
                  <a16:creationId xmlns:a16="http://schemas.microsoft.com/office/drawing/2014/main" id="{981C4017-1883-584B-5331-BDC224DD6F5D}"/>
                </a:ext>
              </a:extLst>
            </p:cNvPr>
            <p:cNvSpPr/>
            <p:nvPr/>
          </p:nvSpPr>
          <p:spPr>
            <a:xfrm>
              <a:off x="6021643" y="2754486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93;p35">
              <a:extLst>
                <a:ext uri="{FF2B5EF4-FFF2-40B4-BE49-F238E27FC236}">
                  <a16:creationId xmlns:a16="http://schemas.microsoft.com/office/drawing/2014/main" id="{45D1B118-56A7-F9E3-3CCF-3A55A119E593}"/>
                </a:ext>
              </a:extLst>
            </p:cNvPr>
            <p:cNvSpPr/>
            <p:nvPr/>
          </p:nvSpPr>
          <p:spPr>
            <a:xfrm>
              <a:off x="5863753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94;p35">
              <a:extLst>
                <a:ext uri="{FF2B5EF4-FFF2-40B4-BE49-F238E27FC236}">
                  <a16:creationId xmlns:a16="http://schemas.microsoft.com/office/drawing/2014/main" id="{5BE11D8B-1E87-2E8C-31E4-5291EE24CCB2}"/>
                </a:ext>
              </a:extLst>
            </p:cNvPr>
            <p:cNvSpPr/>
            <p:nvPr/>
          </p:nvSpPr>
          <p:spPr>
            <a:xfrm>
              <a:off x="5942698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95;p35">
              <a:extLst>
                <a:ext uri="{FF2B5EF4-FFF2-40B4-BE49-F238E27FC236}">
                  <a16:creationId xmlns:a16="http://schemas.microsoft.com/office/drawing/2014/main" id="{1AB2D460-E5F4-7354-C3EB-9684ECCCCCA2}"/>
                </a:ext>
              </a:extLst>
            </p:cNvPr>
            <p:cNvSpPr/>
            <p:nvPr/>
          </p:nvSpPr>
          <p:spPr>
            <a:xfrm>
              <a:off x="6021643" y="2828179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96;p35">
              <a:extLst>
                <a:ext uri="{FF2B5EF4-FFF2-40B4-BE49-F238E27FC236}">
                  <a16:creationId xmlns:a16="http://schemas.microsoft.com/office/drawing/2014/main" id="{BE38CA54-F81D-F4D0-15DF-3957429615E8}"/>
                </a:ext>
              </a:extLst>
            </p:cNvPr>
            <p:cNvSpPr/>
            <p:nvPr/>
          </p:nvSpPr>
          <p:spPr>
            <a:xfrm>
              <a:off x="5863753" y="2647121"/>
              <a:ext cx="145292" cy="11601"/>
            </a:xfrm>
            <a:custGeom>
              <a:avLst/>
              <a:gdLst/>
              <a:ahLst/>
              <a:cxnLst/>
              <a:rect l="l" t="t" r="r" b="b"/>
              <a:pathLst>
                <a:path w="4371" h="349" extrusionOk="0">
                  <a:moveTo>
                    <a:pt x="0" y="0"/>
                  </a:moveTo>
                  <a:lnTo>
                    <a:pt x="0" y="349"/>
                  </a:lnTo>
                  <a:lnTo>
                    <a:pt x="4370" y="34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97;p35">
              <a:extLst>
                <a:ext uri="{FF2B5EF4-FFF2-40B4-BE49-F238E27FC236}">
                  <a16:creationId xmlns:a16="http://schemas.microsoft.com/office/drawing/2014/main" id="{6A11482B-C2D5-E42F-E6DB-317C62B8B2D3}"/>
                </a:ext>
              </a:extLst>
            </p:cNvPr>
            <p:cNvSpPr/>
            <p:nvPr/>
          </p:nvSpPr>
          <p:spPr>
            <a:xfrm>
              <a:off x="6022707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8" y="697"/>
                  </a:cubicBezTo>
                  <a:cubicBezTo>
                    <a:pt x="538" y="697"/>
                    <a:pt x="697" y="539"/>
                    <a:pt x="697" y="349"/>
                  </a:cubicBezTo>
                  <a:cubicBezTo>
                    <a:pt x="697" y="159"/>
                    <a:pt x="538" y="1"/>
                    <a:pt x="34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98;p35">
              <a:extLst>
                <a:ext uri="{FF2B5EF4-FFF2-40B4-BE49-F238E27FC236}">
                  <a16:creationId xmlns:a16="http://schemas.microsoft.com/office/drawing/2014/main" id="{E8CCB366-731B-ED7C-6879-C79C786D0C37}"/>
                </a:ext>
              </a:extLst>
            </p:cNvPr>
            <p:cNvSpPr/>
            <p:nvPr/>
          </p:nvSpPr>
          <p:spPr>
            <a:xfrm>
              <a:off x="6057443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99;p35">
              <a:extLst>
                <a:ext uri="{FF2B5EF4-FFF2-40B4-BE49-F238E27FC236}">
                  <a16:creationId xmlns:a16="http://schemas.microsoft.com/office/drawing/2014/main" id="{29E22CE5-B1BA-F6D6-9C40-43A7EE1267FC}"/>
                </a:ext>
              </a:extLst>
            </p:cNvPr>
            <p:cNvSpPr/>
            <p:nvPr/>
          </p:nvSpPr>
          <p:spPr>
            <a:xfrm>
              <a:off x="5738472" y="3003952"/>
              <a:ext cx="360056" cy="222176"/>
            </a:xfrm>
            <a:custGeom>
              <a:avLst/>
              <a:gdLst/>
              <a:ahLst/>
              <a:cxnLst/>
              <a:rect l="l" t="t" r="r" b="b"/>
              <a:pathLst>
                <a:path w="10832" h="6684" extrusionOk="0">
                  <a:moveTo>
                    <a:pt x="1647" y="286"/>
                  </a:moveTo>
                  <a:cubicBezTo>
                    <a:pt x="1584" y="983"/>
                    <a:pt x="982" y="1553"/>
                    <a:pt x="254" y="1553"/>
                  </a:cubicBezTo>
                  <a:lnTo>
                    <a:pt x="254" y="286"/>
                  </a:lnTo>
                  <a:close/>
                  <a:moveTo>
                    <a:pt x="10546" y="286"/>
                  </a:moveTo>
                  <a:lnTo>
                    <a:pt x="10546" y="1553"/>
                  </a:lnTo>
                  <a:cubicBezTo>
                    <a:pt x="9818" y="1553"/>
                    <a:pt x="9216" y="983"/>
                    <a:pt x="9184" y="286"/>
                  </a:cubicBezTo>
                  <a:close/>
                  <a:moveTo>
                    <a:pt x="5226" y="2440"/>
                  </a:moveTo>
                  <a:cubicBezTo>
                    <a:pt x="5036" y="2471"/>
                    <a:pt x="4941" y="2566"/>
                    <a:pt x="4941" y="2725"/>
                  </a:cubicBezTo>
                  <a:cubicBezTo>
                    <a:pt x="4941" y="2820"/>
                    <a:pt x="5036" y="2883"/>
                    <a:pt x="5226" y="2946"/>
                  </a:cubicBezTo>
                  <a:lnTo>
                    <a:pt x="5226" y="2440"/>
                  </a:lnTo>
                  <a:close/>
                  <a:moveTo>
                    <a:pt x="5606" y="3706"/>
                  </a:moveTo>
                  <a:lnTo>
                    <a:pt x="5606" y="4245"/>
                  </a:lnTo>
                  <a:cubicBezTo>
                    <a:pt x="5828" y="4213"/>
                    <a:pt x="5923" y="4086"/>
                    <a:pt x="5923" y="3960"/>
                  </a:cubicBezTo>
                  <a:cubicBezTo>
                    <a:pt x="5923" y="3833"/>
                    <a:pt x="5796" y="3770"/>
                    <a:pt x="5606" y="3706"/>
                  </a:cubicBezTo>
                  <a:close/>
                  <a:moveTo>
                    <a:pt x="5416" y="1521"/>
                  </a:moveTo>
                  <a:cubicBezTo>
                    <a:pt x="5543" y="1521"/>
                    <a:pt x="5606" y="1616"/>
                    <a:pt x="5606" y="1711"/>
                  </a:cubicBezTo>
                  <a:lnTo>
                    <a:pt x="5606" y="1933"/>
                  </a:lnTo>
                  <a:cubicBezTo>
                    <a:pt x="5859" y="1964"/>
                    <a:pt x="6208" y="2059"/>
                    <a:pt x="6334" y="2249"/>
                  </a:cubicBezTo>
                  <a:cubicBezTo>
                    <a:pt x="6366" y="2281"/>
                    <a:pt x="6366" y="2313"/>
                    <a:pt x="6366" y="2376"/>
                  </a:cubicBezTo>
                  <a:cubicBezTo>
                    <a:pt x="6366" y="2535"/>
                    <a:pt x="6239" y="2630"/>
                    <a:pt x="6081" y="2630"/>
                  </a:cubicBezTo>
                  <a:lnTo>
                    <a:pt x="6018" y="2630"/>
                  </a:lnTo>
                  <a:cubicBezTo>
                    <a:pt x="5891" y="2598"/>
                    <a:pt x="5733" y="2503"/>
                    <a:pt x="5606" y="2471"/>
                  </a:cubicBezTo>
                  <a:lnTo>
                    <a:pt x="5606" y="3041"/>
                  </a:lnTo>
                  <a:cubicBezTo>
                    <a:pt x="6049" y="3168"/>
                    <a:pt x="6524" y="3326"/>
                    <a:pt x="6524" y="3896"/>
                  </a:cubicBezTo>
                  <a:cubicBezTo>
                    <a:pt x="6524" y="4371"/>
                    <a:pt x="6208" y="4720"/>
                    <a:pt x="5606" y="4783"/>
                  </a:cubicBezTo>
                  <a:lnTo>
                    <a:pt x="5606" y="5005"/>
                  </a:lnTo>
                  <a:cubicBezTo>
                    <a:pt x="5606" y="5100"/>
                    <a:pt x="5543" y="5195"/>
                    <a:pt x="5416" y="5195"/>
                  </a:cubicBezTo>
                  <a:cubicBezTo>
                    <a:pt x="5321" y="5195"/>
                    <a:pt x="5226" y="5100"/>
                    <a:pt x="5226" y="5005"/>
                  </a:cubicBezTo>
                  <a:lnTo>
                    <a:pt x="5226" y="4783"/>
                  </a:lnTo>
                  <a:cubicBezTo>
                    <a:pt x="4877" y="4751"/>
                    <a:pt x="4466" y="4625"/>
                    <a:pt x="4339" y="4435"/>
                  </a:cubicBezTo>
                  <a:cubicBezTo>
                    <a:pt x="4339" y="4371"/>
                    <a:pt x="4307" y="4340"/>
                    <a:pt x="4307" y="4276"/>
                  </a:cubicBezTo>
                  <a:cubicBezTo>
                    <a:pt x="4307" y="4118"/>
                    <a:pt x="4434" y="4023"/>
                    <a:pt x="4592" y="4023"/>
                  </a:cubicBezTo>
                  <a:cubicBezTo>
                    <a:pt x="4624" y="4023"/>
                    <a:pt x="4687" y="4023"/>
                    <a:pt x="4751" y="4055"/>
                  </a:cubicBezTo>
                  <a:cubicBezTo>
                    <a:pt x="4877" y="4150"/>
                    <a:pt x="5036" y="4213"/>
                    <a:pt x="5226" y="4245"/>
                  </a:cubicBezTo>
                  <a:lnTo>
                    <a:pt x="5226" y="3580"/>
                  </a:lnTo>
                  <a:cubicBezTo>
                    <a:pt x="4782" y="3485"/>
                    <a:pt x="4339" y="3326"/>
                    <a:pt x="4339" y="2756"/>
                  </a:cubicBezTo>
                  <a:cubicBezTo>
                    <a:pt x="4339" y="2344"/>
                    <a:pt x="4656" y="1996"/>
                    <a:pt x="5226" y="1933"/>
                  </a:cubicBezTo>
                  <a:lnTo>
                    <a:pt x="5226" y="1711"/>
                  </a:lnTo>
                  <a:cubicBezTo>
                    <a:pt x="5226" y="1616"/>
                    <a:pt x="5321" y="1521"/>
                    <a:pt x="5416" y="1521"/>
                  </a:cubicBezTo>
                  <a:close/>
                  <a:moveTo>
                    <a:pt x="5416" y="1141"/>
                  </a:moveTo>
                  <a:cubicBezTo>
                    <a:pt x="5131" y="1173"/>
                    <a:pt x="4909" y="1363"/>
                    <a:pt x="4877" y="1648"/>
                  </a:cubicBezTo>
                  <a:cubicBezTo>
                    <a:pt x="4339" y="1806"/>
                    <a:pt x="3959" y="2218"/>
                    <a:pt x="3959" y="2756"/>
                  </a:cubicBezTo>
                  <a:cubicBezTo>
                    <a:pt x="3959" y="3231"/>
                    <a:pt x="4181" y="3485"/>
                    <a:pt x="4434" y="3675"/>
                  </a:cubicBezTo>
                  <a:cubicBezTo>
                    <a:pt x="4181" y="3738"/>
                    <a:pt x="3959" y="3991"/>
                    <a:pt x="3959" y="4276"/>
                  </a:cubicBezTo>
                  <a:cubicBezTo>
                    <a:pt x="3959" y="4403"/>
                    <a:pt x="3991" y="4498"/>
                    <a:pt x="4054" y="4593"/>
                  </a:cubicBezTo>
                  <a:cubicBezTo>
                    <a:pt x="4212" y="4878"/>
                    <a:pt x="4592" y="5005"/>
                    <a:pt x="4877" y="5068"/>
                  </a:cubicBezTo>
                  <a:cubicBezTo>
                    <a:pt x="4909" y="5321"/>
                    <a:pt x="5131" y="5543"/>
                    <a:pt x="5416" y="5543"/>
                  </a:cubicBezTo>
                  <a:cubicBezTo>
                    <a:pt x="5701" y="5543"/>
                    <a:pt x="5923" y="5321"/>
                    <a:pt x="5954" y="5068"/>
                  </a:cubicBezTo>
                  <a:cubicBezTo>
                    <a:pt x="6524" y="4910"/>
                    <a:pt x="6873" y="4466"/>
                    <a:pt x="6873" y="3896"/>
                  </a:cubicBezTo>
                  <a:cubicBezTo>
                    <a:pt x="6873" y="3390"/>
                    <a:pt x="6619" y="3105"/>
                    <a:pt x="6334" y="2946"/>
                  </a:cubicBezTo>
                  <a:cubicBezTo>
                    <a:pt x="6556" y="2851"/>
                    <a:pt x="6746" y="2630"/>
                    <a:pt x="6746" y="2376"/>
                  </a:cubicBezTo>
                  <a:cubicBezTo>
                    <a:pt x="6746" y="2249"/>
                    <a:pt x="6683" y="2154"/>
                    <a:pt x="6619" y="2028"/>
                  </a:cubicBezTo>
                  <a:cubicBezTo>
                    <a:pt x="6493" y="1806"/>
                    <a:pt x="6208" y="1711"/>
                    <a:pt x="5954" y="1648"/>
                  </a:cubicBezTo>
                  <a:cubicBezTo>
                    <a:pt x="5923" y="1363"/>
                    <a:pt x="5701" y="1141"/>
                    <a:pt x="5416" y="1141"/>
                  </a:cubicBezTo>
                  <a:close/>
                  <a:moveTo>
                    <a:pt x="8836" y="381"/>
                  </a:moveTo>
                  <a:cubicBezTo>
                    <a:pt x="8931" y="1204"/>
                    <a:pt x="9628" y="1869"/>
                    <a:pt x="10451" y="1901"/>
                  </a:cubicBezTo>
                  <a:lnTo>
                    <a:pt x="10451" y="4688"/>
                  </a:lnTo>
                  <a:cubicBezTo>
                    <a:pt x="9564" y="4720"/>
                    <a:pt x="8868" y="5448"/>
                    <a:pt x="8804" y="6303"/>
                  </a:cubicBezTo>
                  <a:lnTo>
                    <a:pt x="1996" y="6303"/>
                  </a:lnTo>
                  <a:cubicBezTo>
                    <a:pt x="1964" y="5448"/>
                    <a:pt x="1236" y="4720"/>
                    <a:pt x="380" y="4688"/>
                  </a:cubicBezTo>
                  <a:lnTo>
                    <a:pt x="380" y="1901"/>
                  </a:lnTo>
                  <a:cubicBezTo>
                    <a:pt x="1204" y="1838"/>
                    <a:pt x="1901" y="1204"/>
                    <a:pt x="1996" y="381"/>
                  </a:cubicBezTo>
                  <a:close/>
                  <a:moveTo>
                    <a:pt x="254" y="5036"/>
                  </a:moveTo>
                  <a:cubicBezTo>
                    <a:pt x="1045" y="5036"/>
                    <a:pt x="1647" y="5670"/>
                    <a:pt x="1647" y="6430"/>
                  </a:cubicBezTo>
                  <a:lnTo>
                    <a:pt x="254" y="6430"/>
                  </a:lnTo>
                  <a:lnTo>
                    <a:pt x="254" y="5036"/>
                  </a:lnTo>
                  <a:close/>
                  <a:moveTo>
                    <a:pt x="10546" y="5036"/>
                  </a:moveTo>
                  <a:lnTo>
                    <a:pt x="10546" y="6430"/>
                  </a:lnTo>
                  <a:lnTo>
                    <a:pt x="9153" y="6430"/>
                  </a:lnTo>
                  <a:cubicBezTo>
                    <a:pt x="9153" y="5670"/>
                    <a:pt x="9786" y="5036"/>
                    <a:pt x="10546" y="5036"/>
                  </a:cubicBezTo>
                  <a:close/>
                  <a:moveTo>
                    <a:pt x="0" y="1"/>
                  </a:moveTo>
                  <a:lnTo>
                    <a:pt x="0" y="6683"/>
                  </a:lnTo>
                  <a:lnTo>
                    <a:pt x="10831" y="6683"/>
                  </a:lnTo>
                  <a:lnTo>
                    <a:pt x="108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00;p35">
              <a:extLst>
                <a:ext uri="{FF2B5EF4-FFF2-40B4-BE49-F238E27FC236}">
                  <a16:creationId xmlns:a16="http://schemas.microsoft.com/office/drawing/2014/main" id="{7002B784-77DF-20A0-7066-15BD5A4DC005}"/>
                </a:ext>
              </a:extLst>
            </p:cNvPr>
            <p:cNvSpPr/>
            <p:nvPr/>
          </p:nvSpPr>
          <p:spPr>
            <a:xfrm>
              <a:off x="6209017" y="2851347"/>
              <a:ext cx="415832" cy="256879"/>
            </a:xfrm>
            <a:custGeom>
              <a:avLst/>
              <a:gdLst/>
              <a:ahLst/>
              <a:cxnLst/>
              <a:rect l="l" t="t" r="r" b="b"/>
              <a:pathLst>
                <a:path w="12510" h="7728" extrusionOk="0">
                  <a:moveTo>
                    <a:pt x="0" y="0"/>
                  </a:moveTo>
                  <a:lnTo>
                    <a:pt x="0" y="7727"/>
                  </a:lnTo>
                  <a:lnTo>
                    <a:pt x="1077" y="7727"/>
                  </a:lnTo>
                  <a:lnTo>
                    <a:pt x="1077" y="0"/>
                  </a:lnTo>
                  <a:close/>
                  <a:moveTo>
                    <a:pt x="1172" y="0"/>
                  </a:moveTo>
                  <a:lnTo>
                    <a:pt x="1172" y="7727"/>
                  </a:lnTo>
                  <a:lnTo>
                    <a:pt x="1299" y="7727"/>
                  </a:lnTo>
                  <a:lnTo>
                    <a:pt x="1299" y="0"/>
                  </a:lnTo>
                  <a:close/>
                  <a:moveTo>
                    <a:pt x="1489" y="0"/>
                  </a:moveTo>
                  <a:lnTo>
                    <a:pt x="1489" y="7727"/>
                  </a:lnTo>
                  <a:lnTo>
                    <a:pt x="2566" y="7727"/>
                  </a:lnTo>
                  <a:lnTo>
                    <a:pt x="2566" y="0"/>
                  </a:lnTo>
                  <a:close/>
                  <a:moveTo>
                    <a:pt x="3104" y="0"/>
                  </a:moveTo>
                  <a:lnTo>
                    <a:pt x="3104" y="7727"/>
                  </a:lnTo>
                  <a:lnTo>
                    <a:pt x="3199" y="7727"/>
                  </a:lnTo>
                  <a:lnTo>
                    <a:pt x="3199" y="0"/>
                  </a:lnTo>
                  <a:close/>
                  <a:moveTo>
                    <a:pt x="3357" y="0"/>
                  </a:moveTo>
                  <a:lnTo>
                    <a:pt x="3357" y="7727"/>
                  </a:lnTo>
                  <a:lnTo>
                    <a:pt x="3579" y="7727"/>
                  </a:lnTo>
                  <a:lnTo>
                    <a:pt x="3579" y="0"/>
                  </a:lnTo>
                  <a:close/>
                  <a:moveTo>
                    <a:pt x="4117" y="0"/>
                  </a:moveTo>
                  <a:lnTo>
                    <a:pt x="4117" y="7727"/>
                  </a:lnTo>
                  <a:lnTo>
                    <a:pt x="4307" y="7727"/>
                  </a:lnTo>
                  <a:lnTo>
                    <a:pt x="4307" y="0"/>
                  </a:lnTo>
                  <a:close/>
                  <a:moveTo>
                    <a:pt x="4593" y="0"/>
                  </a:moveTo>
                  <a:lnTo>
                    <a:pt x="4593" y="7727"/>
                  </a:lnTo>
                  <a:lnTo>
                    <a:pt x="5669" y="7727"/>
                  </a:lnTo>
                  <a:lnTo>
                    <a:pt x="5669" y="0"/>
                  </a:lnTo>
                  <a:close/>
                  <a:moveTo>
                    <a:pt x="6144" y="0"/>
                  </a:moveTo>
                  <a:lnTo>
                    <a:pt x="6144" y="7727"/>
                  </a:lnTo>
                  <a:lnTo>
                    <a:pt x="6334" y="7727"/>
                  </a:lnTo>
                  <a:lnTo>
                    <a:pt x="6334" y="0"/>
                  </a:lnTo>
                  <a:close/>
                  <a:moveTo>
                    <a:pt x="6651" y="0"/>
                  </a:moveTo>
                  <a:lnTo>
                    <a:pt x="6651" y="7727"/>
                  </a:lnTo>
                  <a:lnTo>
                    <a:pt x="6746" y="7727"/>
                  </a:lnTo>
                  <a:lnTo>
                    <a:pt x="6746" y="0"/>
                  </a:lnTo>
                  <a:close/>
                  <a:moveTo>
                    <a:pt x="6999" y="0"/>
                  </a:moveTo>
                  <a:lnTo>
                    <a:pt x="6999" y="7727"/>
                  </a:lnTo>
                  <a:lnTo>
                    <a:pt x="7189" y="7727"/>
                  </a:lnTo>
                  <a:lnTo>
                    <a:pt x="7189" y="0"/>
                  </a:lnTo>
                  <a:close/>
                  <a:moveTo>
                    <a:pt x="7664" y="0"/>
                  </a:moveTo>
                  <a:lnTo>
                    <a:pt x="7664" y="7727"/>
                  </a:lnTo>
                  <a:lnTo>
                    <a:pt x="9121" y="7727"/>
                  </a:lnTo>
                  <a:lnTo>
                    <a:pt x="9121" y="0"/>
                  </a:lnTo>
                  <a:close/>
                  <a:moveTo>
                    <a:pt x="9596" y="0"/>
                  </a:moveTo>
                  <a:lnTo>
                    <a:pt x="9596" y="7727"/>
                  </a:lnTo>
                  <a:lnTo>
                    <a:pt x="9691" y="7727"/>
                  </a:lnTo>
                  <a:lnTo>
                    <a:pt x="9691" y="0"/>
                  </a:lnTo>
                  <a:close/>
                  <a:moveTo>
                    <a:pt x="9786" y="0"/>
                  </a:moveTo>
                  <a:lnTo>
                    <a:pt x="9786" y="7727"/>
                  </a:lnTo>
                  <a:lnTo>
                    <a:pt x="10008" y="7727"/>
                  </a:lnTo>
                  <a:lnTo>
                    <a:pt x="10008" y="0"/>
                  </a:lnTo>
                  <a:close/>
                  <a:moveTo>
                    <a:pt x="10325" y="0"/>
                  </a:moveTo>
                  <a:lnTo>
                    <a:pt x="10325" y="7727"/>
                  </a:lnTo>
                  <a:lnTo>
                    <a:pt x="11940" y="7727"/>
                  </a:lnTo>
                  <a:lnTo>
                    <a:pt x="11940" y="0"/>
                  </a:lnTo>
                  <a:close/>
                  <a:moveTo>
                    <a:pt x="12288" y="0"/>
                  </a:moveTo>
                  <a:lnTo>
                    <a:pt x="12288" y="7727"/>
                  </a:lnTo>
                  <a:lnTo>
                    <a:pt x="12510" y="7727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01;p35">
              <a:extLst>
                <a:ext uri="{FF2B5EF4-FFF2-40B4-BE49-F238E27FC236}">
                  <a16:creationId xmlns:a16="http://schemas.microsoft.com/office/drawing/2014/main" id="{ACA378D5-09E4-82D1-CE69-68D0F6D275EC}"/>
                </a:ext>
              </a:extLst>
            </p:cNvPr>
            <p:cNvSpPr/>
            <p:nvPr/>
          </p:nvSpPr>
          <p:spPr>
            <a:xfrm>
              <a:off x="6197449" y="3555570"/>
              <a:ext cx="49494" cy="64253"/>
            </a:xfrm>
            <a:custGeom>
              <a:avLst/>
              <a:gdLst/>
              <a:ahLst/>
              <a:cxnLst/>
              <a:rect l="l" t="t" r="r" b="b"/>
              <a:pathLst>
                <a:path w="1489" h="1933" extrusionOk="0">
                  <a:moveTo>
                    <a:pt x="1172" y="0"/>
                  </a:moveTo>
                  <a:cubicBezTo>
                    <a:pt x="919" y="634"/>
                    <a:pt x="507" y="1204"/>
                    <a:pt x="0" y="1679"/>
                  </a:cubicBezTo>
                  <a:lnTo>
                    <a:pt x="253" y="1932"/>
                  </a:lnTo>
                  <a:cubicBezTo>
                    <a:pt x="792" y="1457"/>
                    <a:pt x="1204" y="824"/>
                    <a:pt x="1489" y="159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02;p35">
              <a:extLst>
                <a:ext uri="{FF2B5EF4-FFF2-40B4-BE49-F238E27FC236}">
                  <a16:creationId xmlns:a16="http://schemas.microsoft.com/office/drawing/2014/main" id="{09139EAE-4ED1-04FF-81D3-74F05EB4B20F}"/>
                </a:ext>
              </a:extLst>
            </p:cNvPr>
            <p:cNvSpPr/>
            <p:nvPr/>
          </p:nvSpPr>
          <p:spPr>
            <a:xfrm>
              <a:off x="6237437" y="3439762"/>
              <a:ext cx="22138" cy="63222"/>
            </a:xfrm>
            <a:custGeom>
              <a:avLst/>
              <a:gdLst/>
              <a:ahLst/>
              <a:cxnLst/>
              <a:rect l="l" t="t" r="r" b="b"/>
              <a:pathLst>
                <a:path w="666" h="1902" extrusionOk="0">
                  <a:moveTo>
                    <a:pt x="349" y="1"/>
                  </a:moveTo>
                  <a:lnTo>
                    <a:pt x="1" y="128"/>
                  </a:lnTo>
                  <a:cubicBezTo>
                    <a:pt x="222" y="634"/>
                    <a:pt x="317" y="1173"/>
                    <a:pt x="317" y="1743"/>
                  </a:cubicBezTo>
                  <a:cubicBezTo>
                    <a:pt x="317" y="1806"/>
                    <a:pt x="317" y="1838"/>
                    <a:pt x="317" y="1869"/>
                  </a:cubicBezTo>
                  <a:lnTo>
                    <a:pt x="666" y="1901"/>
                  </a:lnTo>
                  <a:cubicBezTo>
                    <a:pt x="666" y="1838"/>
                    <a:pt x="666" y="1806"/>
                    <a:pt x="666" y="1743"/>
                  </a:cubicBezTo>
                  <a:cubicBezTo>
                    <a:pt x="666" y="1141"/>
                    <a:pt x="571" y="539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03;p35">
              <a:extLst>
                <a:ext uri="{FF2B5EF4-FFF2-40B4-BE49-F238E27FC236}">
                  <a16:creationId xmlns:a16="http://schemas.microsoft.com/office/drawing/2014/main" id="{A9C5ADA7-65B1-E8CA-0297-4217E5EDC2DE}"/>
                </a:ext>
              </a:extLst>
            </p:cNvPr>
            <p:cNvSpPr/>
            <p:nvPr/>
          </p:nvSpPr>
          <p:spPr>
            <a:xfrm>
              <a:off x="6222712" y="3408184"/>
              <a:ext cx="15822" cy="14792"/>
            </a:xfrm>
            <a:custGeom>
              <a:avLst/>
              <a:gdLst/>
              <a:ahLst/>
              <a:cxnLst/>
              <a:rect l="l" t="t" r="r" b="b"/>
              <a:pathLst>
                <a:path w="476" h="445" extrusionOk="0">
                  <a:moveTo>
                    <a:pt x="317" y="1"/>
                  </a:moveTo>
                  <a:lnTo>
                    <a:pt x="0" y="191"/>
                  </a:lnTo>
                  <a:cubicBezTo>
                    <a:pt x="64" y="286"/>
                    <a:pt x="95" y="349"/>
                    <a:pt x="159" y="444"/>
                  </a:cubicBezTo>
                  <a:lnTo>
                    <a:pt x="475" y="254"/>
                  </a:lnTo>
                  <a:cubicBezTo>
                    <a:pt x="412" y="191"/>
                    <a:pt x="349" y="96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04;p35">
              <a:extLst>
                <a:ext uri="{FF2B5EF4-FFF2-40B4-BE49-F238E27FC236}">
                  <a16:creationId xmlns:a16="http://schemas.microsoft.com/office/drawing/2014/main" id="{CB10BC22-0A98-D229-91DA-7D119E2076B0}"/>
                </a:ext>
              </a:extLst>
            </p:cNvPr>
            <p:cNvSpPr/>
            <p:nvPr/>
          </p:nvSpPr>
          <p:spPr>
            <a:xfrm>
              <a:off x="6164808" y="3351343"/>
              <a:ext cx="68441" cy="63189"/>
            </a:xfrm>
            <a:custGeom>
              <a:avLst/>
              <a:gdLst/>
              <a:ahLst/>
              <a:cxnLst/>
              <a:rect l="l" t="t" r="r" b="b"/>
              <a:pathLst>
                <a:path w="2059" h="1901" extrusionOk="0">
                  <a:moveTo>
                    <a:pt x="159" y="1"/>
                  </a:moveTo>
                  <a:lnTo>
                    <a:pt x="0" y="317"/>
                  </a:lnTo>
                  <a:cubicBezTo>
                    <a:pt x="697" y="666"/>
                    <a:pt x="1299" y="1236"/>
                    <a:pt x="1742" y="1901"/>
                  </a:cubicBezTo>
                  <a:lnTo>
                    <a:pt x="2059" y="1711"/>
                  </a:lnTo>
                  <a:cubicBezTo>
                    <a:pt x="1584" y="982"/>
                    <a:pt x="919" y="38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05;p35">
              <a:extLst>
                <a:ext uri="{FF2B5EF4-FFF2-40B4-BE49-F238E27FC236}">
                  <a16:creationId xmlns:a16="http://schemas.microsoft.com/office/drawing/2014/main" id="{C5572D47-E667-FE8A-C2F7-4341DF4DCF54}"/>
                </a:ext>
              </a:extLst>
            </p:cNvPr>
            <p:cNvSpPr/>
            <p:nvPr/>
          </p:nvSpPr>
          <p:spPr>
            <a:xfrm>
              <a:off x="5995317" y="3340840"/>
              <a:ext cx="49528" cy="33705"/>
            </a:xfrm>
            <a:custGeom>
              <a:avLst/>
              <a:gdLst/>
              <a:ahLst/>
              <a:cxnLst/>
              <a:rect l="l" t="t" r="r" b="b"/>
              <a:pathLst>
                <a:path w="1490" h="1014" extrusionOk="0">
                  <a:moveTo>
                    <a:pt x="1394" y="0"/>
                  </a:moveTo>
                  <a:cubicBezTo>
                    <a:pt x="887" y="190"/>
                    <a:pt x="412" y="412"/>
                    <a:pt x="1" y="728"/>
                  </a:cubicBezTo>
                  <a:lnTo>
                    <a:pt x="222" y="1013"/>
                  </a:lnTo>
                  <a:cubicBezTo>
                    <a:pt x="602" y="728"/>
                    <a:pt x="1046" y="507"/>
                    <a:pt x="1489" y="348"/>
                  </a:cubicBezTo>
                  <a:lnTo>
                    <a:pt x="139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6" name="Google Shape;3306;p35">
              <a:extLst>
                <a:ext uri="{FF2B5EF4-FFF2-40B4-BE49-F238E27FC236}">
                  <a16:creationId xmlns:a16="http://schemas.microsoft.com/office/drawing/2014/main" id="{E4164C13-FE30-2CEA-208C-8DCA2E4C9280}"/>
                </a:ext>
              </a:extLst>
            </p:cNvPr>
            <p:cNvSpPr/>
            <p:nvPr/>
          </p:nvSpPr>
          <p:spPr>
            <a:xfrm>
              <a:off x="5953202" y="3365038"/>
              <a:ext cx="49528" cy="53716"/>
            </a:xfrm>
            <a:custGeom>
              <a:avLst/>
              <a:gdLst/>
              <a:ahLst/>
              <a:cxnLst/>
              <a:rect l="l" t="t" r="r" b="b"/>
              <a:pathLst>
                <a:path w="1490" h="1616" extrusionOk="0">
                  <a:moveTo>
                    <a:pt x="1268" y="0"/>
                  </a:moveTo>
                  <a:cubicBezTo>
                    <a:pt x="761" y="380"/>
                    <a:pt x="318" y="855"/>
                    <a:pt x="1" y="1426"/>
                  </a:cubicBezTo>
                  <a:lnTo>
                    <a:pt x="286" y="1616"/>
                  </a:lnTo>
                  <a:cubicBezTo>
                    <a:pt x="603" y="1077"/>
                    <a:pt x="1014" y="634"/>
                    <a:pt x="1489" y="285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7" name="Google Shape;3307;p35">
              <a:extLst>
                <a:ext uri="{FF2B5EF4-FFF2-40B4-BE49-F238E27FC236}">
                  <a16:creationId xmlns:a16="http://schemas.microsoft.com/office/drawing/2014/main" id="{B00468F2-5248-B840-601F-338CE52193B6}"/>
                </a:ext>
              </a:extLst>
            </p:cNvPr>
            <p:cNvSpPr/>
            <p:nvPr/>
          </p:nvSpPr>
          <p:spPr>
            <a:xfrm>
              <a:off x="5947950" y="3412405"/>
              <a:ext cx="14759" cy="12664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127" y="1"/>
                  </a:moveTo>
                  <a:cubicBezTo>
                    <a:pt x="96" y="64"/>
                    <a:pt x="64" y="127"/>
                    <a:pt x="1" y="222"/>
                  </a:cubicBezTo>
                  <a:lnTo>
                    <a:pt x="317" y="381"/>
                  </a:lnTo>
                  <a:cubicBezTo>
                    <a:pt x="381" y="317"/>
                    <a:pt x="412" y="254"/>
                    <a:pt x="444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8" name="Google Shape;3308;p35">
              <a:extLst>
                <a:ext uri="{FF2B5EF4-FFF2-40B4-BE49-F238E27FC236}">
                  <a16:creationId xmlns:a16="http://schemas.microsoft.com/office/drawing/2014/main" id="{63489F93-60D0-92E1-9359-A118B507CB6A}"/>
                </a:ext>
              </a:extLst>
            </p:cNvPr>
            <p:cNvSpPr/>
            <p:nvPr/>
          </p:nvSpPr>
          <p:spPr>
            <a:xfrm>
              <a:off x="5929003" y="3450299"/>
              <a:ext cx="17916" cy="61095"/>
            </a:xfrm>
            <a:custGeom>
              <a:avLst/>
              <a:gdLst/>
              <a:ahLst/>
              <a:cxnLst/>
              <a:rect l="l" t="t" r="r" b="b"/>
              <a:pathLst>
                <a:path w="539" h="1838" extrusionOk="0">
                  <a:moveTo>
                    <a:pt x="191" y="1"/>
                  </a:moveTo>
                  <a:cubicBezTo>
                    <a:pt x="64" y="476"/>
                    <a:pt x="1" y="951"/>
                    <a:pt x="1" y="1426"/>
                  </a:cubicBezTo>
                  <a:cubicBezTo>
                    <a:pt x="1" y="1584"/>
                    <a:pt x="1" y="1711"/>
                    <a:pt x="1" y="1837"/>
                  </a:cubicBezTo>
                  <a:lnTo>
                    <a:pt x="381" y="1806"/>
                  </a:lnTo>
                  <a:cubicBezTo>
                    <a:pt x="349" y="1679"/>
                    <a:pt x="349" y="1552"/>
                    <a:pt x="349" y="1426"/>
                  </a:cubicBezTo>
                  <a:cubicBezTo>
                    <a:pt x="349" y="982"/>
                    <a:pt x="412" y="539"/>
                    <a:pt x="539" y="9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9" name="Google Shape;3309;p35">
              <a:extLst>
                <a:ext uri="{FF2B5EF4-FFF2-40B4-BE49-F238E27FC236}">
                  <a16:creationId xmlns:a16="http://schemas.microsoft.com/office/drawing/2014/main" id="{20D6796C-80D8-4923-FDF2-F75C38618DEE}"/>
                </a:ext>
              </a:extLst>
            </p:cNvPr>
            <p:cNvSpPr/>
            <p:nvPr/>
          </p:nvSpPr>
          <p:spPr>
            <a:xfrm>
              <a:off x="5933225" y="3532402"/>
              <a:ext cx="34769" cy="60031"/>
            </a:xfrm>
            <a:custGeom>
              <a:avLst/>
              <a:gdLst/>
              <a:ahLst/>
              <a:cxnLst/>
              <a:rect l="l" t="t" r="r" b="b"/>
              <a:pathLst>
                <a:path w="1046" h="1806" extrusionOk="0">
                  <a:moveTo>
                    <a:pt x="349" y="1"/>
                  </a:moveTo>
                  <a:lnTo>
                    <a:pt x="0" y="64"/>
                  </a:lnTo>
                  <a:cubicBezTo>
                    <a:pt x="127" y="697"/>
                    <a:pt x="380" y="1268"/>
                    <a:pt x="760" y="1806"/>
                  </a:cubicBezTo>
                  <a:lnTo>
                    <a:pt x="1045" y="1584"/>
                  </a:lnTo>
                  <a:cubicBezTo>
                    <a:pt x="697" y="1109"/>
                    <a:pt x="475" y="57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0" name="Google Shape;3310;p35">
              <a:extLst>
                <a:ext uri="{FF2B5EF4-FFF2-40B4-BE49-F238E27FC236}">
                  <a16:creationId xmlns:a16="http://schemas.microsoft.com/office/drawing/2014/main" id="{863218BD-2AFE-EDC2-1153-B713EE35B1D2}"/>
                </a:ext>
              </a:extLst>
            </p:cNvPr>
            <p:cNvSpPr/>
            <p:nvPr/>
          </p:nvSpPr>
          <p:spPr>
            <a:xfrm>
              <a:off x="6154271" y="3397680"/>
              <a:ext cx="60031" cy="170554"/>
            </a:xfrm>
            <a:custGeom>
              <a:avLst/>
              <a:gdLst/>
              <a:ahLst/>
              <a:cxnLst/>
              <a:rect l="l" t="t" r="r" b="b"/>
              <a:pathLst>
                <a:path w="1806" h="5131" extrusionOk="0">
                  <a:moveTo>
                    <a:pt x="222" y="0"/>
                  </a:moveTo>
                  <a:lnTo>
                    <a:pt x="1" y="317"/>
                  </a:lnTo>
                  <a:cubicBezTo>
                    <a:pt x="919" y="919"/>
                    <a:pt x="1457" y="1932"/>
                    <a:pt x="1457" y="3009"/>
                  </a:cubicBezTo>
                  <a:cubicBezTo>
                    <a:pt x="1457" y="3705"/>
                    <a:pt x="1236" y="4370"/>
                    <a:pt x="824" y="4941"/>
                  </a:cubicBezTo>
                  <a:lnTo>
                    <a:pt x="1141" y="5131"/>
                  </a:lnTo>
                  <a:cubicBezTo>
                    <a:pt x="1584" y="4529"/>
                    <a:pt x="1806" y="3800"/>
                    <a:pt x="1806" y="3009"/>
                  </a:cubicBezTo>
                  <a:cubicBezTo>
                    <a:pt x="1806" y="1805"/>
                    <a:pt x="1204" y="697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1" name="Google Shape;3311;p35">
              <a:extLst>
                <a:ext uri="{FF2B5EF4-FFF2-40B4-BE49-F238E27FC236}">
                  <a16:creationId xmlns:a16="http://schemas.microsoft.com/office/drawing/2014/main" id="{804F772A-F8F5-ED8B-6786-C1C8EDC45F22}"/>
                </a:ext>
              </a:extLst>
            </p:cNvPr>
            <p:cNvSpPr/>
            <p:nvPr/>
          </p:nvSpPr>
          <p:spPr>
            <a:xfrm>
              <a:off x="6070074" y="3377670"/>
              <a:ext cx="91609" cy="30548"/>
            </a:xfrm>
            <a:custGeom>
              <a:avLst/>
              <a:gdLst/>
              <a:ahLst/>
              <a:cxnLst/>
              <a:rect l="l" t="t" r="r" b="b"/>
              <a:pathLst>
                <a:path w="2756" h="919" extrusionOk="0">
                  <a:moveTo>
                    <a:pt x="729" y="0"/>
                  </a:moveTo>
                  <a:cubicBezTo>
                    <a:pt x="475" y="0"/>
                    <a:pt x="222" y="32"/>
                    <a:pt x="0" y="64"/>
                  </a:cubicBezTo>
                  <a:lnTo>
                    <a:pt x="64" y="412"/>
                  </a:lnTo>
                  <a:cubicBezTo>
                    <a:pt x="285" y="380"/>
                    <a:pt x="507" y="349"/>
                    <a:pt x="729" y="349"/>
                  </a:cubicBezTo>
                  <a:cubicBezTo>
                    <a:pt x="1362" y="349"/>
                    <a:pt x="1995" y="539"/>
                    <a:pt x="2565" y="919"/>
                  </a:cubicBezTo>
                  <a:lnTo>
                    <a:pt x="2755" y="602"/>
                  </a:lnTo>
                  <a:cubicBezTo>
                    <a:pt x="2154" y="190"/>
                    <a:pt x="1457" y="0"/>
                    <a:pt x="7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2" name="Google Shape;3312;p35">
              <a:extLst>
                <a:ext uri="{FF2B5EF4-FFF2-40B4-BE49-F238E27FC236}">
                  <a16:creationId xmlns:a16="http://schemas.microsoft.com/office/drawing/2014/main" id="{BA985E37-E55B-AC9E-F1ED-6CE888493A3B}"/>
                </a:ext>
              </a:extLst>
            </p:cNvPr>
            <p:cNvSpPr/>
            <p:nvPr/>
          </p:nvSpPr>
          <p:spPr>
            <a:xfrm>
              <a:off x="6034274" y="3379764"/>
              <a:ext cx="37927" cy="23202"/>
            </a:xfrm>
            <a:custGeom>
              <a:avLst/>
              <a:gdLst/>
              <a:ahLst/>
              <a:cxnLst/>
              <a:rect l="l" t="t" r="r" b="b"/>
              <a:pathLst>
                <a:path w="1141" h="698" extrusionOk="0">
                  <a:moveTo>
                    <a:pt x="1077" y="1"/>
                  </a:moveTo>
                  <a:cubicBezTo>
                    <a:pt x="697" y="64"/>
                    <a:pt x="349" y="222"/>
                    <a:pt x="0" y="412"/>
                  </a:cubicBezTo>
                  <a:lnTo>
                    <a:pt x="190" y="698"/>
                  </a:lnTo>
                  <a:cubicBezTo>
                    <a:pt x="475" y="539"/>
                    <a:pt x="792" y="412"/>
                    <a:pt x="1141" y="349"/>
                  </a:cubicBezTo>
                  <a:lnTo>
                    <a:pt x="107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3" name="Google Shape;3313;p35">
              <a:extLst>
                <a:ext uri="{FF2B5EF4-FFF2-40B4-BE49-F238E27FC236}">
                  <a16:creationId xmlns:a16="http://schemas.microsoft.com/office/drawing/2014/main" id="{030C7F05-2A68-8016-E1D2-4305ECE4561E}"/>
                </a:ext>
              </a:extLst>
            </p:cNvPr>
            <p:cNvSpPr/>
            <p:nvPr/>
          </p:nvSpPr>
          <p:spPr>
            <a:xfrm>
              <a:off x="5973212" y="3416627"/>
              <a:ext cx="40054" cy="128439"/>
            </a:xfrm>
            <a:custGeom>
              <a:avLst/>
              <a:gdLst/>
              <a:ahLst/>
              <a:cxnLst/>
              <a:rect l="l" t="t" r="r" b="b"/>
              <a:pathLst>
                <a:path w="1205" h="3864" extrusionOk="0">
                  <a:moveTo>
                    <a:pt x="951" y="0"/>
                  </a:moveTo>
                  <a:cubicBezTo>
                    <a:pt x="349" y="665"/>
                    <a:pt x="1" y="1552"/>
                    <a:pt x="1" y="2439"/>
                  </a:cubicBezTo>
                  <a:cubicBezTo>
                    <a:pt x="1" y="2945"/>
                    <a:pt x="96" y="3420"/>
                    <a:pt x="286" y="3864"/>
                  </a:cubicBezTo>
                  <a:lnTo>
                    <a:pt x="634" y="3737"/>
                  </a:lnTo>
                  <a:cubicBezTo>
                    <a:pt x="444" y="3325"/>
                    <a:pt x="349" y="2882"/>
                    <a:pt x="349" y="2439"/>
                  </a:cubicBezTo>
                  <a:cubicBezTo>
                    <a:pt x="349" y="1615"/>
                    <a:pt x="666" y="855"/>
                    <a:pt x="1204" y="254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4" name="Google Shape;3314;p35">
              <a:extLst>
                <a:ext uri="{FF2B5EF4-FFF2-40B4-BE49-F238E27FC236}">
                  <a16:creationId xmlns:a16="http://schemas.microsoft.com/office/drawing/2014/main" id="{43A21B67-8C15-A061-F3B0-775692B685A6}"/>
                </a:ext>
              </a:extLst>
            </p:cNvPr>
            <p:cNvSpPr/>
            <p:nvPr/>
          </p:nvSpPr>
          <p:spPr>
            <a:xfrm>
              <a:off x="6138482" y="3446077"/>
              <a:ext cx="29517" cy="51622"/>
            </a:xfrm>
            <a:custGeom>
              <a:avLst/>
              <a:gdLst/>
              <a:ahLst/>
              <a:cxnLst/>
              <a:rect l="l" t="t" r="r" b="b"/>
              <a:pathLst>
                <a:path w="888" h="1553" extrusionOk="0">
                  <a:moveTo>
                    <a:pt x="222" y="1"/>
                  </a:moveTo>
                  <a:lnTo>
                    <a:pt x="1" y="254"/>
                  </a:lnTo>
                  <a:cubicBezTo>
                    <a:pt x="349" y="603"/>
                    <a:pt x="539" y="1078"/>
                    <a:pt x="539" y="1553"/>
                  </a:cubicBezTo>
                  <a:lnTo>
                    <a:pt x="887" y="1553"/>
                  </a:lnTo>
                  <a:cubicBezTo>
                    <a:pt x="887" y="983"/>
                    <a:pt x="666" y="413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5" name="Google Shape;3315;p35">
              <a:extLst>
                <a:ext uri="{FF2B5EF4-FFF2-40B4-BE49-F238E27FC236}">
                  <a16:creationId xmlns:a16="http://schemas.microsoft.com/office/drawing/2014/main" id="{20338CCC-8F31-63F3-3B7D-B720DA3C53BF}"/>
                </a:ext>
              </a:extLst>
            </p:cNvPr>
            <p:cNvSpPr/>
            <p:nvPr/>
          </p:nvSpPr>
          <p:spPr>
            <a:xfrm>
              <a:off x="6020579" y="3423973"/>
              <a:ext cx="69505" cy="107432"/>
            </a:xfrm>
            <a:custGeom>
              <a:avLst/>
              <a:gdLst/>
              <a:ahLst/>
              <a:cxnLst/>
              <a:rect l="l" t="t" r="r" b="b"/>
              <a:pathLst>
                <a:path w="2091" h="3232" extrusionOk="0">
                  <a:moveTo>
                    <a:pt x="2091" y="1"/>
                  </a:moveTo>
                  <a:cubicBezTo>
                    <a:pt x="919" y="64"/>
                    <a:pt x="1" y="1046"/>
                    <a:pt x="1" y="2218"/>
                  </a:cubicBezTo>
                  <a:cubicBezTo>
                    <a:pt x="1" y="2566"/>
                    <a:pt x="64" y="2946"/>
                    <a:pt x="222" y="3231"/>
                  </a:cubicBezTo>
                  <a:lnTo>
                    <a:pt x="539" y="3073"/>
                  </a:lnTo>
                  <a:cubicBezTo>
                    <a:pt x="412" y="2819"/>
                    <a:pt x="349" y="2534"/>
                    <a:pt x="349" y="2218"/>
                  </a:cubicBezTo>
                  <a:cubicBezTo>
                    <a:pt x="349" y="1236"/>
                    <a:pt x="1109" y="413"/>
                    <a:pt x="2091" y="349"/>
                  </a:cubicBezTo>
                  <a:lnTo>
                    <a:pt x="20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6" name="Google Shape;3316;p35">
              <a:extLst>
                <a:ext uri="{FF2B5EF4-FFF2-40B4-BE49-F238E27FC236}">
                  <a16:creationId xmlns:a16="http://schemas.microsoft.com/office/drawing/2014/main" id="{5312410C-53D2-4AA3-AD9C-0BD00A580639}"/>
                </a:ext>
              </a:extLst>
            </p:cNvPr>
            <p:cNvSpPr/>
            <p:nvPr/>
          </p:nvSpPr>
          <p:spPr>
            <a:xfrm>
              <a:off x="6060600" y="3591369"/>
              <a:ext cx="48431" cy="64253"/>
            </a:xfrm>
            <a:custGeom>
              <a:avLst/>
              <a:gdLst/>
              <a:ahLst/>
              <a:cxnLst/>
              <a:rect l="l" t="t" r="r" b="b"/>
              <a:pathLst>
                <a:path w="1457" h="1933" extrusionOk="0">
                  <a:moveTo>
                    <a:pt x="1140" y="0"/>
                  </a:moveTo>
                  <a:cubicBezTo>
                    <a:pt x="824" y="634"/>
                    <a:pt x="444" y="1172"/>
                    <a:pt x="0" y="1679"/>
                  </a:cubicBezTo>
                  <a:lnTo>
                    <a:pt x="254" y="1932"/>
                  </a:lnTo>
                  <a:cubicBezTo>
                    <a:pt x="729" y="1394"/>
                    <a:pt x="1140" y="824"/>
                    <a:pt x="1457" y="159"/>
                  </a:cubicBezTo>
                  <a:lnTo>
                    <a:pt x="11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7" name="Google Shape;3317;p35">
              <a:extLst>
                <a:ext uri="{FF2B5EF4-FFF2-40B4-BE49-F238E27FC236}">
                  <a16:creationId xmlns:a16="http://schemas.microsoft.com/office/drawing/2014/main" id="{724F1885-9C51-FA25-2D57-E3A9EFCCE62C}"/>
                </a:ext>
              </a:extLst>
            </p:cNvPr>
            <p:cNvSpPr/>
            <p:nvPr/>
          </p:nvSpPr>
          <p:spPr>
            <a:xfrm>
              <a:off x="5979528" y="3461866"/>
              <a:ext cx="151608" cy="163208"/>
            </a:xfrm>
            <a:custGeom>
              <a:avLst/>
              <a:gdLst/>
              <a:ahLst/>
              <a:cxnLst/>
              <a:rect l="l" t="t" r="r" b="b"/>
              <a:pathLst>
                <a:path w="4561" h="4910" extrusionOk="0">
                  <a:moveTo>
                    <a:pt x="3453" y="1"/>
                  </a:moveTo>
                  <a:cubicBezTo>
                    <a:pt x="2819" y="1"/>
                    <a:pt x="2344" y="476"/>
                    <a:pt x="2344" y="1109"/>
                  </a:cubicBezTo>
                  <a:cubicBezTo>
                    <a:pt x="2344" y="1204"/>
                    <a:pt x="2534" y="3516"/>
                    <a:pt x="1" y="4593"/>
                  </a:cubicBezTo>
                  <a:lnTo>
                    <a:pt x="127" y="4910"/>
                  </a:lnTo>
                  <a:cubicBezTo>
                    <a:pt x="2914" y="3738"/>
                    <a:pt x="2693" y="1109"/>
                    <a:pt x="2693" y="1078"/>
                  </a:cubicBezTo>
                  <a:cubicBezTo>
                    <a:pt x="2693" y="666"/>
                    <a:pt x="3009" y="349"/>
                    <a:pt x="3421" y="349"/>
                  </a:cubicBezTo>
                  <a:cubicBezTo>
                    <a:pt x="3833" y="349"/>
                    <a:pt x="4181" y="666"/>
                    <a:pt x="4181" y="1109"/>
                  </a:cubicBezTo>
                  <a:cubicBezTo>
                    <a:pt x="4181" y="1109"/>
                    <a:pt x="4213" y="1806"/>
                    <a:pt x="3959" y="2756"/>
                  </a:cubicBezTo>
                  <a:lnTo>
                    <a:pt x="4308" y="2819"/>
                  </a:lnTo>
                  <a:cubicBezTo>
                    <a:pt x="4561" y="1838"/>
                    <a:pt x="4529" y="1109"/>
                    <a:pt x="4529" y="1078"/>
                  </a:cubicBezTo>
                  <a:cubicBezTo>
                    <a:pt x="4529" y="476"/>
                    <a:pt x="4054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8" name="Google Shape;3318;p35">
              <a:extLst>
                <a:ext uri="{FF2B5EF4-FFF2-40B4-BE49-F238E27FC236}">
                  <a16:creationId xmlns:a16="http://schemas.microsoft.com/office/drawing/2014/main" id="{4976EE18-DE7C-6C49-EE04-66493C0F2616}"/>
                </a:ext>
              </a:extLst>
            </p:cNvPr>
            <p:cNvSpPr/>
            <p:nvPr/>
          </p:nvSpPr>
          <p:spPr>
            <a:xfrm>
              <a:off x="6108998" y="3589242"/>
              <a:ext cx="62159" cy="59001"/>
            </a:xfrm>
            <a:custGeom>
              <a:avLst/>
              <a:gdLst/>
              <a:ahLst/>
              <a:cxnLst/>
              <a:rect l="l" t="t" r="r" b="b"/>
              <a:pathLst>
                <a:path w="1870" h="1775" extrusionOk="0">
                  <a:moveTo>
                    <a:pt x="1553" y="1"/>
                  </a:moveTo>
                  <a:cubicBezTo>
                    <a:pt x="1553" y="1"/>
                    <a:pt x="919" y="1078"/>
                    <a:pt x="1" y="1458"/>
                  </a:cubicBezTo>
                  <a:lnTo>
                    <a:pt x="159" y="1774"/>
                  </a:lnTo>
                  <a:cubicBezTo>
                    <a:pt x="1173" y="1363"/>
                    <a:pt x="1838" y="223"/>
                    <a:pt x="1869" y="159"/>
                  </a:cubicBezTo>
                  <a:lnTo>
                    <a:pt x="155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9" name="Google Shape;3319;p35">
              <a:extLst>
                <a:ext uri="{FF2B5EF4-FFF2-40B4-BE49-F238E27FC236}">
                  <a16:creationId xmlns:a16="http://schemas.microsoft.com/office/drawing/2014/main" id="{1311332A-6383-0731-DCDC-6FD75DFBF613}"/>
                </a:ext>
              </a:extLst>
            </p:cNvPr>
            <p:cNvSpPr/>
            <p:nvPr/>
          </p:nvSpPr>
          <p:spPr>
            <a:xfrm>
              <a:off x="6157429" y="3623978"/>
              <a:ext cx="26359" cy="20044"/>
            </a:xfrm>
            <a:custGeom>
              <a:avLst/>
              <a:gdLst/>
              <a:ahLst/>
              <a:cxnLst/>
              <a:rect l="l" t="t" r="r" b="b"/>
              <a:pathLst>
                <a:path w="793" h="603" extrusionOk="0">
                  <a:moveTo>
                    <a:pt x="602" y="1"/>
                  </a:moveTo>
                  <a:cubicBezTo>
                    <a:pt x="602" y="1"/>
                    <a:pt x="381" y="159"/>
                    <a:pt x="1" y="286"/>
                  </a:cubicBezTo>
                  <a:lnTo>
                    <a:pt x="96" y="603"/>
                  </a:lnTo>
                  <a:cubicBezTo>
                    <a:pt x="539" y="476"/>
                    <a:pt x="792" y="318"/>
                    <a:pt x="792" y="28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0" name="Google Shape;3320;p35">
              <a:extLst>
                <a:ext uri="{FF2B5EF4-FFF2-40B4-BE49-F238E27FC236}">
                  <a16:creationId xmlns:a16="http://schemas.microsoft.com/office/drawing/2014/main" id="{66334DEA-D37B-1CF8-485F-249D213794C0}"/>
                </a:ext>
              </a:extLst>
            </p:cNvPr>
            <p:cNvSpPr/>
            <p:nvPr/>
          </p:nvSpPr>
          <p:spPr>
            <a:xfrm>
              <a:off x="5990065" y="3561886"/>
              <a:ext cx="18980" cy="21074"/>
            </a:xfrm>
            <a:custGeom>
              <a:avLst/>
              <a:gdLst/>
              <a:ahLst/>
              <a:cxnLst/>
              <a:rect l="l" t="t" r="r" b="b"/>
              <a:pathLst>
                <a:path w="571" h="634" extrusionOk="0">
                  <a:moveTo>
                    <a:pt x="317" y="1"/>
                  </a:moveTo>
                  <a:lnTo>
                    <a:pt x="0" y="159"/>
                  </a:lnTo>
                  <a:lnTo>
                    <a:pt x="254" y="634"/>
                  </a:lnTo>
                  <a:lnTo>
                    <a:pt x="570" y="47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1" name="Google Shape;3321;p35">
              <a:extLst>
                <a:ext uri="{FF2B5EF4-FFF2-40B4-BE49-F238E27FC236}">
                  <a16:creationId xmlns:a16="http://schemas.microsoft.com/office/drawing/2014/main" id="{CF46D085-A4D1-FFED-E806-4E4E06E80427}"/>
                </a:ext>
              </a:extLst>
            </p:cNvPr>
            <p:cNvSpPr/>
            <p:nvPr/>
          </p:nvSpPr>
          <p:spPr>
            <a:xfrm>
              <a:off x="6071104" y="3332264"/>
              <a:ext cx="71632" cy="21240"/>
            </a:xfrm>
            <a:custGeom>
              <a:avLst/>
              <a:gdLst/>
              <a:ahLst/>
              <a:cxnLst/>
              <a:rect l="l" t="t" r="r" b="b"/>
              <a:pathLst>
                <a:path w="2155" h="639" extrusionOk="0">
                  <a:moveTo>
                    <a:pt x="646" y="1"/>
                  </a:moveTo>
                  <a:cubicBezTo>
                    <a:pt x="276" y="1"/>
                    <a:pt x="31" y="53"/>
                    <a:pt x="1" y="68"/>
                  </a:cubicBezTo>
                  <a:lnTo>
                    <a:pt x="64" y="416"/>
                  </a:lnTo>
                  <a:cubicBezTo>
                    <a:pt x="79" y="416"/>
                    <a:pt x="299" y="373"/>
                    <a:pt x="632" y="373"/>
                  </a:cubicBezTo>
                  <a:cubicBezTo>
                    <a:pt x="992" y="373"/>
                    <a:pt x="1485" y="424"/>
                    <a:pt x="1996" y="638"/>
                  </a:cubicBezTo>
                  <a:lnTo>
                    <a:pt x="2154" y="290"/>
                  </a:lnTo>
                  <a:cubicBezTo>
                    <a:pt x="1581" y="60"/>
                    <a:pt x="1042" y="1"/>
                    <a:pt x="6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2" name="Google Shape;3322;p35">
              <a:extLst>
                <a:ext uri="{FF2B5EF4-FFF2-40B4-BE49-F238E27FC236}">
                  <a16:creationId xmlns:a16="http://schemas.microsoft.com/office/drawing/2014/main" id="{0A7A605C-ABBD-C31A-BC7B-D689B57496E5}"/>
                </a:ext>
              </a:extLst>
            </p:cNvPr>
            <p:cNvSpPr/>
            <p:nvPr/>
          </p:nvSpPr>
          <p:spPr>
            <a:xfrm>
              <a:off x="6054285" y="3538717"/>
              <a:ext cx="41085" cy="65317"/>
            </a:xfrm>
            <a:custGeom>
              <a:avLst/>
              <a:gdLst/>
              <a:ahLst/>
              <a:cxnLst/>
              <a:rect l="l" t="t" r="r" b="b"/>
              <a:pathLst>
                <a:path w="1236" h="1965" extrusionOk="0">
                  <a:moveTo>
                    <a:pt x="887" y="1"/>
                  </a:moveTo>
                  <a:cubicBezTo>
                    <a:pt x="887" y="32"/>
                    <a:pt x="602" y="1268"/>
                    <a:pt x="0" y="1679"/>
                  </a:cubicBezTo>
                  <a:lnTo>
                    <a:pt x="190" y="1964"/>
                  </a:lnTo>
                  <a:cubicBezTo>
                    <a:pt x="919" y="1489"/>
                    <a:pt x="1235" y="159"/>
                    <a:pt x="1235" y="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3" name="Google Shape;3323;p35">
              <a:extLst>
                <a:ext uri="{FF2B5EF4-FFF2-40B4-BE49-F238E27FC236}">
                  <a16:creationId xmlns:a16="http://schemas.microsoft.com/office/drawing/2014/main" id="{D61EE5EC-4FFD-CD41-AFA9-C8BF76D6A9F2}"/>
                </a:ext>
              </a:extLst>
            </p:cNvPr>
            <p:cNvSpPr/>
            <p:nvPr/>
          </p:nvSpPr>
          <p:spPr>
            <a:xfrm>
              <a:off x="6011106" y="3613474"/>
              <a:ext cx="32675" cy="28453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761" y="0"/>
                  </a:moveTo>
                  <a:lnTo>
                    <a:pt x="1" y="570"/>
                  </a:lnTo>
                  <a:lnTo>
                    <a:pt x="222" y="855"/>
                  </a:lnTo>
                  <a:lnTo>
                    <a:pt x="982" y="28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4" name="Google Shape;3324;p35">
              <a:extLst>
                <a:ext uri="{FF2B5EF4-FFF2-40B4-BE49-F238E27FC236}">
                  <a16:creationId xmlns:a16="http://schemas.microsoft.com/office/drawing/2014/main" id="{855300B1-473B-94BE-AC30-73901FE4BB42}"/>
                </a:ext>
              </a:extLst>
            </p:cNvPr>
            <p:cNvSpPr/>
            <p:nvPr/>
          </p:nvSpPr>
          <p:spPr>
            <a:xfrm>
              <a:off x="6131102" y="3525056"/>
              <a:ext cx="34802" cy="57904"/>
            </a:xfrm>
            <a:custGeom>
              <a:avLst/>
              <a:gdLst/>
              <a:ahLst/>
              <a:cxnLst/>
              <a:rect l="l" t="t" r="r" b="b"/>
              <a:pathLst>
                <a:path w="1047" h="1742" extrusionOk="0">
                  <a:moveTo>
                    <a:pt x="698" y="0"/>
                  </a:moveTo>
                  <a:cubicBezTo>
                    <a:pt x="698" y="0"/>
                    <a:pt x="634" y="887"/>
                    <a:pt x="1" y="1489"/>
                  </a:cubicBezTo>
                  <a:lnTo>
                    <a:pt x="254" y="1742"/>
                  </a:lnTo>
                  <a:cubicBezTo>
                    <a:pt x="983" y="1045"/>
                    <a:pt x="1046" y="63"/>
                    <a:pt x="104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5" name="Google Shape;3325;p35">
              <a:extLst>
                <a:ext uri="{FF2B5EF4-FFF2-40B4-BE49-F238E27FC236}">
                  <a16:creationId xmlns:a16="http://schemas.microsoft.com/office/drawing/2014/main" id="{04A94228-0A9F-CD92-EF5D-6B70ECA17584}"/>
                </a:ext>
              </a:extLst>
            </p:cNvPr>
            <p:cNvSpPr/>
            <p:nvPr/>
          </p:nvSpPr>
          <p:spPr>
            <a:xfrm>
              <a:off x="6786928" y="3400838"/>
              <a:ext cx="22138" cy="175806"/>
            </a:xfrm>
            <a:custGeom>
              <a:avLst/>
              <a:gdLst/>
              <a:ahLst/>
              <a:cxnLst/>
              <a:rect l="l" t="t" r="r" b="b"/>
              <a:pathLst>
                <a:path w="666" h="5289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972"/>
                  </a:lnTo>
                  <a:cubicBezTo>
                    <a:pt x="1" y="5131"/>
                    <a:pt x="159" y="5289"/>
                    <a:pt x="317" y="5289"/>
                  </a:cubicBezTo>
                  <a:cubicBezTo>
                    <a:pt x="508" y="5289"/>
                    <a:pt x="666" y="5131"/>
                    <a:pt x="666" y="4972"/>
                  </a:cubicBezTo>
                  <a:lnTo>
                    <a:pt x="666" y="317"/>
                  </a:lnTo>
                  <a:cubicBezTo>
                    <a:pt x="666" y="127"/>
                    <a:pt x="508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6" name="Google Shape;3326;p35">
              <a:extLst>
                <a:ext uri="{FF2B5EF4-FFF2-40B4-BE49-F238E27FC236}">
                  <a16:creationId xmlns:a16="http://schemas.microsoft.com/office/drawing/2014/main" id="{53237A12-7C10-81F0-03A5-81FA07FABD74}"/>
                </a:ext>
              </a:extLst>
            </p:cNvPr>
            <p:cNvSpPr/>
            <p:nvPr/>
          </p:nvSpPr>
          <p:spPr>
            <a:xfrm>
              <a:off x="6729057" y="3608189"/>
              <a:ext cx="140007" cy="105304"/>
            </a:xfrm>
            <a:custGeom>
              <a:avLst/>
              <a:gdLst/>
              <a:ahLst/>
              <a:cxnLst/>
              <a:rect l="l" t="t" r="r" b="b"/>
              <a:pathLst>
                <a:path w="4212" h="3168" extrusionOk="0">
                  <a:moveTo>
                    <a:pt x="3579" y="634"/>
                  </a:moveTo>
                  <a:lnTo>
                    <a:pt x="2058" y="2534"/>
                  </a:lnTo>
                  <a:lnTo>
                    <a:pt x="697" y="634"/>
                  </a:lnTo>
                  <a:close/>
                  <a:moveTo>
                    <a:pt x="697" y="1"/>
                  </a:moveTo>
                  <a:cubicBezTo>
                    <a:pt x="475" y="1"/>
                    <a:pt x="253" y="128"/>
                    <a:pt x="127" y="349"/>
                  </a:cubicBezTo>
                  <a:cubicBezTo>
                    <a:pt x="0" y="571"/>
                    <a:pt x="32" y="824"/>
                    <a:pt x="190" y="1014"/>
                  </a:cubicBezTo>
                  <a:lnTo>
                    <a:pt x="1552" y="2914"/>
                  </a:lnTo>
                  <a:cubicBezTo>
                    <a:pt x="1647" y="3073"/>
                    <a:pt x="1837" y="3168"/>
                    <a:pt x="2058" y="3168"/>
                  </a:cubicBezTo>
                  <a:cubicBezTo>
                    <a:pt x="2249" y="3168"/>
                    <a:pt x="2439" y="3073"/>
                    <a:pt x="2565" y="2914"/>
                  </a:cubicBezTo>
                  <a:lnTo>
                    <a:pt x="4054" y="1046"/>
                  </a:lnTo>
                  <a:cubicBezTo>
                    <a:pt x="4149" y="951"/>
                    <a:pt x="4212" y="793"/>
                    <a:pt x="4212" y="634"/>
                  </a:cubicBezTo>
                  <a:cubicBezTo>
                    <a:pt x="4212" y="286"/>
                    <a:pt x="3927" y="1"/>
                    <a:pt x="357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7" name="Google Shape;3327;p35">
              <a:extLst>
                <a:ext uri="{FF2B5EF4-FFF2-40B4-BE49-F238E27FC236}">
                  <a16:creationId xmlns:a16="http://schemas.microsoft.com/office/drawing/2014/main" id="{164525F4-AFD6-45D6-B2FC-30836D39310D}"/>
                </a:ext>
              </a:extLst>
            </p:cNvPr>
            <p:cNvSpPr/>
            <p:nvPr/>
          </p:nvSpPr>
          <p:spPr>
            <a:xfrm>
              <a:off x="6285868" y="2569206"/>
              <a:ext cx="21074" cy="176903"/>
            </a:xfrm>
            <a:custGeom>
              <a:avLst/>
              <a:gdLst/>
              <a:ahLst/>
              <a:cxnLst/>
              <a:rect l="l" t="t" r="r" b="b"/>
              <a:pathLst>
                <a:path w="634" h="5322" extrusionOk="0"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4973"/>
                  </a:lnTo>
                  <a:cubicBezTo>
                    <a:pt x="0" y="5163"/>
                    <a:pt x="127" y="5321"/>
                    <a:pt x="317" y="5321"/>
                  </a:cubicBezTo>
                  <a:cubicBezTo>
                    <a:pt x="475" y="5321"/>
                    <a:pt x="634" y="5163"/>
                    <a:pt x="634" y="4973"/>
                  </a:cubicBezTo>
                  <a:lnTo>
                    <a:pt x="634" y="349"/>
                  </a:lnTo>
                  <a:cubicBezTo>
                    <a:pt x="634" y="159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8" name="Google Shape;3328;p35">
              <a:extLst>
                <a:ext uri="{FF2B5EF4-FFF2-40B4-BE49-F238E27FC236}">
                  <a16:creationId xmlns:a16="http://schemas.microsoft.com/office/drawing/2014/main" id="{4CE5B081-EA50-88D1-790F-353BC46E3877}"/>
                </a:ext>
              </a:extLst>
            </p:cNvPr>
            <p:cNvSpPr/>
            <p:nvPr/>
          </p:nvSpPr>
          <p:spPr>
            <a:xfrm>
              <a:off x="6224806" y="2432357"/>
              <a:ext cx="140040" cy="105304"/>
            </a:xfrm>
            <a:custGeom>
              <a:avLst/>
              <a:gdLst/>
              <a:ahLst/>
              <a:cxnLst/>
              <a:rect l="l" t="t" r="r" b="b"/>
              <a:pathLst>
                <a:path w="4213" h="3168" extrusionOk="0">
                  <a:moveTo>
                    <a:pt x="2154" y="634"/>
                  </a:moveTo>
                  <a:lnTo>
                    <a:pt x="3516" y="2534"/>
                  </a:lnTo>
                  <a:lnTo>
                    <a:pt x="634" y="2534"/>
                  </a:lnTo>
                  <a:lnTo>
                    <a:pt x="2154" y="634"/>
                  </a:lnTo>
                  <a:close/>
                  <a:moveTo>
                    <a:pt x="2154" y="1"/>
                  </a:moveTo>
                  <a:cubicBezTo>
                    <a:pt x="1964" y="1"/>
                    <a:pt x="1774" y="96"/>
                    <a:pt x="1647" y="254"/>
                  </a:cubicBezTo>
                  <a:lnTo>
                    <a:pt x="159" y="2123"/>
                  </a:lnTo>
                  <a:cubicBezTo>
                    <a:pt x="64" y="2218"/>
                    <a:pt x="1" y="2376"/>
                    <a:pt x="1" y="2534"/>
                  </a:cubicBezTo>
                  <a:cubicBezTo>
                    <a:pt x="1" y="2883"/>
                    <a:pt x="286" y="3168"/>
                    <a:pt x="634" y="3168"/>
                  </a:cubicBezTo>
                  <a:lnTo>
                    <a:pt x="3516" y="3168"/>
                  </a:lnTo>
                  <a:cubicBezTo>
                    <a:pt x="3769" y="3168"/>
                    <a:pt x="3991" y="3041"/>
                    <a:pt x="4086" y="2819"/>
                  </a:cubicBezTo>
                  <a:cubicBezTo>
                    <a:pt x="4213" y="2598"/>
                    <a:pt x="4181" y="2344"/>
                    <a:pt x="4054" y="2154"/>
                  </a:cubicBezTo>
                  <a:lnTo>
                    <a:pt x="2661" y="254"/>
                  </a:lnTo>
                  <a:cubicBezTo>
                    <a:pt x="2566" y="96"/>
                    <a:pt x="2376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9" name="Google Shape;3329;p35">
              <a:extLst>
                <a:ext uri="{FF2B5EF4-FFF2-40B4-BE49-F238E27FC236}">
                  <a16:creationId xmlns:a16="http://schemas.microsoft.com/office/drawing/2014/main" id="{CEEA9AFC-924E-BD33-4A3B-97BFBF2B9AB1}"/>
                </a:ext>
              </a:extLst>
            </p:cNvPr>
            <p:cNvSpPr/>
            <p:nvPr/>
          </p:nvSpPr>
          <p:spPr>
            <a:xfrm>
              <a:off x="6758507" y="2593438"/>
              <a:ext cx="7413" cy="276889"/>
            </a:xfrm>
            <a:custGeom>
              <a:avLst/>
              <a:gdLst/>
              <a:ahLst/>
              <a:cxnLst/>
              <a:rect l="l" t="t" r="r" b="b"/>
              <a:pathLst>
                <a:path w="223" h="8330" extrusionOk="0">
                  <a:moveTo>
                    <a:pt x="1" y="0"/>
                  </a:moveTo>
                  <a:lnTo>
                    <a:pt x="1" y="8329"/>
                  </a:lnTo>
                  <a:lnTo>
                    <a:pt x="222" y="832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0" name="Google Shape;3330;p35">
              <a:extLst>
                <a:ext uri="{FF2B5EF4-FFF2-40B4-BE49-F238E27FC236}">
                  <a16:creationId xmlns:a16="http://schemas.microsoft.com/office/drawing/2014/main" id="{EC425FED-9CA8-B38D-3F24-6E15D9724173}"/>
                </a:ext>
              </a:extLst>
            </p:cNvPr>
            <p:cNvSpPr/>
            <p:nvPr/>
          </p:nvSpPr>
          <p:spPr>
            <a:xfrm>
              <a:off x="5726904" y="3358723"/>
              <a:ext cx="7379" cy="480052"/>
            </a:xfrm>
            <a:custGeom>
              <a:avLst/>
              <a:gdLst/>
              <a:ahLst/>
              <a:cxnLst/>
              <a:rect l="l" t="t" r="r" b="b"/>
              <a:pathLst>
                <a:path w="222" h="14442" extrusionOk="0">
                  <a:moveTo>
                    <a:pt x="0" y="0"/>
                  </a:moveTo>
                  <a:lnTo>
                    <a:pt x="0" y="14441"/>
                  </a:lnTo>
                  <a:lnTo>
                    <a:pt x="222" y="144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1" name="Google Shape;3331;p35">
              <a:extLst>
                <a:ext uri="{FF2B5EF4-FFF2-40B4-BE49-F238E27FC236}">
                  <a16:creationId xmlns:a16="http://schemas.microsoft.com/office/drawing/2014/main" id="{6821191E-A051-7D34-2CD9-98F4EE618284}"/>
                </a:ext>
              </a:extLst>
            </p:cNvPr>
            <p:cNvSpPr/>
            <p:nvPr/>
          </p:nvSpPr>
          <p:spPr>
            <a:xfrm>
              <a:off x="6731151" y="2489198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0" y="1"/>
                  </a:moveTo>
                  <a:cubicBezTo>
                    <a:pt x="412" y="1"/>
                    <a:pt x="0" y="444"/>
                    <a:pt x="0" y="983"/>
                  </a:cubicBezTo>
                  <a:cubicBezTo>
                    <a:pt x="0" y="1489"/>
                    <a:pt x="412" y="1933"/>
                    <a:pt x="950" y="1933"/>
                  </a:cubicBezTo>
                  <a:cubicBezTo>
                    <a:pt x="1489" y="1933"/>
                    <a:pt x="1900" y="1489"/>
                    <a:pt x="1900" y="983"/>
                  </a:cubicBezTo>
                  <a:cubicBezTo>
                    <a:pt x="1900" y="444"/>
                    <a:pt x="1489" y="1"/>
                    <a:pt x="9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4" name="Google Shape;3332;p35">
              <a:extLst>
                <a:ext uri="{FF2B5EF4-FFF2-40B4-BE49-F238E27FC236}">
                  <a16:creationId xmlns:a16="http://schemas.microsoft.com/office/drawing/2014/main" id="{1B66936F-6779-CCF6-D5EB-931C1040C93E}"/>
                </a:ext>
              </a:extLst>
            </p:cNvPr>
            <p:cNvSpPr/>
            <p:nvPr/>
          </p:nvSpPr>
          <p:spPr>
            <a:xfrm>
              <a:off x="6222712" y="3218716"/>
              <a:ext cx="64220" cy="64253"/>
            </a:xfrm>
            <a:custGeom>
              <a:avLst/>
              <a:gdLst/>
              <a:ahLst/>
              <a:cxnLst/>
              <a:rect l="l" t="t" r="r" b="b"/>
              <a:pathLst>
                <a:path w="1932" h="1933" extrusionOk="0">
                  <a:moveTo>
                    <a:pt x="950" y="0"/>
                  </a:moveTo>
                  <a:cubicBezTo>
                    <a:pt x="412" y="0"/>
                    <a:pt x="0" y="444"/>
                    <a:pt x="0" y="951"/>
                  </a:cubicBezTo>
                  <a:cubicBezTo>
                    <a:pt x="0" y="1489"/>
                    <a:pt x="412" y="1932"/>
                    <a:pt x="950" y="1932"/>
                  </a:cubicBezTo>
                  <a:cubicBezTo>
                    <a:pt x="1489" y="1932"/>
                    <a:pt x="1932" y="1489"/>
                    <a:pt x="1932" y="951"/>
                  </a:cubicBezTo>
                  <a:cubicBezTo>
                    <a:pt x="1932" y="444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5" name="Google Shape;3333;p35">
              <a:extLst>
                <a:ext uri="{FF2B5EF4-FFF2-40B4-BE49-F238E27FC236}">
                  <a16:creationId xmlns:a16="http://schemas.microsoft.com/office/drawing/2014/main" id="{6CDEB422-374A-9E94-4E3C-12B5B28236DC}"/>
                </a:ext>
              </a:extLst>
            </p:cNvPr>
            <p:cNvSpPr/>
            <p:nvPr/>
          </p:nvSpPr>
          <p:spPr>
            <a:xfrm>
              <a:off x="5708988" y="3932412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1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89"/>
                    <a:pt x="412" y="1933"/>
                    <a:pt x="951" y="1933"/>
                  </a:cubicBezTo>
                  <a:cubicBezTo>
                    <a:pt x="1489" y="1933"/>
                    <a:pt x="1901" y="1489"/>
                    <a:pt x="1901" y="951"/>
                  </a:cubicBezTo>
                  <a:cubicBezTo>
                    <a:pt x="1901" y="444"/>
                    <a:pt x="1489" y="1"/>
                    <a:pt x="9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3334;p35">
              <a:extLst>
                <a:ext uri="{FF2B5EF4-FFF2-40B4-BE49-F238E27FC236}">
                  <a16:creationId xmlns:a16="http://schemas.microsoft.com/office/drawing/2014/main" id="{71E636A3-D60F-D232-8C66-3EEF23DC56B4}"/>
                </a:ext>
              </a:extLst>
            </p:cNvPr>
            <p:cNvSpPr/>
            <p:nvPr/>
          </p:nvSpPr>
          <p:spPr>
            <a:xfrm>
              <a:off x="6846926" y="4095587"/>
              <a:ext cx="8476" cy="275826"/>
            </a:xfrm>
            <a:custGeom>
              <a:avLst/>
              <a:gdLst/>
              <a:ahLst/>
              <a:cxnLst/>
              <a:rect l="l" t="t" r="r" b="b"/>
              <a:pathLst>
                <a:path w="255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254" y="829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Espaço Reservado para Número de Slide 58">
            <a:extLst>
              <a:ext uri="{FF2B5EF4-FFF2-40B4-BE49-F238E27FC236}">
                <a16:creationId xmlns:a16="http://schemas.microsoft.com/office/drawing/2014/main" id="{3B0DA8BF-ABED-E2E8-9B6D-4AE712A24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545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Google Shape;2822;p31"/>
          <p:cNvSpPr txBox="1"/>
          <p:nvPr/>
        </p:nvSpPr>
        <p:spPr>
          <a:xfrm>
            <a:off x="710250" y="28626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2. Dismath: funções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3" name="Google Shape;2823;p31"/>
          <p:cNvSpPr txBox="1"/>
          <p:nvPr/>
        </p:nvSpPr>
        <p:spPr>
          <a:xfrm>
            <a:off x="1116377" y="1244006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4" name="Google Shape;2824;p31"/>
          <p:cNvSpPr txBox="1"/>
          <p:nvPr/>
        </p:nvSpPr>
        <p:spPr>
          <a:xfrm>
            <a:off x="2003735" y="948018"/>
            <a:ext cx="6696512" cy="390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Funcionalidades futuras: </a:t>
            </a:r>
          </a:p>
          <a:p>
            <a:pPr algn="just"/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algn="just"/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marL="342900" indent="-342900" algn="just">
              <a:buAutoNum type="arabicPeriod" startAt="5"/>
            </a:pPr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Ferramenta de organização de orçamentos: o usuário poderá inserir (de maneira verbal, escrita ou pela câmera do smartphone) orçamentos gerais e visualizá-los nas planilhas de gestão de gastos.</a:t>
            </a:r>
          </a:p>
          <a:p>
            <a:pPr marL="342900" indent="-342900" algn="just">
              <a:buAutoNum type="arabicPeriod" startAt="5"/>
            </a:pPr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marL="342900" indent="-342900" algn="just">
              <a:buAutoNum type="arabicPeriod" startAt="5"/>
            </a:pPr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marL="342900" indent="-342900" algn="just">
              <a:buAutoNum type="arabicPeriod" startAt="6"/>
            </a:pPr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Edição da configuração sugerida de gestão de gastos. </a:t>
            </a:r>
          </a:p>
          <a:p>
            <a:pPr algn="just"/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" name="Google Shape;3245;p35">
            <a:extLst>
              <a:ext uri="{FF2B5EF4-FFF2-40B4-BE49-F238E27FC236}">
                <a16:creationId xmlns:a16="http://schemas.microsoft.com/office/drawing/2014/main" id="{C3155CD9-D751-359F-591F-CE7C3FAB1984}"/>
              </a:ext>
            </a:extLst>
          </p:cNvPr>
          <p:cNvGrpSpPr/>
          <p:nvPr/>
        </p:nvGrpSpPr>
        <p:grpSpPr>
          <a:xfrm>
            <a:off x="520533" y="1602222"/>
            <a:ext cx="1191687" cy="1939055"/>
            <a:chOff x="5708988" y="2432357"/>
            <a:chExt cx="1191687" cy="1939055"/>
          </a:xfrm>
        </p:grpSpPr>
        <p:sp>
          <p:nvSpPr>
            <p:cNvPr id="3" name="Google Shape;3246;p35">
              <a:extLst>
                <a:ext uri="{FF2B5EF4-FFF2-40B4-BE49-F238E27FC236}">
                  <a16:creationId xmlns:a16="http://schemas.microsoft.com/office/drawing/2014/main" id="{4EC6FFA2-BC63-E5B7-7815-F35A55F3E886}"/>
                </a:ext>
              </a:extLst>
            </p:cNvPr>
            <p:cNvSpPr/>
            <p:nvPr/>
          </p:nvSpPr>
          <p:spPr>
            <a:xfrm>
              <a:off x="6562724" y="3191359"/>
              <a:ext cx="337951" cy="184249"/>
            </a:xfrm>
            <a:custGeom>
              <a:avLst/>
              <a:gdLst/>
              <a:ahLst/>
              <a:cxnLst/>
              <a:rect l="l" t="t" r="r" b="b"/>
              <a:pathLst>
                <a:path w="10167" h="5543" extrusionOk="0">
                  <a:moveTo>
                    <a:pt x="0" y="0"/>
                  </a:moveTo>
                  <a:lnTo>
                    <a:pt x="0" y="5542"/>
                  </a:lnTo>
                  <a:lnTo>
                    <a:pt x="317" y="5542"/>
                  </a:lnTo>
                  <a:cubicBezTo>
                    <a:pt x="317" y="5194"/>
                    <a:pt x="602" y="4940"/>
                    <a:pt x="950" y="4940"/>
                  </a:cubicBezTo>
                  <a:cubicBezTo>
                    <a:pt x="1267" y="4940"/>
                    <a:pt x="1552" y="5194"/>
                    <a:pt x="1552" y="5542"/>
                  </a:cubicBezTo>
                  <a:lnTo>
                    <a:pt x="1932" y="5542"/>
                  </a:lnTo>
                  <a:cubicBezTo>
                    <a:pt x="1932" y="5194"/>
                    <a:pt x="2217" y="4940"/>
                    <a:pt x="2534" y="4940"/>
                  </a:cubicBezTo>
                  <a:cubicBezTo>
                    <a:pt x="2882" y="4940"/>
                    <a:pt x="3167" y="5194"/>
                    <a:pt x="3167" y="5542"/>
                  </a:cubicBezTo>
                  <a:lnTo>
                    <a:pt x="3547" y="5542"/>
                  </a:lnTo>
                  <a:cubicBezTo>
                    <a:pt x="3547" y="5194"/>
                    <a:pt x="3832" y="4940"/>
                    <a:pt x="4149" y="4940"/>
                  </a:cubicBezTo>
                  <a:cubicBezTo>
                    <a:pt x="4497" y="4940"/>
                    <a:pt x="4751" y="5194"/>
                    <a:pt x="4751" y="5542"/>
                  </a:cubicBezTo>
                  <a:lnTo>
                    <a:pt x="5162" y="5542"/>
                  </a:lnTo>
                  <a:cubicBezTo>
                    <a:pt x="5162" y="5194"/>
                    <a:pt x="5416" y="4940"/>
                    <a:pt x="5764" y="4940"/>
                  </a:cubicBezTo>
                  <a:cubicBezTo>
                    <a:pt x="6081" y="4940"/>
                    <a:pt x="6366" y="5194"/>
                    <a:pt x="6366" y="5542"/>
                  </a:cubicBezTo>
                  <a:lnTo>
                    <a:pt x="6746" y="5542"/>
                  </a:lnTo>
                  <a:cubicBezTo>
                    <a:pt x="6746" y="5194"/>
                    <a:pt x="7031" y="4940"/>
                    <a:pt x="7379" y="4940"/>
                  </a:cubicBezTo>
                  <a:cubicBezTo>
                    <a:pt x="7696" y="4940"/>
                    <a:pt x="7981" y="5194"/>
                    <a:pt x="7981" y="5542"/>
                  </a:cubicBezTo>
                  <a:lnTo>
                    <a:pt x="8361" y="5542"/>
                  </a:lnTo>
                  <a:cubicBezTo>
                    <a:pt x="8361" y="5194"/>
                    <a:pt x="8646" y="4940"/>
                    <a:pt x="8963" y="4940"/>
                  </a:cubicBezTo>
                  <a:cubicBezTo>
                    <a:pt x="9311" y="4940"/>
                    <a:pt x="9596" y="5194"/>
                    <a:pt x="9596" y="5542"/>
                  </a:cubicBezTo>
                  <a:lnTo>
                    <a:pt x="10166" y="5542"/>
                  </a:lnTo>
                  <a:lnTo>
                    <a:pt x="10166" y="3832"/>
                  </a:lnTo>
                  <a:cubicBezTo>
                    <a:pt x="10134" y="1710"/>
                    <a:pt x="8424" y="0"/>
                    <a:pt x="630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47;p35">
              <a:extLst>
                <a:ext uri="{FF2B5EF4-FFF2-40B4-BE49-F238E27FC236}">
                  <a16:creationId xmlns:a16="http://schemas.microsoft.com/office/drawing/2014/main" id="{A2F914B8-A5BC-9B18-0C90-FD3FD9230DC2}"/>
                </a:ext>
              </a:extLst>
            </p:cNvPr>
            <p:cNvSpPr/>
            <p:nvPr/>
          </p:nvSpPr>
          <p:spPr>
            <a:xfrm>
              <a:off x="6344802" y="3191359"/>
              <a:ext cx="427433" cy="781107"/>
            </a:xfrm>
            <a:custGeom>
              <a:avLst/>
              <a:gdLst/>
              <a:ahLst/>
              <a:cxnLst/>
              <a:rect l="l" t="t" r="r" b="b"/>
              <a:pathLst>
                <a:path w="12859" h="23499" extrusionOk="0">
                  <a:moveTo>
                    <a:pt x="3864" y="0"/>
                  </a:moveTo>
                  <a:cubicBezTo>
                    <a:pt x="1743" y="0"/>
                    <a:pt x="1" y="1710"/>
                    <a:pt x="1" y="3832"/>
                  </a:cubicBezTo>
                  <a:lnTo>
                    <a:pt x="1" y="23498"/>
                  </a:lnTo>
                  <a:lnTo>
                    <a:pt x="10135" y="23498"/>
                  </a:lnTo>
                  <a:lnTo>
                    <a:pt x="10135" y="4244"/>
                  </a:lnTo>
                  <a:cubicBezTo>
                    <a:pt x="10135" y="95"/>
                    <a:pt x="12858" y="0"/>
                    <a:pt x="128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48;p35">
              <a:extLst>
                <a:ext uri="{FF2B5EF4-FFF2-40B4-BE49-F238E27FC236}">
                  <a16:creationId xmlns:a16="http://schemas.microsoft.com/office/drawing/2014/main" id="{BF3126B6-BC44-D84B-F249-D8BD87875579}"/>
                </a:ext>
              </a:extLst>
            </p:cNvPr>
            <p:cNvSpPr/>
            <p:nvPr/>
          </p:nvSpPr>
          <p:spPr>
            <a:xfrm>
              <a:off x="6364813" y="337557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0"/>
                  </a:moveTo>
                  <a:cubicBezTo>
                    <a:pt x="159" y="0"/>
                    <a:pt x="1" y="158"/>
                    <a:pt x="1" y="317"/>
                  </a:cubicBezTo>
                  <a:cubicBezTo>
                    <a:pt x="1" y="507"/>
                    <a:pt x="159" y="665"/>
                    <a:pt x="317" y="665"/>
                  </a:cubicBezTo>
                  <a:lnTo>
                    <a:pt x="8203" y="665"/>
                  </a:lnTo>
                  <a:cubicBezTo>
                    <a:pt x="8393" y="665"/>
                    <a:pt x="8519" y="507"/>
                    <a:pt x="8519" y="317"/>
                  </a:cubicBezTo>
                  <a:cubicBezTo>
                    <a:pt x="8519" y="158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49;p35">
              <a:extLst>
                <a:ext uri="{FF2B5EF4-FFF2-40B4-BE49-F238E27FC236}">
                  <a16:creationId xmlns:a16="http://schemas.microsoft.com/office/drawing/2014/main" id="{DB98C2EF-012E-95EF-AB47-A4BDFA656656}"/>
                </a:ext>
              </a:extLst>
            </p:cNvPr>
            <p:cNvSpPr/>
            <p:nvPr/>
          </p:nvSpPr>
          <p:spPr>
            <a:xfrm>
              <a:off x="6364813" y="341240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07"/>
                    <a:pt x="159" y="666"/>
                    <a:pt x="317" y="666"/>
                  </a:cubicBezTo>
                  <a:lnTo>
                    <a:pt x="8203" y="666"/>
                  </a:lnTo>
                  <a:cubicBezTo>
                    <a:pt x="8393" y="666"/>
                    <a:pt x="8519" y="507"/>
                    <a:pt x="8519" y="349"/>
                  </a:cubicBezTo>
                  <a:cubicBezTo>
                    <a:pt x="8519" y="159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50;p35">
              <a:extLst>
                <a:ext uri="{FF2B5EF4-FFF2-40B4-BE49-F238E27FC236}">
                  <a16:creationId xmlns:a16="http://schemas.microsoft.com/office/drawing/2014/main" id="{D634D6AB-FE45-CCFF-E10E-C600E6507A74}"/>
                </a:ext>
              </a:extLst>
            </p:cNvPr>
            <p:cNvSpPr/>
            <p:nvPr/>
          </p:nvSpPr>
          <p:spPr>
            <a:xfrm>
              <a:off x="6364813" y="3450299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34"/>
                    <a:pt x="317" y="634"/>
                  </a:cubicBezTo>
                  <a:lnTo>
                    <a:pt x="8203" y="634"/>
                  </a:lnTo>
                  <a:cubicBezTo>
                    <a:pt x="8393" y="634"/>
                    <a:pt x="8519" y="476"/>
                    <a:pt x="8519" y="317"/>
                  </a:cubicBezTo>
                  <a:cubicBezTo>
                    <a:pt x="8519" y="127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1;p35">
              <a:extLst>
                <a:ext uri="{FF2B5EF4-FFF2-40B4-BE49-F238E27FC236}">
                  <a16:creationId xmlns:a16="http://schemas.microsoft.com/office/drawing/2014/main" id="{60B89563-28F6-01AA-B76E-5C97E0AC5A7E}"/>
                </a:ext>
              </a:extLst>
            </p:cNvPr>
            <p:cNvSpPr/>
            <p:nvPr/>
          </p:nvSpPr>
          <p:spPr>
            <a:xfrm>
              <a:off x="6364813" y="3487162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3"/>
                    <a:pt x="317" y="633"/>
                  </a:cubicBezTo>
                  <a:lnTo>
                    <a:pt x="8203" y="633"/>
                  </a:lnTo>
                  <a:cubicBezTo>
                    <a:pt x="8393" y="633"/>
                    <a:pt x="8519" y="475"/>
                    <a:pt x="8519" y="317"/>
                  </a:cubicBezTo>
                  <a:cubicBezTo>
                    <a:pt x="8519" y="127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52;p35">
              <a:extLst>
                <a:ext uri="{FF2B5EF4-FFF2-40B4-BE49-F238E27FC236}">
                  <a16:creationId xmlns:a16="http://schemas.microsoft.com/office/drawing/2014/main" id="{1FEFC890-8D3B-D465-39FD-0BC9F4ECFDDF}"/>
                </a:ext>
              </a:extLst>
            </p:cNvPr>
            <p:cNvSpPr/>
            <p:nvPr/>
          </p:nvSpPr>
          <p:spPr>
            <a:xfrm>
              <a:off x="6364813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3"/>
                    <a:pt x="317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53;p35">
              <a:extLst>
                <a:ext uri="{FF2B5EF4-FFF2-40B4-BE49-F238E27FC236}">
                  <a16:creationId xmlns:a16="http://schemas.microsoft.com/office/drawing/2014/main" id="{850EA5AB-4F95-6315-51BC-322F23CBDE2B}"/>
                </a:ext>
              </a:extLst>
            </p:cNvPr>
            <p:cNvSpPr/>
            <p:nvPr/>
          </p:nvSpPr>
          <p:spPr>
            <a:xfrm>
              <a:off x="6463768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49" y="0"/>
                  </a:moveTo>
                  <a:cubicBezTo>
                    <a:pt x="159" y="0"/>
                    <a:pt x="0" y="127"/>
                    <a:pt x="0" y="317"/>
                  </a:cubicBezTo>
                  <a:cubicBezTo>
                    <a:pt x="0" y="507"/>
                    <a:pt x="159" y="633"/>
                    <a:pt x="349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54;p35">
              <a:extLst>
                <a:ext uri="{FF2B5EF4-FFF2-40B4-BE49-F238E27FC236}">
                  <a16:creationId xmlns:a16="http://schemas.microsoft.com/office/drawing/2014/main" id="{B2491884-F469-DDE3-5F05-BCE6DB127355}"/>
                </a:ext>
              </a:extLst>
            </p:cNvPr>
            <p:cNvSpPr/>
            <p:nvPr/>
          </p:nvSpPr>
          <p:spPr>
            <a:xfrm>
              <a:off x="6562724" y="3340840"/>
              <a:ext cx="85294" cy="21074"/>
            </a:xfrm>
            <a:custGeom>
              <a:avLst/>
              <a:gdLst/>
              <a:ahLst/>
              <a:cxnLst/>
              <a:rect l="l" t="t" r="r" b="b"/>
              <a:pathLst>
                <a:path w="256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3"/>
                    <a:pt x="317" y="633"/>
                  </a:cubicBezTo>
                  <a:lnTo>
                    <a:pt x="2249" y="633"/>
                  </a:lnTo>
                  <a:cubicBezTo>
                    <a:pt x="2439" y="633"/>
                    <a:pt x="2565" y="507"/>
                    <a:pt x="2565" y="317"/>
                  </a:cubicBezTo>
                  <a:cubicBezTo>
                    <a:pt x="2565" y="127"/>
                    <a:pt x="2439" y="0"/>
                    <a:pt x="22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55;p35">
              <a:extLst>
                <a:ext uri="{FF2B5EF4-FFF2-40B4-BE49-F238E27FC236}">
                  <a16:creationId xmlns:a16="http://schemas.microsoft.com/office/drawing/2014/main" id="{E96C37CC-BFDC-519F-38CF-AD0829BF9407}"/>
                </a:ext>
              </a:extLst>
            </p:cNvPr>
            <p:cNvSpPr/>
            <p:nvPr/>
          </p:nvSpPr>
          <p:spPr>
            <a:xfrm>
              <a:off x="6364813" y="3523992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59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59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56;p35">
              <a:extLst>
                <a:ext uri="{FF2B5EF4-FFF2-40B4-BE49-F238E27FC236}">
                  <a16:creationId xmlns:a16="http://schemas.microsoft.com/office/drawing/2014/main" id="{81FD8C4A-7909-C56B-6BC6-A97151B3EF64}"/>
                </a:ext>
              </a:extLst>
            </p:cNvPr>
            <p:cNvSpPr/>
            <p:nvPr/>
          </p:nvSpPr>
          <p:spPr>
            <a:xfrm>
              <a:off x="6419559" y="3523992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59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57;p35">
              <a:extLst>
                <a:ext uri="{FF2B5EF4-FFF2-40B4-BE49-F238E27FC236}">
                  <a16:creationId xmlns:a16="http://schemas.microsoft.com/office/drawing/2014/main" id="{167EA2CB-11DC-B41A-B6EE-6D85E82C71E2}"/>
                </a:ext>
              </a:extLst>
            </p:cNvPr>
            <p:cNvSpPr/>
            <p:nvPr/>
          </p:nvSpPr>
          <p:spPr>
            <a:xfrm>
              <a:off x="6599554" y="3523992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59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59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58;p35">
              <a:extLst>
                <a:ext uri="{FF2B5EF4-FFF2-40B4-BE49-F238E27FC236}">
                  <a16:creationId xmlns:a16="http://schemas.microsoft.com/office/drawing/2014/main" id="{2572AC53-8052-5319-DC51-BD3F0E9FC205}"/>
                </a:ext>
              </a:extLst>
            </p:cNvPr>
            <p:cNvSpPr/>
            <p:nvPr/>
          </p:nvSpPr>
          <p:spPr>
            <a:xfrm>
              <a:off x="6364813" y="3557664"/>
              <a:ext cx="167397" cy="22138"/>
            </a:xfrm>
            <a:custGeom>
              <a:avLst/>
              <a:gdLst/>
              <a:ahLst/>
              <a:cxnLst/>
              <a:rect l="l" t="t" r="r" b="b"/>
              <a:pathLst>
                <a:path w="5036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66"/>
                    <a:pt x="317" y="666"/>
                  </a:cubicBezTo>
                  <a:lnTo>
                    <a:pt x="4719" y="666"/>
                  </a:lnTo>
                  <a:cubicBezTo>
                    <a:pt x="4878" y="666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59;p35">
              <a:extLst>
                <a:ext uri="{FF2B5EF4-FFF2-40B4-BE49-F238E27FC236}">
                  <a16:creationId xmlns:a16="http://schemas.microsoft.com/office/drawing/2014/main" id="{F9E6B53E-B4B5-A1E1-3675-E7BF00E63F0E}"/>
                </a:ext>
              </a:extLst>
            </p:cNvPr>
            <p:cNvSpPr/>
            <p:nvPr/>
          </p:nvSpPr>
          <p:spPr>
            <a:xfrm>
              <a:off x="6545871" y="3557664"/>
              <a:ext cx="41085" cy="22138"/>
            </a:xfrm>
            <a:custGeom>
              <a:avLst/>
              <a:gdLst/>
              <a:ahLst/>
              <a:cxnLst/>
              <a:rect l="l" t="t" r="r" b="b"/>
              <a:pathLst>
                <a:path w="1236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887" y="666"/>
                  </a:lnTo>
                  <a:cubicBezTo>
                    <a:pt x="1077" y="666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60;p35">
              <a:extLst>
                <a:ext uri="{FF2B5EF4-FFF2-40B4-BE49-F238E27FC236}">
                  <a16:creationId xmlns:a16="http://schemas.microsoft.com/office/drawing/2014/main" id="{B2350B8C-EFBF-D7DA-5FEA-9A7CA103B4F6}"/>
                </a:ext>
              </a:extLst>
            </p:cNvPr>
            <p:cNvSpPr/>
            <p:nvPr/>
          </p:nvSpPr>
          <p:spPr>
            <a:xfrm>
              <a:off x="6599554" y="3557664"/>
              <a:ext cx="48464" cy="22138"/>
            </a:xfrm>
            <a:custGeom>
              <a:avLst/>
              <a:gdLst/>
              <a:ahLst/>
              <a:cxnLst/>
              <a:rect l="l" t="t" r="r" b="b"/>
              <a:pathLst>
                <a:path w="1458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1141" y="666"/>
                  </a:lnTo>
                  <a:cubicBezTo>
                    <a:pt x="1331" y="666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1;p35">
              <a:extLst>
                <a:ext uri="{FF2B5EF4-FFF2-40B4-BE49-F238E27FC236}">
                  <a16:creationId xmlns:a16="http://schemas.microsoft.com/office/drawing/2014/main" id="{9F782490-4B65-AA65-523A-F22BB4AFD28A}"/>
                </a:ext>
              </a:extLst>
            </p:cNvPr>
            <p:cNvSpPr/>
            <p:nvPr/>
          </p:nvSpPr>
          <p:spPr>
            <a:xfrm>
              <a:off x="6364813" y="3594527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2;p35">
              <a:extLst>
                <a:ext uri="{FF2B5EF4-FFF2-40B4-BE49-F238E27FC236}">
                  <a16:creationId xmlns:a16="http://schemas.microsoft.com/office/drawing/2014/main" id="{718735A1-6942-28B5-6803-7EB3960BE90E}"/>
                </a:ext>
              </a:extLst>
            </p:cNvPr>
            <p:cNvSpPr/>
            <p:nvPr/>
          </p:nvSpPr>
          <p:spPr>
            <a:xfrm>
              <a:off x="6500598" y="3594527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63;p35">
              <a:extLst>
                <a:ext uri="{FF2B5EF4-FFF2-40B4-BE49-F238E27FC236}">
                  <a16:creationId xmlns:a16="http://schemas.microsoft.com/office/drawing/2014/main" id="{737DFA45-E0E2-29F1-FEFA-9CB300D76355}"/>
                </a:ext>
              </a:extLst>
            </p:cNvPr>
            <p:cNvSpPr/>
            <p:nvPr/>
          </p:nvSpPr>
          <p:spPr>
            <a:xfrm>
              <a:off x="6554281" y="3594527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4;p35">
              <a:extLst>
                <a:ext uri="{FF2B5EF4-FFF2-40B4-BE49-F238E27FC236}">
                  <a16:creationId xmlns:a16="http://schemas.microsoft.com/office/drawing/2014/main" id="{39E66E4F-A39C-09EA-E39C-9A5980BB0DB4}"/>
                </a:ext>
              </a:extLst>
            </p:cNvPr>
            <p:cNvSpPr/>
            <p:nvPr/>
          </p:nvSpPr>
          <p:spPr>
            <a:xfrm>
              <a:off x="6364813" y="3835584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65;p35">
              <a:extLst>
                <a:ext uri="{FF2B5EF4-FFF2-40B4-BE49-F238E27FC236}">
                  <a16:creationId xmlns:a16="http://schemas.microsoft.com/office/drawing/2014/main" id="{ACCF8544-2E80-3F26-ECA5-A0F308990308}"/>
                </a:ext>
              </a:extLst>
            </p:cNvPr>
            <p:cNvSpPr/>
            <p:nvPr/>
          </p:nvSpPr>
          <p:spPr>
            <a:xfrm>
              <a:off x="6419559" y="3835584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27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66;p35">
              <a:extLst>
                <a:ext uri="{FF2B5EF4-FFF2-40B4-BE49-F238E27FC236}">
                  <a16:creationId xmlns:a16="http://schemas.microsoft.com/office/drawing/2014/main" id="{4080F06D-AA04-FC05-D218-FFF9FA87B1CC}"/>
                </a:ext>
              </a:extLst>
            </p:cNvPr>
            <p:cNvSpPr/>
            <p:nvPr/>
          </p:nvSpPr>
          <p:spPr>
            <a:xfrm>
              <a:off x="6599554" y="3835584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27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27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7;p35">
              <a:extLst>
                <a:ext uri="{FF2B5EF4-FFF2-40B4-BE49-F238E27FC236}">
                  <a16:creationId xmlns:a16="http://schemas.microsoft.com/office/drawing/2014/main" id="{F08E8C50-A139-9DAE-A603-0FEE59A6B674}"/>
                </a:ext>
              </a:extLst>
            </p:cNvPr>
            <p:cNvSpPr/>
            <p:nvPr/>
          </p:nvSpPr>
          <p:spPr>
            <a:xfrm>
              <a:off x="6364813" y="3869256"/>
              <a:ext cx="167397" cy="21107"/>
            </a:xfrm>
            <a:custGeom>
              <a:avLst/>
              <a:gdLst/>
              <a:ahLst/>
              <a:cxnLst/>
              <a:rect l="l" t="t" r="r" b="b"/>
              <a:pathLst>
                <a:path w="5036" h="635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34"/>
                    <a:pt x="317" y="634"/>
                  </a:cubicBezTo>
                  <a:lnTo>
                    <a:pt x="4719" y="634"/>
                  </a:lnTo>
                  <a:cubicBezTo>
                    <a:pt x="4878" y="634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8;p35">
              <a:extLst>
                <a:ext uri="{FF2B5EF4-FFF2-40B4-BE49-F238E27FC236}">
                  <a16:creationId xmlns:a16="http://schemas.microsoft.com/office/drawing/2014/main" id="{732E820B-7EC8-1AC8-275F-B7A12C130D5A}"/>
                </a:ext>
              </a:extLst>
            </p:cNvPr>
            <p:cNvSpPr/>
            <p:nvPr/>
          </p:nvSpPr>
          <p:spPr>
            <a:xfrm>
              <a:off x="6545871" y="3869256"/>
              <a:ext cx="41085" cy="21107"/>
            </a:xfrm>
            <a:custGeom>
              <a:avLst/>
              <a:gdLst/>
              <a:ahLst/>
              <a:cxnLst/>
              <a:rect l="l" t="t" r="r" b="b"/>
              <a:pathLst>
                <a:path w="1236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887" y="634"/>
                  </a:lnTo>
                  <a:cubicBezTo>
                    <a:pt x="1077" y="634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69;p35">
              <a:extLst>
                <a:ext uri="{FF2B5EF4-FFF2-40B4-BE49-F238E27FC236}">
                  <a16:creationId xmlns:a16="http://schemas.microsoft.com/office/drawing/2014/main" id="{31FE2165-EE65-523F-EB0E-44538F3EFAC6}"/>
                </a:ext>
              </a:extLst>
            </p:cNvPr>
            <p:cNvSpPr/>
            <p:nvPr/>
          </p:nvSpPr>
          <p:spPr>
            <a:xfrm>
              <a:off x="6599554" y="3869256"/>
              <a:ext cx="48464" cy="21107"/>
            </a:xfrm>
            <a:custGeom>
              <a:avLst/>
              <a:gdLst/>
              <a:ahLst/>
              <a:cxnLst/>
              <a:rect l="l" t="t" r="r" b="b"/>
              <a:pathLst>
                <a:path w="1458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70;p35">
              <a:extLst>
                <a:ext uri="{FF2B5EF4-FFF2-40B4-BE49-F238E27FC236}">
                  <a16:creationId xmlns:a16="http://schemas.microsoft.com/office/drawing/2014/main" id="{AC8885B2-0635-FCBE-4689-FD2FFCEB0F7A}"/>
                </a:ext>
              </a:extLst>
            </p:cNvPr>
            <p:cNvSpPr/>
            <p:nvPr/>
          </p:nvSpPr>
          <p:spPr>
            <a:xfrm>
              <a:off x="6364813" y="3906119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71;p35">
              <a:extLst>
                <a:ext uri="{FF2B5EF4-FFF2-40B4-BE49-F238E27FC236}">
                  <a16:creationId xmlns:a16="http://schemas.microsoft.com/office/drawing/2014/main" id="{A46DB9EE-8A23-C4F5-E83F-6677EB4B3BF6}"/>
                </a:ext>
              </a:extLst>
            </p:cNvPr>
            <p:cNvSpPr/>
            <p:nvPr/>
          </p:nvSpPr>
          <p:spPr>
            <a:xfrm>
              <a:off x="6500598" y="3906119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72;p35">
              <a:extLst>
                <a:ext uri="{FF2B5EF4-FFF2-40B4-BE49-F238E27FC236}">
                  <a16:creationId xmlns:a16="http://schemas.microsoft.com/office/drawing/2014/main" id="{B6645CFF-DE9C-565D-FDAD-C1733FDF4C30}"/>
                </a:ext>
              </a:extLst>
            </p:cNvPr>
            <p:cNvSpPr/>
            <p:nvPr/>
          </p:nvSpPr>
          <p:spPr>
            <a:xfrm>
              <a:off x="6554281" y="3906119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73;p35">
              <a:extLst>
                <a:ext uri="{FF2B5EF4-FFF2-40B4-BE49-F238E27FC236}">
                  <a16:creationId xmlns:a16="http://schemas.microsoft.com/office/drawing/2014/main" id="{D64952D0-35E1-79DA-9889-DEE77525B5B2}"/>
                </a:ext>
              </a:extLst>
            </p:cNvPr>
            <p:cNvSpPr/>
            <p:nvPr/>
          </p:nvSpPr>
          <p:spPr>
            <a:xfrm>
              <a:off x="6364813" y="3805069"/>
              <a:ext cx="283205" cy="8443"/>
            </a:xfrm>
            <a:custGeom>
              <a:avLst/>
              <a:gdLst/>
              <a:ahLst/>
              <a:cxnLst/>
              <a:rect l="l" t="t" r="r" b="b"/>
              <a:pathLst>
                <a:path w="8520" h="254" extrusionOk="0">
                  <a:moveTo>
                    <a:pt x="1" y="0"/>
                  </a:moveTo>
                  <a:lnTo>
                    <a:pt x="1" y="253"/>
                  </a:lnTo>
                  <a:lnTo>
                    <a:pt x="8519" y="253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74;p35">
              <a:extLst>
                <a:ext uri="{FF2B5EF4-FFF2-40B4-BE49-F238E27FC236}">
                  <a16:creationId xmlns:a16="http://schemas.microsoft.com/office/drawing/2014/main" id="{C5DB7682-2AE6-22A2-C579-FDF4EDE8AD7F}"/>
                </a:ext>
              </a:extLst>
            </p:cNvPr>
            <p:cNvSpPr/>
            <p:nvPr/>
          </p:nvSpPr>
          <p:spPr>
            <a:xfrm>
              <a:off x="5800564" y="4286119"/>
              <a:ext cx="955883" cy="80042"/>
            </a:xfrm>
            <a:custGeom>
              <a:avLst/>
              <a:gdLst/>
              <a:ahLst/>
              <a:cxnLst/>
              <a:rect l="l" t="t" r="r" b="b"/>
              <a:pathLst>
                <a:path w="28757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lnTo>
                    <a:pt x="27553" y="2408"/>
                  </a:lnTo>
                  <a:cubicBezTo>
                    <a:pt x="28218" y="2408"/>
                    <a:pt x="28756" y="1869"/>
                    <a:pt x="28756" y="1204"/>
                  </a:cubicBezTo>
                  <a:cubicBezTo>
                    <a:pt x="28756" y="539"/>
                    <a:pt x="28218" y="1"/>
                    <a:pt x="27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75;p35">
              <a:extLst>
                <a:ext uri="{FF2B5EF4-FFF2-40B4-BE49-F238E27FC236}">
                  <a16:creationId xmlns:a16="http://schemas.microsoft.com/office/drawing/2014/main" id="{368FF634-8225-2560-6137-80D6FFB36FD8}"/>
                </a:ext>
              </a:extLst>
            </p:cNvPr>
            <p:cNvSpPr/>
            <p:nvPr/>
          </p:nvSpPr>
          <p:spPr>
            <a:xfrm>
              <a:off x="5825826" y="3747165"/>
              <a:ext cx="903231" cy="579008"/>
            </a:xfrm>
            <a:custGeom>
              <a:avLst/>
              <a:gdLst/>
              <a:ahLst/>
              <a:cxnLst/>
              <a:rect l="l" t="t" r="r" b="b"/>
              <a:pathLst>
                <a:path w="27173" h="17419" extrusionOk="0">
                  <a:moveTo>
                    <a:pt x="1964" y="0"/>
                  </a:moveTo>
                  <a:cubicBezTo>
                    <a:pt x="888" y="0"/>
                    <a:pt x="1" y="887"/>
                    <a:pt x="1" y="1995"/>
                  </a:cubicBezTo>
                  <a:lnTo>
                    <a:pt x="1" y="15423"/>
                  </a:lnTo>
                  <a:cubicBezTo>
                    <a:pt x="1" y="16500"/>
                    <a:pt x="888" y="17418"/>
                    <a:pt x="1964" y="17418"/>
                  </a:cubicBezTo>
                  <a:lnTo>
                    <a:pt x="25178" y="17418"/>
                  </a:lnTo>
                  <a:cubicBezTo>
                    <a:pt x="26286" y="17418"/>
                    <a:pt x="27173" y="16531"/>
                    <a:pt x="27173" y="15423"/>
                  </a:cubicBezTo>
                  <a:lnTo>
                    <a:pt x="27173" y="1995"/>
                  </a:lnTo>
                  <a:cubicBezTo>
                    <a:pt x="27173" y="887"/>
                    <a:pt x="26286" y="0"/>
                    <a:pt x="2517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76;p35">
              <a:extLst>
                <a:ext uri="{FF2B5EF4-FFF2-40B4-BE49-F238E27FC236}">
                  <a16:creationId xmlns:a16="http://schemas.microsoft.com/office/drawing/2014/main" id="{99E45DB2-DDA7-6DB2-4DAD-908D8B96A48B}"/>
                </a:ext>
              </a:extLst>
            </p:cNvPr>
            <p:cNvSpPr/>
            <p:nvPr/>
          </p:nvSpPr>
          <p:spPr>
            <a:xfrm>
              <a:off x="5915308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824" y="1"/>
                  </a:moveTo>
                  <a:cubicBezTo>
                    <a:pt x="381" y="1"/>
                    <a:pt x="1" y="381"/>
                    <a:pt x="1" y="793"/>
                  </a:cubicBezTo>
                  <a:cubicBezTo>
                    <a:pt x="1" y="1236"/>
                    <a:pt x="381" y="1616"/>
                    <a:pt x="824" y="1616"/>
                  </a:cubicBezTo>
                  <a:lnTo>
                    <a:pt x="4023" y="1616"/>
                  </a:lnTo>
                  <a:cubicBezTo>
                    <a:pt x="4466" y="1616"/>
                    <a:pt x="4815" y="1236"/>
                    <a:pt x="4815" y="793"/>
                  </a:cubicBezTo>
                  <a:cubicBezTo>
                    <a:pt x="4815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77;p35">
              <a:extLst>
                <a:ext uri="{FF2B5EF4-FFF2-40B4-BE49-F238E27FC236}">
                  <a16:creationId xmlns:a16="http://schemas.microsoft.com/office/drawing/2014/main" id="{65E6B746-B453-A4A5-7814-8458DA939267}"/>
                </a:ext>
              </a:extLst>
            </p:cNvPr>
            <p:cNvSpPr/>
            <p:nvPr/>
          </p:nvSpPr>
          <p:spPr>
            <a:xfrm>
              <a:off x="6106904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1" y="381"/>
                    <a:pt x="1" y="793"/>
                  </a:cubicBezTo>
                  <a:cubicBezTo>
                    <a:pt x="1" y="1236"/>
                    <a:pt x="349" y="1616"/>
                    <a:pt x="792" y="1616"/>
                  </a:cubicBezTo>
                  <a:lnTo>
                    <a:pt x="4023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78;p35">
              <a:extLst>
                <a:ext uri="{FF2B5EF4-FFF2-40B4-BE49-F238E27FC236}">
                  <a16:creationId xmlns:a16="http://schemas.microsoft.com/office/drawing/2014/main" id="{045EB489-F739-EF42-BC3C-76D5599A57C0}"/>
                </a:ext>
              </a:extLst>
            </p:cNvPr>
            <p:cNvSpPr/>
            <p:nvPr/>
          </p:nvSpPr>
          <p:spPr>
            <a:xfrm>
              <a:off x="6293247" y="4081892"/>
              <a:ext cx="160017" cy="53749"/>
            </a:xfrm>
            <a:custGeom>
              <a:avLst/>
              <a:gdLst/>
              <a:ahLst/>
              <a:cxnLst/>
              <a:rect l="l" t="t" r="r" b="b"/>
              <a:pathLst>
                <a:path w="4814" h="1617" extrusionOk="0">
                  <a:moveTo>
                    <a:pt x="792" y="1"/>
                  </a:moveTo>
                  <a:cubicBezTo>
                    <a:pt x="348" y="1"/>
                    <a:pt x="0" y="381"/>
                    <a:pt x="0" y="793"/>
                  </a:cubicBezTo>
                  <a:cubicBezTo>
                    <a:pt x="0" y="1236"/>
                    <a:pt x="348" y="1616"/>
                    <a:pt x="792" y="1616"/>
                  </a:cubicBezTo>
                  <a:lnTo>
                    <a:pt x="4022" y="1616"/>
                  </a:lnTo>
                  <a:cubicBezTo>
                    <a:pt x="4465" y="1616"/>
                    <a:pt x="4814" y="1236"/>
                    <a:pt x="4814" y="793"/>
                  </a:cubicBezTo>
                  <a:cubicBezTo>
                    <a:pt x="4814" y="381"/>
                    <a:pt x="4465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79;p35">
              <a:extLst>
                <a:ext uri="{FF2B5EF4-FFF2-40B4-BE49-F238E27FC236}">
                  <a16:creationId xmlns:a16="http://schemas.microsoft.com/office/drawing/2014/main" id="{D676C399-3103-82CC-84BE-9EE91FFA64EE}"/>
                </a:ext>
              </a:extLst>
            </p:cNvPr>
            <p:cNvSpPr/>
            <p:nvPr/>
          </p:nvSpPr>
          <p:spPr>
            <a:xfrm>
              <a:off x="6479557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0" y="381"/>
                    <a:pt x="0" y="793"/>
                  </a:cubicBezTo>
                  <a:cubicBezTo>
                    <a:pt x="0" y="1236"/>
                    <a:pt x="349" y="1616"/>
                    <a:pt x="792" y="1616"/>
                  </a:cubicBezTo>
                  <a:lnTo>
                    <a:pt x="4022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80;p35">
              <a:extLst>
                <a:ext uri="{FF2B5EF4-FFF2-40B4-BE49-F238E27FC236}">
                  <a16:creationId xmlns:a16="http://schemas.microsoft.com/office/drawing/2014/main" id="{539CB8C2-A5CD-067C-6BAB-51446416AABB}"/>
                </a:ext>
              </a:extLst>
            </p:cNvPr>
            <p:cNvSpPr/>
            <p:nvPr/>
          </p:nvSpPr>
          <p:spPr>
            <a:xfrm>
              <a:off x="5907962" y="4170344"/>
              <a:ext cx="737961" cy="53716"/>
            </a:xfrm>
            <a:custGeom>
              <a:avLst/>
              <a:gdLst/>
              <a:ahLst/>
              <a:cxnLst/>
              <a:rect l="l" t="t" r="r" b="b"/>
              <a:pathLst>
                <a:path w="22201" h="1616" extrusionOk="0">
                  <a:moveTo>
                    <a:pt x="824" y="0"/>
                  </a:moveTo>
                  <a:cubicBezTo>
                    <a:pt x="380" y="0"/>
                    <a:pt x="0" y="380"/>
                    <a:pt x="0" y="824"/>
                  </a:cubicBezTo>
                  <a:cubicBezTo>
                    <a:pt x="0" y="1267"/>
                    <a:pt x="380" y="1615"/>
                    <a:pt x="824" y="1615"/>
                  </a:cubicBezTo>
                  <a:lnTo>
                    <a:pt x="21408" y="1615"/>
                  </a:lnTo>
                  <a:cubicBezTo>
                    <a:pt x="21852" y="1615"/>
                    <a:pt x="22200" y="1267"/>
                    <a:pt x="22200" y="824"/>
                  </a:cubicBezTo>
                  <a:cubicBezTo>
                    <a:pt x="22200" y="380"/>
                    <a:pt x="21852" y="0"/>
                    <a:pt x="214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81;p35">
              <a:extLst>
                <a:ext uri="{FF2B5EF4-FFF2-40B4-BE49-F238E27FC236}">
                  <a16:creationId xmlns:a16="http://schemas.microsoft.com/office/drawing/2014/main" id="{77DC8694-E8A5-513E-1673-D3D969014AC8}"/>
                </a:ext>
              </a:extLst>
            </p:cNvPr>
            <p:cNvSpPr/>
            <p:nvPr/>
          </p:nvSpPr>
          <p:spPr>
            <a:xfrm>
              <a:off x="5889016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0"/>
                  </a:moveTo>
                  <a:cubicBezTo>
                    <a:pt x="982" y="0"/>
                    <a:pt x="0" y="982"/>
                    <a:pt x="0" y="2185"/>
                  </a:cubicBezTo>
                  <a:cubicBezTo>
                    <a:pt x="0" y="3389"/>
                    <a:pt x="982" y="4370"/>
                    <a:pt x="2217" y="4370"/>
                  </a:cubicBezTo>
                  <a:cubicBezTo>
                    <a:pt x="3420" y="4370"/>
                    <a:pt x="4402" y="3389"/>
                    <a:pt x="4402" y="2185"/>
                  </a:cubicBezTo>
                  <a:cubicBezTo>
                    <a:pt x="4402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82;p35">
              <a:extLst>
                <a:ext uri="{FF2B5EF4-FFF2-40B4-BE49-F238E27FC236}">
                  <a16:creationId xmlns:a16="http://schemas.microsoft.com/office/drawing/2014/main" id="{DAE29195-DE31-DFC1-FE5B-0D3DDE83D2D9}"/>
                </a:ext>
              </a:extLst>
            </p:cNvPr>
            <p:cNvSpPr/>
            <p:nvPr/>
          </p:nvSpPr>
          <p:spPr>
            <a:xfrm>
              <a:off x="5995317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186" y="0"/>
                  </a:moveTo>
                  <a:cubicBezTo>
                    <a:pt x="982" y="0"/>
                    <a:pt x="1" y="982"/>
                    <a:pt x="1" y="2185"/>
                  </a:cubicBezTo>
                  <a:cubicBezTo>
                    <a:pt x="1" y="3389"/>
                    <a:pt x="982" y="4370"/>
                    <a:pt x="2186" y="4370"/>
                  </a:cubicBezTo>
                  <a:cubicBezTo>
                    <a:pt x="3421" y="4370"/>
                    <a:pt x="4403" y="3389"/>
                    <a:pt x="4403" y="2185"/>
                  </a:cubicBezTo>
                  <a:cubicBezTo>
                    <a:pt x="4403" y="982"/>
                    <a:pt x="3421" y="0"/>
                    <a:pt x="21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83;p35">
              <a:extLst>
                <a:ext uri="{FF2B5EF4-FFF2-40B4-BE49-F238E27FC236}">
                  <a16:creationId xmlns:a16="http://schemas.microsoft.com/office/drawing/2014/main" id="{CA639181-7184-160E-218C-7D7ECAF567FA}"/>
                </a:ext>
              </a:extLst>
            </p:cNvPr>
            <p:cNvSpPr/>
            <p:nvPr/>
          </p:nvSpPr>
          <p:spPr>
            <a:xfrm>
              <a:off x="6449043" y="3826110"/>
              <a:ext cx="196881" cy="142134"/>
            </a:xfrm>
            <a:custGeom>
              <a:avLst/>
              <a:gdLst/>
              <a:ahLst/>
              <a:cxnLst/>
              <a:rect l="l" t="t" r="r" b="b"/>
              <a:pathLst>
                <a:path w="5923" h="4276" extrusionOk="0">
                  <a:moveTo>
                    <a:pt x="1045" y="0"/>
                  </a:moveTo>
                  <a:cubicBezTo>
                    <a:pt x="443" y="0"/>
                    <a:pt x="0" y="444"/>
                    <a:pt x="0" y="1045"/>
                  </a:cubicBezTo>
                  <a:lnTo>
                    <a:pt x="0" y="3231"/>
                  </a:lnTo>
                  <a:cubicBezTo>
                    <a:pt x="0" y="3801"/>
                    <a:pt x="443" y="4276"/>
                    <a:pt x="1045" y="4276"/>
                  </a:cubicBezTo>
                  <a:lnTo>
                    <a:pt x="4877" y="4276"/>
                  </a:lnTo>
                  <a:cubicBezTo>
                    <a:pt x="5447" y="4276"/>
                    <a:pt x="5922" y="3801"/>
                    <a:pt x="5922" y="3231"/>
                  </a:cubicBezTo>
                  <a:lnTo>
                    <a:pt x="5922" y="1045"/>
                  </a:lnTo>
                  <a:cubicBezTo>
                    <a:pt x="5922" y="444"/>
                    <a:pt x="5447" y="0"/>
                    <a:pt x="48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84;p35">
              <a:extLst>
                <a:ext uri="{FF2B5EF4-FFF2-40B4-BE49-F238E27FC236}">
                  <a16:creationId xmlns:a16="http://schemas.microsoft.com/office/drawing/2014/main" id="{39809C01-63E9-17E7-D0A9-2AB825BF923C}"/>
                </a:ext>
              </a:extLst>
            </p:cNvPr>
            <p:cNvSpPr/>
            <p:nvPr/>
          </p:nvSpPr>
          <p:spPr>
            <a:xfrm>
              <a:off x="6449043" y="3825047"/>
              <a:ext cx="196881" cy="143198"/>
            </a:xfrm>
            <a:custGeom>
              <a:avLst/>
              <a:gdLst/>
              <a:ahLst/>
              <a:cxnLst/>
              <a:rect l="l" t="t" r="r" b="b"/>
              <a:pathLst>
                <a:path w="5923" h="4308" extrusionOk="0">
                  <a:moveTo>
                    <a:pt x="1298" y="1299"/>
                  </a:moveTo>
                  <a:lnTo>
                    <a:pt x="1298" y="2091"/>
                  </a:lnTo>
                  <a:lnTo>
                    <a:pt x="982" y="2091"/>
                  </a:lnTo>
                  <a:lnTo>
                    <a:pt x="982" y="1299"/>
                  </a:lnTo>
                  <a:close/>
                  <a:moveTo>
                    <a:pt x="4909" y="1299"/>
                  </a:moveTo>
                  <a:lnTo>
                    <a:pt x="4909" y="2091"/>
                  </a:lnTo>
                  <a:lnTo>
                    <a:pt x="4465" y="2091"/>
                  </a:lnTo>
                  <a:lnTo>
                    <a:pt x="4465" y="1299"/>
                  </a:lnTo>
                  <a:close/>
                  <a:moveTo>
                    <a:pt x="1298" y="2249"/>
                  </a:moveTo>
                  <a:lnTo>
                    <a:pt x="1298" y="3041"/>
                  </a:lnTo>
                  <a:lnTo>
                    <a:pt x="982" y="3041"/>
                  </a:lnTo>
                  <a:lnTo>
                    <a:pt x="982" y="2249"/>
                  </a:lnTo>
                  <a:close/>
                  <a:moveTo>
                    <a:pt x="4909" y="2249"/>
                  </a:moveTo>
                  <a:lnTo>
                    <a:pt x="4909" y="3041"/>
                  </a:lnTo>
                  <a:lnTo>
                    <a:pt x="4465" y="3041"/>
                  </a:lnTo>
                  <a:lnTo>
                    <a:pt x="4465" y="2249"/>
                  </a:lnTo>
                  <a:close/>
                  <a:moveTo>
                    <a:pt x="4275" y="666"/>
                  </a:moveTo>
                  <a:lnTo>
                    <a:pt x="4275" y="3674"/>
                  </a:lnTo>
                  <a:lnTo>
                    <a:pt x="1488" y="3674"/>
                  </a:lnTo>
                  <a:lnTo>
                    <a:pt x="1488" y="666"/>
                  </a:lnTo>
                  <a:close/>
                  <a:moveTo>
                    <a:pt x="1298" y="1"/>
                  </a:moveTo>
                  <a:lnTo>
                    <a:pt x="1298" y="1109"/>
                  </a:lnTo>
                  <a:lnTo>
                    <a:pt x="982" y="1109"/>
                  </a:lnTo>
                  <a:lnTo>
                    <a:pt x="982" y="32"/>
                  </a:lnTo>
                  <a:lnTo>
                    <a:pt x="792" y="32"/>
                  </a:lnTo>
                  <a:lnTo>
                    <a:pt x="792" y="1109"/>
                  </a:lnTo>
                  <a:lnTo>
                    <a:pt x="0" y="1109"/>
                  </a:lnTo>
                  <a:lnTo>
                    <a:pt x="0" y="1299"/>
                  </a:lnTo>
                  <a:lnTo>
                    <a:pt x="792" y="1299"/>
                  </a:lnTo>
                  <a:lnTo>
                    <a:pt x="792" y="2059"/>
                  </a:lnTo>
                  <a:lnTo>
                    <a:pt x="0" y="2059"/>
                  </a:lnTo>
                  <a:lnTo>
                    <a:pt x="0" y="2249"/>
                  </a:lnTo>
                  <a:lnTo>
                    <a:pt x="792" y="2249"/>
                  </a:lnTo>
                  <a:lnTo>
                    <a:pt x="792" y="3041"/>
                  </a:lnTo>
                  <a:lnTo>
                    <a:pt x="0" y="3041"/>
                  </a:lnTo>
                  <a:lnTo>
                    <a:pt x="0" y="3199"/>
                  </a:lnTo>
                  <a:lnTo>
                    <a:pt x="792" y="3199"/>
                  </a:lnTo>
                  <a:lnTo>
                    <a:pt x="792" y="4276"/>
                  </a:lnTo>
                  <a:lnTo>
                    <a:pt x="982" y="4276"/>
                  </a:lnTo>
                  <a:lnTo>
                    <a:pt x="982" y="3199"/>
                  </a:lnTo>
                  <a:lnTo>
                    <a:pt x="1298" y="3199"/>
                  </a:lnTo>
                  <a:lnTo>
                    <a:pt x="1298" y="4308"/>
                  </a:lnTo>
                  <a:lnTo>
                    <a:pt x="1488" y="4308"/>
                  </a:lnTo>
                  <a:lnTo>
                    <a:pt x="1488" y="3864"/>
                  </a:lnTo>
                  <a:lnTo>
                    <a:pt x="4275" y="3864"/>
                  </a:lnTo>
                  <a:lnTo>
                    <a:pt x="4275" y="4308"/>
                  </a:lnTo>
                  <a:lnTo>
                    <a:pt x="4465" y="4308"/>
                  </a:lnTo>
                  <a:lnTo>
                    <a:pt x="4465" y="3199"/>
                  </a:lnTo>
                  <a:lnTo>
                    <a:pt x="4909" y="3199"/>
                  </a:lnTo>
                  <a:lnTo>
                    <a:pt x="4909" y="4276"/>
                  </a:lnTo>
                  <a:lnTo>
                    <a:pt x="5099" y="4276"/>
                  </a:lnTo>
                  <a:lnTo>
                    <a:pt x="5099" y="3199"/>
                  </a:lnTo>
                  <a:lnTo>
                    <a:pt x="5922" y="3199"/>
                  </a:lnTo>
                  <a:lnTo>
                    <a:pt x="5922" y="3041"/>
                  </a:lnTo>
                  <a:lnTo>
                    <a:pt x="5099" y="3041"/>
                  </a:lnTo>
                  <a:lnTo>
                    <a:pt x="5099" y="2249"/>
                  </a:lnTo>
                  <a:lnTo>
                    <a:pt x="5922" y="2249"/>
                  </a:lnTo>
                  <a:lnTo>
                    <a:pt x="5922" y="2091"/>
                  </a:lnTo>
                  <a:lnTo>
                    <a:pt x="5099" y="2091"/>
                  </a:lnTo>
                  <a:lnTo>
                    <a:pt x="5099" y="1299"/>
                  </a:lnTo>
                  <a:lnTo>
                    <a:pt x="5922" y="1299"/>
                  </a:lnTo>
                  <a:lnTo>
                    <a:pt x="5922" y="1109"/>
                  </a:lnTo>
                  <a:lnTo>
                    <a:pt x="5099" y="1109"/>
                  </a:lnTo>
                  <a:lnTo>
                    <a:pt x="5099" y="32"/>
                  </a:lnTo>
                  <a:lnTo>
                    <a:pt x="4909" y="32"/>
                  </a:lnTo>
                  <a:lnTo>
                    <a:pt x="4909" y="1109"/>
                  </a:lnTo>
                  <a:lnTo>
                    <a:pt x="4465" y="1109"/>
                  </a:lnTo>
                  <a:lnTo>
                    <a:pt x="4465" y="1"/>
                  </a:lnTo>
                  <a:lnTo>
                    <a:pt x="4275" y="1"/>
                  </a:lnTo>
                  <a:lnTo>
                    <a:pt x="4275" y="476"/>
                  </a:lnTo>
                  <a:lnTo>
                    <a:pt x="1488" y="47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85;p35">
              <a:extLst>
                <a:ext uri="{FF2B5EF4-FFF2-40B4-BE49-F238E27FC236}">
                  <a16:creationId xmlns:a16="http://schemas.microsoft.com/office/drawing/2014/main" id="{CA8FB1F4-6CDD-86D8-2D0B-291779016B74}"/>
                </a:ext>
              </a:extLst>
            </p:cNvPr>
            <p:cNvSpPr/>
            <p:nvPr/>
          </p:nvSpPr>
          <p:spPr>
            <a:xfrm>
              <a:off x="5838457" y="2528155"/>
              <a:ext cx="269543" cy="385318"/>
            </a:xfrm>
            <a:custGeom>
              <a:avLst/>
              <a:gdLst/>
              <a:ahLst/>
              <a:cxnLst/>
              <a:rect l="l" t="t" r="r" b="b"/>
              <a:pathLst>
                <a:path w="8109" h="11592" extrusionOk="0">
                  <a:moveTo>
                    <a:pt x="7570" y="349"/>
                  </a:moveTo>
                  <a:cubicBezTo>
                    <a:pt x="7665" y="349"/>
                    <a:pt x="7760" y="412"/>
                    <a:pt x="7760" y="539"/>
                  </a:cubicBezTo>
                  <a:lnTo>
                    <a:pt x="7760" y="11211"/>
                  </a:lnTo>
                  <a:lnTo>
                    <a:pt x="349" y="11211"/>
                  </a:lnTo>
                  <a:lnTo>
                    <a:pt x="349" y="539"/>
                  </a:lnTo>
                  <a:cubicBezTo>
                    <a:pt x="349" y="412"/>
                    <a:pt x="444" y="349"/>
                    <a:pt x="571" y="349"/>
                  </a:cubicBezTo>
                  <a:close/>
                  <a:moveTo>
                    <a:pt x="571" y="1"/>
                  </a:moveTo>
                  <a:cubicBezTo>
                    <a:pt x="254" y="1"/>
                    <a:pt x="1" y="222"/>
                    <a:pt x="1" y="539"/>
                  </a:cubicBezTo>
                  <a:lnTo>
                    <a:pt x="1" y="11591"/>
                  </a:lnTo>
                  <a:lnTo>
                    <a:pt x="8108" y="11591"/>
                  </a:lnTo>
                  <a:lnTo>
                    <a:pt x="8108" y="539"/>
                  </a:lnTo>
                  <a:cubicBezTo>
                    <a:pt x="8108" y="222"/>
                    <a:pt x="7855" y="1"/>
                    <a:pt x="7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86;p35">
              <a:extLst>
                <a:ext uri="{FF2B5EF4-FFF2-40B4-BE49-F238E27FC236}">
                  <a16:creationId xmlns:a16="http://schemas.microsoft.com/office/drawing/2014/main" id="{FCAB9973-519B-A85A-CD5B-0A05E8CB47D8}"/>
                </a:ext>
              </a:extLst>
            </p:cNvPr>
            <p:cNvSpPr/>
            <p:nvPr/>
          </p:nvSpPr>
          <p:spPr>
            <a:xfrm>
              <a:off x="5863753" y="2560797"/>
              <a:ext cx="216858" cy="66347"/>
            </a:xfrm>
            <a:custGeom>
              <a:avLst/>
              <a:gdLst/>
              <a:ahLst/>
              <a:cxnLst/>
              <a:rect l="l" t="t" r="r" b="b"/>
              <a:pathLst>
                <a:path w="6524" h="1996" extrusionOk="0">
                  <a:moveTo>
                    <a:pt x="6176" y="380"/>
                  </a:moveTo>
                  <a:lnTo>
                    <a:pt x="6176" y="1647"/>
                  </a:lnTo>
                  <a:lnTo>
                    <a:pt x="348" y="1647"/>
                  </a:lnTo>
                  <a:lnTo>
                    <a:pt x="348" y="380"/>
                  </a:lnTo>
                  <a:close/>
                  <a:moveTo>
                    <a:pt x="0" y="0"/>
                  </a:moveTo>
                  <a:lnTo>
                    <a:pt x="0" y="1996"/>
                  </a:lnTo>
                  <a:lnTo>
                    <a:pt x="6524" y="199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87;p35">
              <a:extLst>
                <a:ext uri="{FF2B5EF4-FFF2-40B4-BE49-F238E27FC236}">
                  <a16:creationId xmlns:a16="http://schemas.microsoft.com/office/drawing/2014/main" id="{D395E67B-00F3-4689-609B-1598B07CC350}"/>
                </a:ext>
              </a:extLst>
            </p:cNvPr>
            <p:cNvSpPr/>
            <p:nvPr/>
          </p:nvSpPr>
          <p:spPr>
            <a:xfrm>
              <a:off x="5863753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425" y="381"/>
                  </a:moveTo>
                  <a:lnTo>
                    <a:pt x="1425" y="1426"/>
                  </a:lnTo>
                  <a:lnTo>
                    <a:pt x="348" y="1426"/>
                  </a:lnTo>
                  <a:lnTo>
                    <a:pt x="348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88;p35">
              <a:extLst>
                <a:ext uri="{FF2B5EF4-FFF2-40B4-BE49-F238E27FC236}">
                  <a16:creationId xmlns:a16="http://schemas.microsoft.com/office/drawing/2014/main" id="{0D75F1BE-A5F3-1055-BE37-120FE25ED2EA}"/>
                </a:ext>
              </a:extLst>
            </p:cNvPr>
            <p:cNvSpPr/>
            <p:nvPr/>
          </p:nvSpPr>
          <p:spPr>
            <a:xfrm>
              <a:off x="5942698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89;p35">
              <a:extLst>
                <a:ext uri="{FF2B5EF4-FFF2-40B4-BE49-F238E27FC236}">
                  <a16:creationId xmlns:a16="http://schemas.microsoft.com/office/drawing/2014/main" id="{559ECAF7-AFEB-9F88-3464-7E140A79EFD6}"/>
                </a:ext>
              </a:extLst>
            </p:cNvPr>
            <p:cNvSpPr/>
            <p:nvPr/>
          </p:nvSpPr>
          <p:spPr>
            <a:xfrm>
              <a:off x="6021643" y="2679729"/>
              <a:ext cx="57937" cy="59001"/>
            </a:xfrm>
            <a:custGeom>
              <a:avLst/>
              <a:gdLst/>
              <a:ahLst/>
              <a:cxnLst/>
              <a:rect l="l" t="t" r="r" b="b"/>
              <a:pathLst>
                <a:path w="1743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90;p35">
              <a:extLst>
                <a:ext uri="{FF2B5EF4-FFF2-40B4-BE49-F238E27FC236}">
                  <a16:creationId xmlns:a16="http://schemas.microsoft.com/office/drawing/2014/main" id="{E3000870-F020-7247-A8E1-5C64FF448243}"/>
                </a:ext>
              </a:extLst>
            </p:cNvPr>
            <p:cNvSpPr/>
            <p:nvPr/>
          </p:nvSpPr>
          <p:spPr>
            <a:xfrm>
              <a:off x="5863753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91;p35">
              <a:extLst>
                <a:ext uri="{FF2B5EF4-FFF2-40B4-BE49-F238E27FC236}">
                  <a16:creationId xmlns:a16="http://schemas.microsoft.com/office/drawing/2014/main" id="{553FB12A-6530-F864-D7B8-96EB522D067E}"/>
                </a:ext>
              </a:extLst>
            </p:cNvPr>
            <p:cNvSpPr/>
            <p:nvPr/>
          </p:nvSpPr>
          <p:spPr>
            <a:xfrm>
              <a:off x="5942698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92;p35">
              <a:extLst>
                <a:ext uri="{FF2B5EF4-FFF2-40B4-BE49-F238E27FC236}">
                  <a16:creationId xmlns:a16="http://schemas.microsoft.com/office/drawing/2014/main" id="{981C4017-1883-584B-5331-BDC224DD6F5D}"/>
                </a:ext>
              </a:extLst>
            </p:cNvPr>
            <p:cNvSpPr/>
            <p:nvPr/>
          </p:nvSpPr>
          <p:spPr>
            <a:xfrm>
              <a:off x="6021643" y="2754486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93;p35">
              <a:extLst>
                <a:ext uri="{FF2B5EF4-FFF2-40B4-BE49-F238E27FC236}">
                  <a16:creationId xmlns:a16="http://schemas.microsoft.com/office/drawing/2014/main" id="{45D1B118-56A7-F9E3-3CCF-3A55A119E593}"/>
                </a:ext>
              </a:extLst>
            </p:cNvPr>
            <p:cNvSpPr/>
            <p:nvPr/>
          </p:nvSpPr>
          <p:spPr>
            <a:xfrm>
              <a:off x="5863753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94;p35">
              <a:extLst>
                <a:ext uri="{FF2B5EF4-FFF2-40B4-BE49-F238E27FC236}">
                  <a16:creationId xmlns:a16="http://schemas.microsoft.com/office/drawing/2014/main" id="{5BE11D8B-1E87-2E8C-31E4-5291EE24CCB2}"/>
                </a:ext>
              </a:extLst>
            </p:cNvPr>
            <p:cNvSpPr/>
            <p:nvPr/>
          </p:nvSpPr>
          <p:spPr>
            <a:xfrm>
              <a:off x="5942698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95;p35">
              <a:extLst>
                <a:ext uri="{FF2B5EF4-FFF2-40B4-BE49-F238E27FC236}">
                  <a16:creationId xmlns:a16="http://schemas.microsoft.com/office/drawing/2014/main" id="{1AB2D460-E5F4-7354-C3EB-9684ECCCCCA2}"/>
                </a:ext>
              </a:extLst>
            </p:cNvPr>
            <p:cNvSpPr/>
            <p:nvPr/>
          </p:nvSpPr>
          <p:spPr>
            <a:xfrm>
              <a:off x="6021643" y="2828179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96;p35">
              <a:extLst>
                <a:ext uri="{FF2B5EF4-FFF2-40B4-BE49-F238E27FC236}">
                  <a16:creationId xmlns:a16="http://schemas.microsoft.com/office/drawing/2014/main" id="{BE38CA54-F81D-F4D0-15DF-3957429615E8}"/>
                </a:ext>
              </a:extLst>
            </p:cNvPr>
            <p:cNvSpPr/>
            <p:nvPr/>
          </p:nvSpPr>
          <p:spPr>
            <a:xfrm>
              <a:off x="5863753" y="2647121"/>
              <a:ext cx="145292" cy="11601"/>
            </a:xfrm>
            <a:custGeom>
              <a:avLst/>
              <a:gdLst/>
              <a:ahLst/>
              <a:cxnLst/>
              <a:rect l="l" t="t" r="r" b="b"/>
              <a:pathLst>
                <a:path w="4371" h="349" extrusionOk="0">
                  <a:moveTo>
                    <a:pt x="0" y="0"/>
                  </a:moveTo>
                  <a:lnTo>
                    <a:pt x="0" y="349"/>
                  </a:lnTo>
                  <a:lnTo>
                    <a:pt x="4370" y="34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97;p35">
              <a:extLst>
                <a:ext uri="{FF2B5EF4-FFF2-40B4-BE49-F238E27FC236}">
                  <a16:creationId xmlns:a16="http://schemas.microsoft.com/office/drawing/2014/main" id="{6A11482B-C2D5-E42F-E6DB-317C62B8B2D3}"/>
                </a:ext>
              </a:extLst>
            </p:cNvPr>
            <p:cNvSpPr/>
            <p:nvPr/>
          </p:nvSpPr>
          <p:spPr>
            <a:xfrm>
              <a:off x="6022707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8" y="697"/>
                  </a:cubicBezTo>
                  <a:cubicBezTo>
                    <a:pt x="538" y="697"/>
                    <a:pt x="697" y="539"/>
                    <a:pt x="697" y="349"/>
                  </a:cubicBezTo>
                  <a:cubicBezTo>
                    <a:pt x="697" y="159"/>
                    <a:pt x="538" y="1"/>
                    <a:pt x="34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98;p35">
              <a:extLst>
                <a:ext uri="{FF2B5EF4-FFF2-40B4-BE49-F238E27FC236}">
                  <a16:creationId xmlns:a16="http://schemas.microsoft.com/office/drawing/2014/main" id="{E8CCB366-731B-ED7C-6879-C79C786D0C37}"/>
                </a:ext>
              </a:extLst>
            </p:cNvPr>
            <p:cNvSpPr/>
            <p:nvPr/>
          </p:nvSpPr>
          <p:spPr>
            <a:xfrm>
              <a:off x="6057443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99;p35">
              <a:extLst>
                <a:ext uri="{FF2B5EF4-FFF2-40B4-BE49-F238E27FC236}">
                  <a16:creationId xmlns:a16="http://schemas.microsoft.com/office/drawing/2014/main" id="{29E22CE5-B1BA-F6D6-9C40-43A7EE1267FC}"/>
                </a:ext>
              </a:extLst>
            </p:cNvPr>
            <p:cNvSpPr/>
            <p:nvPr/>
          </p:nvSpPr>
          <p:spPr>
            <a:xfrm>
              <a:off x="5738472" y="3003952"/>
              <a:ext cx="360056" cy="222176"/>
            </a:xfrm>
            <a:custGeom>
              <a:avLst/>
              <a:gdLst/>
              <a:ahLst/>
              <a:cxnLst/>
              <a:rect l="l" t="t" r="r" b="b"/>
              <a:pathLst>
                <a:path w="10832" h="6684" extrusionOk="0">
                  <a:moveTo>
                    <a:pt x="1647" y="286"/>
                  </a:moveTo>
                  <a:cubicBezTo>
                    <a:pt x="1584" y="983"/>
                    <a:pt x="982" y="1553"/>
                    <a:pt x="254" y="1553"/>
                  </a:cubicBezTo>
                  <a:lnTo>
                    <a:pt x="254" y="286"/>
                  </a:lnTo>
                  <a:close/>
                  <a:moveTo>
                    <a:pt x="10546" y="286"/>
                  </a:moveTo>
                  <a:lnTo>
                    <a:pt x="10546" y="1553"/>
                  </a:lnTo>
                  <a:cubicBezTo>
                    <a:pt x="9818" y="1553"/>
                    <a:pt x="9216" y="983"/>
                    <a:pt x="9184" y="286"/>
                  </a:cubicBezTo>
                  <a:close/>
                  <a:moveTo>
                    <a:pt x="5226" y="2440"/>
                  </a:moveTo>
                  <a:cubicBezTo>
                    <a:pt x="5036" y="2471"/>
                    <a:pt x="4941" y="2566"/>
                    <a:pt x="4941" y="2725"/>
                  </a:cubicBezTo>
                  <a:cubicBezTo>
                    <a:pt x="4941" y="2820"/>
                    <a:pt x="5036" y="2883"/>
                    <a:pt x="5226" y="2946"/>
                  </a:cubicBezTo>
                  <a:lnTo>
                    <a:pt x="5226" y="2440"/>
                  </a:lnTo>
                  <a:close/>
                  <a:moveTo>
                    <a:pt x="5606" y="3706"/>
                  </a:moveTo>
                  <a:lnTo>
                    <a:pt x="5606" y="4245"/>
                  </a:lnTo>
                  <a:cubicBezTo>
                    <a:pt x="5828" y="4213"/>
                    <a:pt x="5923" y="4086"/>
                    <a:pt x="5923" y="3960"/>
                  </a:cubicBezTo>
                  <a:cubicBezTo>
                    <a:pt x="5923" y="3833"/>
                    <a:pt x="5796" y="3770"/>
                    <a:pt x="5606" y="3706"/>
                  </a:cubicBezTo>
                  <a:close/>
                  <a:moveTo>
                    <a:pt x="5416" y="1521"/>
                  </a:moveTo>
                  <a:cubicBezTo>
                    <a:pt x="5543" y="1521"/>
                    <a:pt x="5606" y="1616"/>
                    <a:pt x="5606" y="1711"/>
                  </a:cubicBezTo>
                  <a:lnTo>
                    <a:pt x="5606" y="1933"/>
                  </a:lnTo>
                  <a:cubicBezTo>
                    <a:pt x="5859" y="1964"/>
                    <a:pt x="6208" y="2059"/>
                    <a:pt x="6334" y="2249"/>
                  </a:cubicBezTo>
                  <a:cubicBezTo>
                    <a:pt x="6366" y="2281"/>
                    <a:pt x="6366" y="2313"/>
                    <a:pt x="6366" y="2376"/>
                  </a:cubicBezTo>
                  <a:cubicBezTo>
                    <a:pt x="6366" y="2535"/>
                    <a:pt x="6239" y="2630"/>
                    <a:pt x="6081" y="2630"/>
                  </a:cubicBezTo>
                  <a:lnTo>
                    <a:pt x="6018" y="2630"/>
                  </a:lnTo>
                  <a:cubicBezTo>
                    <a:pt x="5891" y="2598"/>
                    <a:pt x="5733" y="2503"/>
                    <a:pt x="5606" y="2471"/>
                  </a:cubicBezTo>
                  <a:lnTo>
                    <a:pt x="5606" y="3041"/>
                  </a:lnTo>
                  <a:cubicBezTo>
                    <a:pt x="6049" y="3168"/>
                    <a:pt x="6524" y="3326"/>
                    <a:pt x="6524" y="3896"/>
                  </a:cubicBezTo>
                  <a:cubicBezTo>
                    <a:pt x="6524" y="4371"/>
                    <a:pt x="6208" y="4720"/>
                    <a:pt x="5606" y="4783"/>
                  </a:cubicBezTo>
                  <a:lnTo>
                    <a:pt x="5606" y="5005"/>
                  </a:lnTo>
                  <a:cubicBezTo>
                    <a:pt x="5606" y="5100"/>
                    <a:pt x="5543" y="5195"/>
                    <a:pt x="5416" y="5195"/>
                  </a:cubicBezTo>
                  <a:cubicBezTo>
                    <a:pt x="5321" y="5195"/>
                    <a:pt x="5226" y="5100"/>
                    <a:pt x="5226" y="5005"/>
                  </a:cubicBezTo>
                  <a:lnTo>
                    <a:pt x="5226" y="4783"/>
                  </a:lnTo>
                  <a:cubicBezTo>
                    <a:pt x="4877" y="4751"/>
                    <a:pt x="4466" y="4625"/>
                    <a:pt x="4339" y="4435"/>
                  </a:cubicBezTo>
                  <a:cubicBezTo>
                    <a:pt x="4339" y="4371"/>
                    <a:pt x="4307" y="4340"/>
                    <a:pt x="4307" y="4276"/>
                  </a:cubicBezTo>
                  <a:cubicBezTo>
                    <a:pt x="4307" y="4118"/>
                    <a:pt x="4434" y="4023"/>
                    <a:pt x="4592" y="4023"/>
                  </a:cubicBezTo>
                  <a:cubicBezTo>
                    <a:pt x="4624" y="4023"/>
                    <a:pt x="4687" y="4023"/>
                    <a:pt x="4751" y="4055"/>
                  </a:cubicBezTo>
                  <a:cubicBezTo>
                    <a:pt x="4877" y="4150"/>
                    <a:pt x="5036" y="4213"/>
                    <a:pt x="5226" y="4245"/>
                  </a:cubicBezTo>
                  <a:lnTo>
                    <a:pt x="5226" y="3580"/>
                  </a:lnTo>
                  <a:cubicBezTo>
                    <a:pt x="4782" y="3485"/>
                    <a:pt x="4339" y="3326"/>
                    <a:pt x="4339" y="2756"/>
                  </a:cubicBezTo>
                  <a:cubicBezTo>
                    <a:pt x="4339" y="2344"/>
                    <a:pt x="4656" y="1996"/>
                    <a:pt x="5226" y="1933"/>
                  </a:cubicBezTo>
                  <a:lnTo>
                    <a:pt x="5226" y="1711"/>
                  </a:lnTo>
                  <a:cubicBezTo>
                    <a:pt x="5226" y="1616"/>
                    <a:pt x="5321" y="1521"/>
                    <a:pt x="5416" y="1521"/>
                  </a:cubicBezTo>
                  <a:close/>
                  <a:moveTo>
                    <a:pt x="5416" y="1141"/>
                  </a:moveTo>
                  <a:cubicBezTo>
                    <a:pt x="5131" y="1173"/>
                    <a:pt x="4909" y="1363"/>
                    <a:pt x="4877" y="1648"/>
                  </a:cubicBezTo>
                  <a:cubicBezTo>
                    <a:pt x="4339" y="1806"/>
                    <a:pt x="3959" y="2218"/>
                    <a:pt x="3959" y="2756"/>
                  </a:cubicBezTo>
                  <a:cubicBezTo>
                    <a:pt x="3959" y="3231"/>
                    <a:pt x="4181" y="3485"/>
                    <a:pt x="4434" y="3675"/>
                  </a:cubicBezTo>
                  <a:cubicBezTo>
                    <a:pt x="4181" y="3738"/>
                    <a:pt x="3959" y="3991"/>
                    <a:pt x="3959" y="4276"/>
                  </a:cubicBezTo>
                  <a:cubicBezTo>
                    <a:pt x="3959" y="4403"/>
                    <a:pt x="3991" y="4498"/>
                    <a:pt x="4054" y="4593"/>
                  </a:cubicBezTo>
                  <a:cubicBezTo>
                    <a:pt x="4212" y="4878"/>
                    <a:pt x="4592" y="5005"/>
                    <a:pt x="4877" y="5068"/>
                  </a:cubicBezTo>
                  <a:cubicBezTo>
                    <a:pt x="4909" y="5321"/>
                    <a:pt x="5131" y="5543"/>
                    <a:pt x="5416" y="5543"/>
                  </a:cubicBezTo>
                  <a:cubicBezTo>
                    <a:pt x="5701" y="5543"/>
                    <a:pt x="5923" y="5321"/>
                    <a:pt x="5954" y="5068"/>
                  </a:cubicBezTo>
                  <a:cubicBezTo>
                    <a:pt x="6524" y="4910"/>
                    <a:pt x="6873" y="4466"/>
                    <a:pt x="6873" y="3896"/>
                  </a:cubicBezTo>
                  <a:cubicBezTo>
                    <a:pt x="6873" y="3390"/>
                    <a:pt x="6619" y="3105"/>
                    <a:pt x="6334" y="2946"/>
                  </a:cubicBezTo>
                  <a:cubicBezTo>
                    <a:pt x="6556" y="2851"/>
                    <a:pt x="6746" y="2630"/>
                    <a:pt x="6746" y="2376"/>
                  </a:cubicBezTo>
                  <a:cubicBezTo>
                    <a:pt x="6746" y="2249"/>
                    <a:pt x="6683" y="2154"/>
                    <a:pt x="6619" y="2028"/>
                  </a:cubicBezTo>
                  <a:cubicBezTo>
                    <a:pt x="6493" y="1806"/>
                    <a:pt x="6208" y="1711"/>
                    <a:pt x="5954" y="1648"/>
                  </a:cubicBezTo>
                  <a:cubicBezTo>
                    <a:pt x="5923" y="1363"/>
                    <a:pt x="5701" y="1141"/>
                    <a:pt x="5416" y="1141"/>
                  </a:cubicBezTo>
                  <a:close/>
                  <a:moveTo>
                    <a:pt x="8836" y="381"/>
                  </a:moveTo>
                  <a:cubicBezTo>
                    <a:pt x="8931" y="1204"/>
                    <a:pt x="9628" y="1869"/>
                    <a:pt x="10451" y="1901"/>
                  </a:cubicBezTo>
                  <a:lnTo>
                    <a:pt x="10451" y="4688"/>
                  </a:lnTo>
                  <a:cubicBezTo>
                    <a:pt x="9564" y="4720"/>
                    <a:pt x="8868" y="5448"/>
                    <a:pt x="8804" y="6303"/>
                  </a:cubicBezTo>
                  <a:lnTo>
                    <a:pt x="1996" y="6303"/>
                  </a:lnTo>
                  <a:cubicBezTo>
                    <a:pt x="1964" y="5448"/>
                    <a:pt x="1236" y="4720"/>
                    <a:pt x="380" y="4688"/>
                  </a:cubicBezTo>
                  <a:lnTo>
                    <a:pt x="380" y="1901"/>
                  </a:lnTo>
                  <a:cubicBezTo>
                    <a:pt x="1204" y="1838"/>
                    <a:pt x="1901" y="1204"/>
                    <a:pt x="1996" y="381"/>
                  </a:cubicBezTo>
                  <a:close/>
                  <a:moveTo>
                    <a:pt x="254" y="5036"/>
                  </a:moveTo>
                  <a:cubicBezTo>
                    <a:pt x="1045" y="5036"/>
                    <a:pt x="1647" y="5670"/>
                    <a:pt x="1647" y="6430"/>
                  </a:cubicBezTo>
                  <a:lnTo>
                    <a:pt x="254" y="6430"/>
                  </a:lnTo>
                  <a:lnTo>
                    <a:pt x="254" y="5036"/>
                  </a:lnTo>
                  <a:close/>
                  <a:moveTo>
                    <a:pt x="10546" y="5036"/>
                  </a:moveTo>
                  <a:lnTo>
                    <a:pt x="10546" y="6430"/>
                  </a:lnTo>
                  <a:lnTo>
                    <a:pt x="9153" y="6430"/>
                  </a:lnTo>
                  <a:cubicBezTo>
                    <a:pt x="9153" y="5670"/>
                    <a:pt x="9786" y="5036"/>
                    <a:pt x="10546" y="5036"/>
                  </a:cubicBezTo>
                  <a:close/>
                  <a:moveTo>
                    <a:pt x="0" y="1"/>
                  </a:moveTo>
                  <a:lnTo>
                    <a:pt x="0" y="6683"/>
                  </a:lnTo>
                  <a:lnTo>
                    <a:pt x="10831" y="6683"/>
                  </a:lnTo>
                  <a:lnTo>
                    <a:pt x="108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00;p35">
              <a:extLst>
                <a:ext uri="{FF2B5EF4-FFF2-40B4-BE49-F238E27FC236}">
                  <a16:creationId xmlns:a16="http://schemas.microsoft.com/office/drawing/2014/main" id="{7002B784-77DF-20A0-7066-15BD5A4DC005}"/>
                </a:ext>
              </a:extLst>
            </p:cNvPr>
            <p:cNvSpPr/>
            <p:nvPr/>
          </p:nvSpPr>
          <p:spPr>
            <a:xfrm>
              <a:off x="6209017" y="2851347"/>
              <a:ext cx="415832" cy="256879"/>
            </a:xfrm>
            <a:custGeom>
              <a:avLst/>
              <a:gdLst/>
              <a:ahLst/>
              <a:cxnLst/>
              <a:rect l="l" t="t" r="r" b="b"/>
              <a:pathLst>
                <a:path w="12510" h="7728" extrusionOk="0">
                  <a:moveTo>
                    <a:pt x="0" y="0"/>
                  </a:moveTo>
                  <a:lnTo>
                    <a:pt x="0" y="7727"/>
                  </a:lnTo>
                  <a:lnTo>
                    <a:pt x="1077" y="7727"/>
                  </a:lnTo>
                  <a:lnTo>
                    <a:pt x="1077" y="0"/>
                  </a:lnTo>
                  <a:close/>
                  <a:moveTo>
                    <a:pt x="1172" y="0"/>
                  </a:moveTo>
                  <a:lnTo>
                    <a:pt x="1172" y="7727"/>
                  </a:lnTo>
                  <a:lnTo>
                    <a:pt x="1299" y="7727"/>
                  </a:lnTo>
                  <a:lnTo>
                    <a:pt x="1299" y="0"/>
                  </a:lnTo>
                  <a:close/>
                  <a:moveTo>
                    <a:pt x="1489" y="0"/>
                  </a:moveTo>
                  <a:lnTo>
                    <a:pt x="1489" y="7727"/>
                  </a:lnTo>
                  <a:lnTo>
                    <a:pt x="2566" y="7727"/>
                  </a:lnTo>
                  <a:lnTo>
                    <a:pt x="2566" y="0"/>
                  </a:lnTo>
                  <a:close/>
                  <a:moveTo>
                    <a:pt x="3104" y="0"/>
                  </a:moveTo>
                  <a:lnTo>
                    <a:pt x="3104" y="7727"/>
                  </a:lnTo>
                  <a:lnTo>
                    <a:pt x="3199" y="7727"/>
                  </a:lnTo>
                  <a:lnTo>
                    <a:pt x="3199" y="0"/>
                  </a:lnTo>
                  <a:close/>
                  <a:moveTo>
                    <a:pt x="3357" y="0"/>
                  </a:moveTo>
                  <a:lnTo>
                    <a:pt x="3357" y="7727"/>
                  </a:lnTo>
                  <a:lnTo>
                    <a:pt x="3579" y="7727"/>
                  </a:lnTo>
                  <a:lnTo>
                    <a:pt x="3579" y="0"/>
                  </a:lnTo>
                  <a:close/>
                  <a:moveTo>
                    <a:pt x="4117" y="0"/>
                  </a:moveTo>
                  <a:lnTo>
                    <a:pt x="4117" y="7727"/>
                  </a:lnTo>
                  <a:lnTo>
                    <a:pt x="4307" y="7727"/>
                  </a:lnTo>
                  <a:lnTo>
                    <a:pt x="4307" y="0"/>
                  </a:lnTo>
                  <a:close/>
                  <a:moveTo>
                    <a:pt x="4593" y="0"/>
                  </a:moveTo>
                  <a:lnTo>
                    <a:pt x="4593" y="7727"/>
                  </a:lnTo>
                  <a:lnTo>
                    <a:pt x="5669" y="7727"/>
                  </a:lnTo>
                  <a:lnTo>
                    <a:pt x="5669" y="0"/>
                  </a:lnTo>
                  <a:close/>
                  <a:moveTo>
                    <a:pt x="6144" y="0"/>
                  </a:moveTo>
                  <a:lnTo>
                    <a:pt x="6144" y="7727"/>
                  </a:lnTo>
                  <a:lnTo>
                    <a:pt x="6334" y="7727"/>
                  </a:lnTo>
                  <a:lnTo>
                    <a:pt x="6334" y="0"/>
                  </a:lnTo>
                  <a:close/>
                  <a:moveTo>
                    <a:pt x="6651" y="0"/>
                  </a:moveTo>
                  <a:lnTo>
                    <a:pt x="6651" y="7727"/>
                  </a:lnTo>
                  <a:lnTo>
                    <a:pt x="6746" y="7727"/>
                  </a:lnTo>
                  <a:lnTo>
                    <a:pt x="6746" y="0"/>
                  </a:lnTo>
                  <a:close/>
                  <a:moveTo>
                    <a:pt x="6999" y="0"/>
                  </a:moveTo>
                  <a:lnTo>
                    <a:pt x="6999" y="7727"/>
                  </a:lnTo>
                  <a:lnTo>
                    <a:pt x="7189" y="7727"/>
                  </a:lnTo>
                  <a:lnTo>
                    <a:pt x="7189" y="0"/>
                  </a:lnTo>
                  <a:close/>
                  <a:moveTo>
                    <a:pt x="7664" y="0"/>
                  </a:moveTo>
                  <a:lnTo>
                    <a:pt x="7664" y="7727"/>
                  </a:lnTo>
                  <a:lnTo>
                    <a:pt x="9121" y="7727"/>
                  </a:lnTo>
                  <a:lnTo>
                    <a:pt x="9121" y="0"/>
                  </a:lnTo>
                  <a:close/>
                  <a:moveTo>
                    <a:pt x="9596" y="0"/>
                  </a:moveTo>
                  <a:lnTo>
                    <a:pt x="9596" y="7727"/>
                  </a:lnTo>
                  <a:lnTo>
                    <a:pt x="9691" y="7727"/>
                  </a:lnTo>
                  <a:lnTo>
                    <a:pt x="9691" y="0"/>
                  </a:lnTo>
                  <a:close/>
                  <a:moveTo>
                    <a:pt x="9786" y="0"/>
                  </a:moveTo>
                  <a:lnTo>
                    <a:pt x="9786" y="7727"/>
                  </a:lnTo>
                  <a:lnTo>
                    <a:pt x="10008" y="7727"/>
                  </a:lnTo>
                  <a:lnTo>
                    <a:pt x="10008" y="0"/>
                  </a:lnTo>
                  <a:close/>
                  <a:moveTo>
                    <a:pt x="10325" y="0"/>
                  </a:moveTo>
                  <a:lnTo>
                    <a:pt x="10325" y="7727"/>
                  </a:lnTo>
                  <a:lnTo>
                    <a:pt x="11940" y="7727"/>
                  </a:lnTo>
                  <a:lnTo>
                    <a:pt x="11940" y="0"/>
                  </a:lnTo>
                  <a:close/>
                  <a:moveTo>
                    <a:pt x="12288" y="0"/>
                  </a:moveTo>
                  <a:lnTo>
                    <a:pt x="12288" y="7727"/>
                  </a:lnTo>
                  <a:lnTo>
                    <a:pt x="12510" y="7727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01;p35">
              <a:extLst>
                <a:ext uri="{FF2B5EF4-FFF2-40B4-BE49-F238E27FC236}">
                  <a16:creationId xmlns:a16="http://schemas.microsoft.com/office/drawing/2014/main" id="{ACA378D5-09E4-82D1-CE69-68D0F6D275EC}"/>
                </a:ext>
              </a:extLst>
            </p:cNvPr>
            <p:cNvSpPr/>
            <p:nvPr/>
          </p:nvSpPr>
          <p:spPr>
            <a:xfrm>
              <a:off x="6197449" y="3555570"/>
              <a:ext cx="49494" cy="64253"/>
            </a:xfrm>
            <a:custGeom>
              <a:avLst/>
              <a:gdLst/>
              <a:ahLst/>
              <a:cxnLst/>
              <a:rect l="l" t="t" r="r" b="b"/>
              <a:pathLst>
                <a:path w="1489" h="1933" extrusionOk="0">
                  <a:moveTo>
                    <a:pt x="1172" y="0"/>
                  </a:moveTo>
                  <a:cubicBezTo>
                    <a:pt x="919" y="634"/>
                    <a:pt x="507" y="1204"/>
                    <a:pt x="0" y="1679"/>
                  </a:cubicBezTo>
                  <a:lnTo>
                    <a:pt x="253" y="1932"/>
                  </a:lnTo>
                  <a:cubicBezTo>
                    <a:pt x="792" y="1457"/>
                    <a:pt x="1204" y="824"/>
                    <a:pt x="1489" y="159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02;p35">
              <a:extLst>
                <a:ext uri="{FF2B5EF4-FFF2-40B4-BE49-F238E27FC236}">
                  <a16:creationId xmlns:a16="http://schemas.microsoft.com/office/drawing/2014/main" id="{09139EAE-4ED1-04FF-81D3-74F05EB4B20F}"/>
                </a:ext>
              </a:extLst>
            </p:cNvPr>
            <p:cNvSpPr/>
            <p:nvPr/>
          </p:nvSpPr>
          <p:spPr>
            <a:xfrm>
              <a:off x="6237437" y="3439762"/>
              <a:ext cx="22138" cy="63222"/>
            </a:xfrm>
            <a:custGeom>
              <a:avLst/>
              <a:gdLst/>
              <a:ahLst/>
              <a:cxnLst/>
              <a:rect l="l" t="t" r="r" b="b"/>
              <a:pathLst>
                <a:path w="666" h="1902" extrusionOk="0">
                  <a:moveTo>
                    <a:pt x="349" y="1"/>
                  </a:moveTo>
                  <a:lnTo>
                    <a:pt x="1" y="128"/>
                  </a:lnTo>
                  <a:cubicBezTo>
                    <a:pt x="222" y="634"/>
                    <a:pt x="317" y="1173"/>
                    <a:pt x="317" y="1743"/>
                  </a:cubicBezTo>
                  <a:cubicBezTo>
                    <a:pt x="317" y="1806"/>
                    <a:pt x="317" y="1838"/>
                    <a:pt x="317" y="1869"/>
                  </a:cubicBezTo>
                  <a:lnTo>
                    <a:pt x="666" y="1901"/>
                  </a:lnTo>
                  <a:cubicBezTo>
                    <a:pt x="666" y="1838"/>
                    <a:pt x="666" y="1806"/>
                    <a:pt x="666" y="1743"/>
                  </a:cubicBezTo>
                  <a:cubicBezTo>
                    <a:pt x="666" y="1141"/>
                    <a:pt x="571" y="539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03;p35">
              <a:extLst>
                <a:ext uri="{FF2B5EF4-FFF2-40B4-BE49-F238E27FC236}">
                  <a16:creationId xmlns:a16="http://schemas.microsoft.com/office/drawing/2014/main" id="{A9C5ADA7-65B1-E8CA-0297-4217E5EDC2DE}"/>
                </a:ext>
              </a:extLst>
            </p:cNvPr>
            <p:cNvSpPr/>
            <p:nvPr/>
          </p:nvSpPr>
          <p:spPr>
            <a:xfrm>
              <a:off x="6222712" y="3408184"/>
              <a:ext cx="15822" cy="14792"/>
            </a:xfrm>
            <a:custGeom>
              <a:avLst/>
              <a:gdLst/>
              <a:ahLst/>
              <a:cxnLst/>
              <a:rect l="l" t="t" r="r" b="b"/>
              <a:pathLst>
                <a:path w="476" h="445" extrusionOk="0">
                  <a:moveTo>
                    <a:pt x="317" y="1"/>
                  </a:moveTo>
                  <a:lnTo>
                    <a:pt x="0" y="191"/>
                  </a:lnTo>
                  <a:cubicBezTo>
                    <a:pt x="64" y="286"/>
                    <a:pt x="95" y="349"/>
                    <a:pt x="159" y="444"/>
                  </a:cubicBezTo>
                  <a:lnTo>
                    <a:pt x="475" y="254"/>
                  </a:lnTo>
                  <a:cubicBezTo>
                    <a:pt x="412" y="191"/>
                    <a:pt x="349" y="96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04;p35">
              <a:extLst>
                <a:ext uri="{FF2B5EF4-FFF2-40B4-BE49-F238E27FC236}">
                  <a16:creationId xmlns:a16="http://schemas.microsoft.com/office/drawing/2014/main" id="{CB10BC22-0A98-D229-91DA-7D119E2076B0}"/>
                </a:ext>
              </a:extLst>
            </p:cNvPr>
            <p:cNvSpPr/>
            <p:nvPr/>
          </p:nvSpPr>
          <p:spPr>
            <a:xfrm>
              <a:off x="6164808" y="3351343"/>
              <a:ext cx="68441" cy="63189"/>
            </a:xfrm>
            <a:custGeom>
              <a:avLst/>
              <a:gdLst/>
              <a:ahLst/>
              <a:cxnLst/>
              <a:rect l="l" t="t" r="r" b="b"/>
              <a:pathLst>
                <a:path w="2059" h="1901" extrusionOk="0">
                  <a:moveTo>
                    <a:pt x="159" y="1"/>
                  </a:moveTo>
                  <a:lnTo>
                    <a:pt x="0" y="317"/>
                  </a:lnTo>
                  <a:cubicBezTo>
                    <a:pt x="697" y="666"/>
                    <a:pt x="1299" y="1236"/>
                    <a:pt x="1742" y="1901"/>
                  </a:cubicBezTo>
                  <a:lnTo>
                    <a:pt x="2059" y="1711"/>
                  </a:lnTo>
                  <a:cubicBezTo>
                    <a:pt x="1584" y="982"/>
                    <a:pt x="919" y="38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05;p35">
              <a:extLst>
                <a:ext uri="{FF2B5EF4-FFF2-40B4-BE49-F238E27FC236}">
                  <a16:creationId xmlns:a16="http://schemas.microsoft.com/office/drawing/2014/main" id="{C5572D47-E667-FE8A-C2F7-4341DF4DCF54}"/>
                </a:ext>
              </a:extLst>
            </p:cNvPr>
            <p:cNvSpPr/>
            <p:nvPr/>
          </p:nvSpPr>
          <p:spPr>
            <a:xfrm>
              <a:off x="5995317" y="3340840"/>
              <a:ext cx="49528" cy="33705"/>
            </a:xfrm>
            <a:custGeom>
              <a:avLst/>
              <a:gdLst/>
              <a:ahLst/>
              <a:cxnLst/>
              <a:rect l="l" t="t" r="r" b="b"/>
              <a:pathLst>
                <a:path w="1490" h="1014" extrusionOk="0">
                  <a:moveTo>
                    <a:pt x="1394" y="0"/>
                  </a:moveTo>
                  <a:cubicBezTo>
                    <a:pt x="887" y="190"/>
                    <a:pt x="412" y="412"/>
                    <a:pt x="1" y="728"/>
                  </a:cubicBezTo>
                  <a:lnTo>
                    <a:pt x="222" y="1013"/>
                  </a:lnTo>
                  <a:cubicBezTo>
                    <a:pt x="602" y="728"/>
                    <a:pt x="1046" y="507"/>
                    <a:pt x="1489" y="348"/>
                  </a:cubicBezTo>
                  <a:lnTo>
                    <a:pt x="139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6" name="Google Shape;3306;p35">
              <a:extLst>
                <a:ext uri="{FF2B5EF4-FFF2-40B4-BE49-F238E27FC236}">
                  <a16:creationId xmlns:a16="http://schemas.microsoft.com/office/drawing/2014/main" id="{E4164C13-FE30-2CEA-208C-8DCA2E4C9280}"/>
                </a:ext>
              </a:extLst>
            </p:cNvPr>
            <p:cNvSpPr/>
            <p:nvPr/>
          </p:nvSpPr>
          <p:spPr>
            <a:xfrm>
              <a:off x="5953202" y="3365038"/>
              <a:ext cx="49528" cy="53716"/>
            </a:xfrm>
            <a:custGeom>
              <a:avLst/>
              <a:gdLst/>
              <a:ahLst/>
              <a:cxnLst/>
              <a:rect l="l" t="t" r="r" b="b"/>
              <a:pathLst>
                <a:path w="1490" h="1616" extrusionOk="0">
                  <a:moveTo>
                    <a:pt x="1268" y="0"/>
                  </a:moveTo>
                  <a:cubicBezTo>
                    <a:pt x="761" y="380"/>
                    <a:pt x="318" y="855"/>
                    <a:pt x="1" y="1426"/>
                  </a:cubicBezTo>
                  <a:lnTo>
                    <a:pt x="286" y="1616"/>
                  </a:lnTo>
                  <a:cubicBezTo>
                    <a:pt x="603" y="1077"/>
                    <a:pt x="1014" y="634"/>
                    <a:pt x="1489" y="285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7" name="Google Shape;3307;p35">
              <a:extLst>
                <a:ext uri="{FF2B5EF4-FFF2-40B4-BE49-F238E27FC236}">
                  <a16:creationId xmlns:a16="http://schemas.microsoft.com/office/drawing/2014/main" id="{B00468F2-5248-B840-601F-338CE52193B6}"/>
                </a:ext>
              </a:extLst>
            </p:cNvPr>
            <p:cNvSpPr/>
            <p:nvPr/>
          </p:nvSpPr>
          <p:spPr>
            <a:xfrm>
              <a:off x="5947950" y="3412405"/>
              <a:ext cx="14759" cy="12664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127" y="1"/>
                  </a:moveTo>
                  <a:cubicBezTo>
                    <a:pt x="96" y="64"/>
                    <a:pt x="64" y="127"/>
                    <a:pt x="1" y="222"/>
                  </a:cubicBezTo>
                  <a:lnTo>
                    <a:pt x="317" y="381"/>
                  </a:lnTo>
                  <a:cubicBezTo>
                    <a:pt x="381" y="317"/>
                    <a:pt x="412" y="254"/>
                    <a:pt x="444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8" name="Google Shape;3308;p35">
              <a:extLst>
                <a:ext uri="{FF2B5EF4-FFF2-40B4-BE49-F238E27FC236}">
                  <a16:creationId xmlns:a16="http://schemas.microsoft.com/office/drawing/2014/main" id="{63489F93-60D0-92E1-9359-A118B507CB6A}"/>
                </a:ext>
              </a:extLst>
            </p:cNvPr>
            <p:cNvSpPr/>
            <p:nvPr/>
          </p:nvSpPr>
          <p:spPr>
            <a:xfrm>
              <a:off x="5929003" y="3450299"/>
              <a:ext cx="17916" cy="61095"/>
            </a:xfrm>
            <a:custGeom>
              <a:avLst/>
              <a:gdLst/>
              <a:ahLst/>
              <a:cxnLst/>
              <a:rect l="l" t="t" r="r" b="b"/>
              <a:pathLst>
                <a:path w="539" h="1838" extrusionOk="0">
                  <a:moveTo>
                    <a:pt x="191" y="1"/>
                  </a:moveTo>
                  <a:cubicBezTo>
                    <a:pt x="64" y="476"/>
                    <a:pt x="1" y="951"/>
                    <a:pt x="1" y="1426"/>
                  </a:cubicBezTo>
                  <a:cubicBezTo>
                    <a:pt x="1" y="1584"/>
                    <a:pt x="1" y="1711"/>
                    <a:pt x="1" y="1837"/>
                  </a:cubicBezTo>
                  <a:lnTo>
                    <a:pt x="381" y="1806"/>
                  </a:lnTo>
                  <a:cubicBezTo>
                    <a:pt x="349" y="1679"/>
                    <a:pt x="349" y="1552"/>
                    <a:pt x="349" y="1426"/>
                  </a:cubicBezTo>
                  <a:cubicBezTo>
                    <a:pt x="349" y="982"/>
                    <a:pt x="412" y="539"/>
                    <a:pt x="539" y="9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9" name="Google Shape;3309;p35">
              <a:extLst>
                <a:ext uri="{FF2B5EF4-FFF2-40B4-BE49-F238E27FC236}">
                  <a16:creationId xmlns:a16="http://schemas.microsoft.com/office/drawing/2014/main" id="{20D6796C-80D8-4923-FDF2-F75C38618DEE}"/>
                </a:ext>
              </a:extLst>
            </p:cNvPr>
            <p:cNvSpPr/>
            <p:nvPr/>
          </p:nvSpPr>
          <p:spPr>
            <a:xfrm>
              <a:off x="5933225" y="3532402"/>
              <a:ext cx="34769" cy="60031"/>
            </a:xfrm>
            <a:custGeom>
              <a:avLst/>
              <a:gdLst/>
              <a:ahLst/>
              <a:cxnLst/>
              <a:rect l="l" t="t" r="r" b="b"/>
              <a:pathLst>
                <a:path w="1046" h="1806" extrusionOk="0">
                  <a:moveTo>
                    <a:pt x="349" y="1"/>
                  </a:moveTo>
                  <a:lnTo>
                    <a:pt x="0" y="64"/>
                  </a:lnTo>
                  <a:cubicBezTo>
                    <a:pt x="127" y="697"/>
                    <a:pt x="380" y="1268"/>
                    <a:pt x="760" y="1806"/>
                  </a:cubicBezTo>
                  <a:lnTo>
                    <a:pt x="1045" y="1584"/>
                  </a:lnTo>
                  <a:cubicBezTo>
                    <a:pt x="697" y="1109"/>
                    <a:pt x="475" y="57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0" name="Google Shape;3310;p35">
              <a:extLst>
                <a:ext uri="{FF2B5EF4-FFF2-40B4-BE49-F238E27FC236}">
                  <a16:creationId xmlns:a16="http://schemas.microsoft.com/office/drawing/2014/main" id="{863218BD-2AFE-EDC2-1153-B713EE35B1D2}"/>
                </a:ext>
              </a:extLst>
            </p:cNvPr>
            <p:cNvSpPr/>
            <p:nvPr/>
          </p:nvSpPr>
          <p:spPr>
            <a:xfrm>
              <a:off x="6154271" y="3397680"/>
              <a:ext cx="60031" cy="170554"/>
            </a:xfrm>
            <a:custGeom>
              <a:avLst/>
              <a:gdLst/>
              <a:ahLst/>
              <a:cxnLst/>
              <a:rect l="l" t="t" r="r" b="b"/>
              <a:pathLst>
                <a:path w="1806" h="5131" extrusionOk="0">
                  <a:moveTo>
                    <a:pt x="222" y="0"/>
                  </a:moveTo>
                  <a:lnTo>
                    <a:pt x="1" y="317"/>
                  </a:lnTo>
                  <a:cubicBezTo>
                    <a:pt x="919" y="919"/>
                    <a:pt x="1457" y="1932"/>
                    <a:pt x="1457" y="3009"/>
                  </a:cubicBezTo>
                  <a:cubicBezTo>
                    <a:pt x="1457" y="3705"/>
                    <a:pt x="1236" y="4370"/>
                    <a:pt x="824" y="4941"/>
                  </a:cubicBezTo>
                  <a:lnTo>
                    <a:pt x="1141" y="5131"/>
                  </a:lnTo>
                  <a:cubicBezTo>
                    <a:pt x="1584" y="4529"/>
                    <a:pt x="1806" y="3800"/>
                    <a:pt x="1806" y="3009"/>
                  </a:cubicBezTo>
                  <a:cubicBezTo>
                    <a:pt x="1806" y="1805"/>
                    <a:pt x="1204" y="697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1" name="Google Shape;3311;p35">
              <a:extLst>
                <a:ext uri="{FF2B5EF4-FFF2-40B4-BE49-F238E27FC236}">
                  <a16:creationId xmlns:a16="http://schemas.microsoft.com/office/drawing/2014/main" id="{804F772A-F8F5-ED8B-6786-C1C8EDC45F22}"/>
                </a:ext>
              </a:extLst>
            </p:cNvPr>
            <p:cNvSpPr/>
            <p:nvPr/>
          </p:nvSpPr>
          <p:spPr>
            <a:xfrm>
              <a:off x="6070074" y="3377670"/>
              <a:ext cx="91609" cy="30548"/>
            </a:xfrm>
            <a:custGeom>
              <a:avLst/>
              <a:gdLst/>
              <a:ahLst/>
              <a:cxnLst/>
              <a:rect l="l" t="t" r="r" b="b"/>
              <a:pathLst>
                <a:path w="2756" h="919" extrusionOk="0">
                  <a:moveTo>
                    <a:pt x="729" y="0"/>
                  </a:moveTo>
                  <a:cubicBezTo>
                    <a:pt x="475" y="0"/>
                    <a:pt x="222" y="32"/>
                    <a:pt x="0" y="64"/>
                  </a:cubicBezTo>
                  <a:lnTo>
                    <a:pt x="64" y="412"/>
                  </a:lnTo>
                  <a:cubicBezTo>
                    <a:pt x="285" y="380"/>
                    <a:pt x="507" y="349"/>
                    <a:pt x="729" y="349"/>
                  </a:cubicBezTo>
                  <a:cubicBezTo>
                    <a:pt x="1362" y="349"/>
                    <a:pt x="1995" y="539"/>
                    <a:pt x="2565" y="919"/>
                  </a:cubicBezTo>
                  <a:lnTo>
                    <a:pt x="2755" y="602"/>
                  </a:lnTo>
                  <a:cubicBezTo>
                    <a:pt x="2154" y="190"/>
                    <a:pt x="1457" y="0"/>
                    <a:pt x="7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2" name="Google Shape;3312;p35">
              <a:extLst>
                <a:ext uri="{FF2B5EF4-FFF2-40B4-BE49-F238E27FC236}">
                  <a16:creationId xmlns:a16="http://schemas.microsoft.com/office/drawing/2014/main" id="{BA985E37-E55B-AC9E-F1ED-6CE888493A3B}"/>
                </a:ext>
              </a:extLst>
            </p:cNvPr>
            <p:cNvSpPr/>
            <p:nvPr/>
          </p:nvSpPr>
          <p:spPr>
            <a:xfrm>
              <a:off x="6034274" y="3379764"/>
              <a:ext cx="37927" cy="23202"/>
            </a:xfrm>
            <a:custGeom>
              <a:avLst/>
              <a:gdLst/>
              <a:ahLst/>
              <a:cxnLst/>
              <a:rect l="l" t="t" r="r" b="b"/>
              <a:pathLst>
                <a:path w="1141" h="698" extrusionOk="0">
                  <a:moveTo>
                    <a:pt x="1077" y="1"/>
                  </a:moveTo>
                  <a:cubicBezTo>
                    <a:pt x="697" y="64"/>
                    <a:pt x="349" y="222"/>
                    <a:pt x="0" y="412"/>
                  </a:cubicBezTo>
                  <a:lnTo>
                    <a:pt x="190" y="698"/>
                  </a:lnTo>
                  <a:cubicBezTo>
                    <a:pt x="475" y="539"/>
                    <a:pt x="792" y="412"/>
                    <a:pt x="1141" y="349"/>
                  </a:cubicBezTo>
                  <a:lnTo>
                    <a:pt x="107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3" name="Google Shape;3313;p35">
              <a:extLst>
                <a:ext uri="{FF2B5EF4-FFF2-40B4-BE49-F238E27FC236}">
                  <a16:creationId xmlns:a16="http://schemas.microsoft.com/office/drawing/2014/main" id="{030C7F05-2A68-8016-E1D2-4305ECE4561E}"/>
                </a:ext>
              </a:extLst>
            </p:cNvPr>
            <p:cNvSpPr/>
            <p:nvPr/>
          </p:nvSpPr>
          <p:spPr>
            <a:xfrm>
              <a:off x="5973212" y="3416627"/>
              <a:ext cx="40054" cy="128439"/>
            </a:xfrm>
            <a:custGeom>
              <a:avLst/>
              <a:gdLst/>
              <a:ahLst/>
              <a:cxnLst/>
              <a:rect l="l" t="t" r="r" b="b"/>
              <a:pathLst>
                <a:path w="1205" h="3864" extrusionOk="0">
                  <a:moveTo>
                    <a:pt x="951" y="0"/>
                  </a:moveTo>
                  <a:cubicBezTo>
                    <a:pt x="349" y="665"/>
                    <a:pt x="1" y="1552"/>
                    <a:pt x="1" y="2439"/>
                  </a:cubicBezTo>
                  <a:cubicBezTo>
                    <a:pt x="1" y="2945"/>
                    <a:pt x="96" y="3420"/>
                    <a:pt x="286" y="3864"/>
                  </a:cubicBezTo>
                  <a:lnTo>
                    <a:pt x="634" y="3737"/>
                  </a:lnTo>
                  <a:cubicBezTo>
                    <a:pt x="444" y="3325"/>
                    <a:pt x="349" y="2882"/>
                    <a:pt x="349" y="2439"/>
                  </a:cubicBezTo>
                  <a:cubicBezTo>
                    <a:pt x="349" y="1615"/>
                    <a:pt x="666" y="855"/>
                    <a:pt x="1204" y="254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4" name="Google Shape;3314;p35">
              <a:extLst>
                <a:ext uri="{FF2B5EF4-FFF2-40B4-BE49-F238E27FC236}">
                  <a16:creationId xmlns:a16="http://schemas.microsoft.com/office/drawing/2014/main" id="{43A21B67-8C15-A061-F3B0-775692B685A6}"/>
                </a:ext>
              </a:extLst>
            </p:cNvPr>
            <p:cNvSpPr/>
            <p:nvPr/>
          </p:nvSpPr>
          <p:spPr>
            <a:xfrm>
              <a:off x="6138482" y="3446077"/>
              <a:ext cx="29517" cy="51622"/>
            </a:xfrm>
            <a:custGeom>
              <a:avLst/>
              <a:gdLst/>
              <a:ahLst/>
              <a:cxnLst/>
              <a:rect l="l" t="t" r="r" b="b"/>
              <a:pathLst>
                <a:path w="888" h="1553" extrusionOk="0">
                  <a:moveTo>
                    <a:pt x="222" y="1"/>
                  </a:moveTo>
                  <a:lnTo>
                    <a:pt x="1" y="254"/>
                  </a:lnTo>
                  <a:cubicBezTo>
                    <a:pt x="349" y="603"/>
                    <a:pt x="539" y="1078"/>
                    <a:pt x="539" y="1553"/>
                  </a:cubicBezTo>
                  <a:lnTo>
                    <a:pt x="887" y="1553"/>
                  </a:lnTo>
                  <a:cubicBezTo>
                    <a:pt x="887" y="983"/>
                    <a:pt x="666" y="413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5" name="Google Shape;3315;p35">
              <a:extLst>
                <a:ext uri="{FF2B5EF4-FFF2-40B4-BE49-F238E27FC236}">
                  <a16:creationId xmlns:a16="http://schemas.microsoft.com/office/drawing/2014/main" id="{20338CCC-8F31-63F3-3B7D-B720DA3C53BF}"/>
                </a:ext>
              </a:extLst>
            </p:cNvPr>
            <p:cNvSpPr/>
            <p:nvPr/>
          </p:nvSpPr>
          <p:spPr>
            <a:xfrm>
              <a:off x="6020579" y="3423973"/>
              <a:ext cx="69505" cy="107432"/>
            </a:xfrm>
            <a:custGeom>
              <a:avLst/>
              <a:gdLst/>
              <a:ahLst/>
              <a:cxnLst/>
              <a:rect l="l" t="t" r="r" b="b"/>
              <a:pathLst>
                <a:path w="2091" h="3232" extrusionOk="0">
                  <a:moveTo>
                    <a:pt x="2091" y="1"/>
                  </a:moveTo>
                  <a:cubicBezTo>
                    <a:pt x="919" y="64"/>
                    <a:pt x="1" y="1046"/>
                    <a:pt x="1" y="2218"/>
                  </a:cubicBezTo>
                  <a:cubicBezTo>
                    <a:pt x="1" y="2566"/>
                    <a:pt x="64" y="2946"/>
                    <a:pt x="222" y="3231"/>
                  </a:cubicBezTo>
                  <a:lnTo>
                    <a:pt x="539" y="3073"/>
                  </a:lnTo>
                  <a:cubicBezTo>
                    <a:pt x="412" y="2819"/>
                    <a:pt x="349" y="2534"/>
                    <a:pt x="349" y="2218"/>
                  </a:cubicBezTo>
                  <a:cubicBezTo>
                    <a:pt x="349" y="1236"/>
                    <a:pt x="1109" y="413"/>
                    <a:pt x="2091" y="349"/>
                  </a:cubicBezTo>
                  <a:lnTo>
                    <a:pt x="20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6" name="Google Shape;3316;p35">
              <a:extLst>
                <a:ext uri="{FF2B5EF4-FFF2-40B4-BE49-F238E27FC236}">
                  <a16:creationId xmlns:a16="http://schemas.microsoft.com/office/drawing/2014/main" id="{5312410C-53D2-4AA3-AD9C-0BD00A580639}"/>
                </a:ext>
              </a:extLst>
            </p:cNvPr>
            <p:cNvSpPr/>
            <p:nvPr/>
          </p:nvSpPr>
          <p:spPr>
            <a:xfrm>
              <a:off x="6060600" y="3591369"/>
              <a:ext cx="48431" cy="64253"/>
            </a:xfrm>
            <a:custGeom>
              <a:avLst/>
              <a:gdLst/>
              <a:ahLst/>
              <a:cxnLst/>
              <a:rect l="l" t="t" r="r" b="b"/>
              <a:pathLst>
                <a:path w="1457" h="1933" extrusionOk="0">
                  <a:moveTo>
                    <a:pt x="1140" y="0"/>
                  </a:moveTo>
                  <a:cubicBezTo>
                    <a:pt x="824" y="634"/>
                    <a:pt x="444" y="1172"/>
                    <a:pt x="0" y="1679"/>
                  </a:cubicBezTo>
                  <a:lnTo>
                    <a:pt x="254" y="1932"/>
                  </a:lnTo>
                  <a:cubicBezTo>
                    <a:pt x="729" y="1394"/>
                    <a:pt x="1140" y="824"/>
                    <a:pt x="1457" y="159"/>
                  </a:cubicBezTo>
                  <a:lnTo>
                    <a:pt x="11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7" name="Google Shape;3317;p35">
              <a:extLst>
                <a:ext uri="{FF2B5EF4-FFF2-40B4-BE49-F238E27FC236}">
                  <a16:creationId xmlns:a16="http://schemas.microsoft.com/office/drawing/2014/main" id="{724F1885-9C51-FA25-2D57-E3A9EFCCE62C}"/>
                </a:ext>
              </a:extLst>
            </p:cNvPr>
            <p:cNvSpPr/>
            <p:nvPr/>
          </p:nvSpPr>
          <p:spPr>
            <a:xfrm>
              <a:off x="5979528" y="3461866"/>
              <a:ext cx="151608" cy="163208"/>
            </a:xfrm>
            <a:custGeom>
              <a:avLst/>
              <a:gdLst/>
              <a:ahLst/>
              <a:cxnLst/>
              <a:rect l="l" t="t" r="r" b="b"/>
              <a:pathLst>
                <a:path w="4561" h="4910" extrusionOk="0">
                  <a:moveTo>
                    <a:pt x="3453" y="1"/>
                  </a:moveTo>
                  <a:cubicBezTo>
                    <a:pt x="2819" y="1"/>
                    <a:pt x="2344" y="476"/>
                    <a:pt x="2344" y="1109"/>
                  </a:cubicBezTo>
                  <a:cubicBezTo>
                    <a:pt x="2344" y="1204"/>
                    <a:pt x="2534" y="3516"/>
                    <a:pt x="1" y="4593"/>
                  </a:cubicBezTo>
                  <a:lnTo>
                    <a:pt x="127" y="4910"/>
                  </a:lnTo>
                  <a:cubicBezTo>
                    <a:pt x="2914" y="3738"/>
                    <a:pt x="2693" y="1109"/>
                    <a:pt x="2693" y="1078"/>
                  </a:cubicBezTo>
                  <a:cubicBezTo>
                    <a:pt x="2693" y="666"/>
                    <a:pt x="3009" y="349"/>
                    <a:pt x="3421" y="349"/>
                  </a:cubicBezTo>
                  <a:cubicBezTo>
                    <a:pt x="3833" y="349"/>
                    <a:pt x="4181" y="666"/>
                    <a:pt x="4181" y="1109"/>
                  </a:cubicBezTo>
                  <a:cubicBezTo>
                    <a:pt x="4181" y="1109"/>
                    <a:pt x="4213" y="1806"/>
                    <a:pt x="3959" y="2756"/>
                  </a:cubicBezTo>
                  <a:lnTo>
                    <a:pt x="4308" y="2819"/>
                  </a:lnTo>
                  <a:cubicBezTo>
                    <a:pt x="4561" y="1838"/>
                    <a:pt x="4529" y="1109"/>
                    <a:pt x="4529" y="1078"/>
                  </a:cubicBezTo>
                  <a:cubicBezTo>
                    <a:pt x="4529" y="476"/>
                    <a:pt x="4054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8" name="Google Shape;3318;p35">
              <a:extLst>
                <a:ext uri="{FF2B5EF4-FFF2-40B4-BE49-F238E27FC236}">
                  <a16:creationId xmlns:a16="http://schemas.microsoft.com/office/drawing/2014/main" id="{4976EE18-DE7C-6C49-EE04-66493C0F2616}"/>
                </a:ext>
              </a:extLst>
            </p:cNvPr>
            <p:cNvSpPr/>
            <p:nvPr/>
          </p:nvSpPr>
          <p:spPr>
            <a:xfrm>
              <a:off x="6108998" y="3589242"/>
              <a:ext cx="62159" cy="59001"/>
            </a:xfrm>
            <a:custGeom>
              <a:avLst/>
              <a:gdLst/>
              <a:ahLst/>
              <a:cxnLst/>
              <a:rect l="l" t="t" r="r" b="b"/>
              <a:pathLst>
                <a:path w="1870" h="1775" extrusionOk="0">
                  <a:moveTo>
                    <a:pt x="1553" y="1"/>
                  </a:moveTo>
                  <a:cubicBezTo>
                    <a:pt x="1553" y="1"/>
                    <a:pt x="919" y="1078"/>
                    <a:pt x="1" y="1458"/>
                  </a:cubicBezTo>
                  <a:lnTo>
                    <a:pt x="159" y="1774"/>
                  </a:lnTo>
                  <a:cubicBezTo>
                    <a:pt x="1173" y="1363"/>
                    <a:pt x="1838" y="223"/>
                    <a:pt x="1869" y="159"/>
                  </a:cubicBezTo>
                  <a:lnTo>
                    <a:pt x="155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9" name="Google Shape;3319;p35">
              <a:extLst>
                <a:ext uri="{FF2B5EF4-FFF2-40B4-BE49-F238E27FC236}">
                  <a16:creationId xmlns:a16="http://schemas.microsoft.com/office/drawing/2014/main" id="{1311332A-6383-0731-DCDC-6FD75DFBF613}"/>
                </a:ext>
              </a:extLst>
            </p:cNvPr>
            <p:cNvSpPr/>
            <p:nvPr/>
          </p:nvSpPr>
          <p:spPr>
            <a:xfrm>
              <a:off x="6157429" y="3623978"/>
              <a:ext cx="26359" cy="20044"/>
            </a:xfrm>
            <a:custGeom>
              <a:avLst/>
              <a:gdLst/>
              <a:ahLst/>
              <a:cxnLst/>
              <a:rect l="l" t="t" r="r" b="b"/>
              <a:pathLst>
                <a:path w="793" h="603" extrusionOk="0">
                  <a:moveTo>
                    <a:pt x="602" y="1"/>
                  </a:moveTo>
                  <a:cubicBezTo>
                    <a:pt x="602" y="1"/>
                    <a:pt x="381" y="159"/>
                    <a:pt x="1" y="286"/>
                  </a:cubicBezTo>
                  <a:lnTo>
                    <a:pt x="96" y="603"/>
                  </a:lnTo>
                  <a:cubicBezTo>
                    <a:pt x="539" y="476"/>
                    <a:pt x="792" y="318"/>
                    <a:pt x="792" y="28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0" name="Google Shape;3320;p35">
              <a:extLst>
                <a:ext uri="{FF2B5EF4-FFF2-40B4-BE49-F238E27FC236}">
                  <a16:creationId xmlns:a16="http://schemas.microsoft.com/office/drawing/2014/main" id="{66334DEA-D37B-1CF8-485F-249D213794C0}"/>
                </a:ext>
              </a:extLst>
            </p:cNvPr>
            <p:cNvSpPr/>
            <p:nvPr/>
          </p:nvSpPr>
          <p:spPr>
            <a:xfrm>
              <a:off x="5990065" y="3561886"/>
              <a:ext cx="18980" cy="21074"/>
            </a:xfrm>
            <a:custGeom>
              <a:avLst/>
              <a:gdLst/>
              <a:ahLst/>
              <a:cxnLst/>
              <a:rect l="l" t="t" r="r" b="b"/>
              <a:pathLst>
                <a:path w="571" h="634" extrusionOk="0">
                  <a:moveTo>
                    <a:pt x="317" y="1"/>
                  </a:moveTo>
                  <a:lnTo>
                    <a:pt x="0" y="159"/>
                  </a:lnTo>
                  <a:lnTo>
                    <a:pt x="254" y="634"/>
                  </a:lnTo>
                  <a:lnTo>
                    <a:pt x="570" y="47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1" name="Google Shape;3321;p35">
              <a:extLst>
                <a:ext uri="{FF2B5EF4-FFF2-40B4-BE49-F238E27FC236}">
                  <a16:creationId xmlns:a16="http://schemas.microsoft.com/office/drawing/2014/main" id="{CF46D085-A4D1-FFED-E806-4E4E06E80427}"/>
                </a:ext>
              </a:extLst>
            </p:cNvPr>
            <p:cNvSpPr/>
            <p:nvPr/>
          </p:nvSpPr>
          <p:spPr>
            <a:xfrm>
              <a:off x="6071104" y="3332264"/>
              <a:ext cx="71632" cy="21240"/>
            </a:xfrm>
            <a:custGeom>
              <a:avLst/>
              <a:gdLst/>
              <a:ahLst/>
              <a:cxnLst/>
              <a:rect l="l" t="t" r="r" b="b"/>
              <a:pathLst>
                <a:path w="2155" h="639" extrusionOk="0">
                  <a:moveTo>
                    <a:pt x="646" y="1"/>
                  </a:moveTo>
                  <a:cubicBezTo>
                    <a:pt x="276" y="1"/>
                    <a:pt x="31" y="53"/>
                    <a:pt x="1" y="68"/>
                  </a:cubicBezTo>
                  <a:lnTo>
                    <a:pt x="64" y="416"/>
                  </a:lnTo>
                  <a:cubicBezTo>
                    <a:pt x="79" y="416"/>
                    <a:pt x="299" y="373"/>
                    <a:pt x="632" y="373"/>
                  </a:cubicBezTo>
                  <a:cubicBezTo>
                    <a:pt x="992" y="373"/>
                    <a:pt x="1485" y="424"/>
                    <a:pt x="1996" y="638"/>
                  </a:cubicBezTo>
                  <a:lnTo>
                    <a:pt x="2154" y="290"/>
                  </a:lnTo>
                  <a:cubicBezTo>
                    <a:pt x="1581" y="60"/>
                    <a:pt x="1042" y="1"/>
                    <a:pt x="6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2" name="Google Shape;3322;p35">
              <a:extLst>
                <a:ext uri="{FF2B5EF4-FFF2-40B4-BE49-F238E27FC236}">
                  <a16:creationId xmlns:a16="http://schemas.microsoft.com/office/drawing/2014/main" id="{0A7A605C-ABBD-C31A-BC7B-D689B57496E5}"/>
                </a:ext>
              </a:extLst>
            </p:cNvPr>
            <p:cNvSpPr/>
            <p:nvPr/>
          </p:nvSpPr>
          <p:spPr>
            <a:xfrm>
              <a:off x="6054285" y="3538717"/>
              <a:ext cx="41085" cy="65317"/>
            </a:xfrm>
            <a:custGeom>
              <a:avLst/>
              <a:gdLst/>
              <a:ahLst/>
              <a:cxnLst/>
              <a:rect l="l" t="t" r="r" b="b"/>
              <a:pathLst>
                <a:path w="1236" h="1965" extrusionOk="0">
                  <a:moveTo>
                    <a:pt x="887" y="1"/>
                  </a:moveTo>
                  <a:cubicBezTo>
                    <a:pt x="887" y="32"/>
                    <a:pt x="602" y="1268"/>
                    <a:pt x="0" y="1679"/>
                  </a:cubicBezTo>
                  <a:lnTo>
                    <a:pt x="190" y="1964"/>
                  </a:lnTo>
                  <a:cubicBezTo>
                    <a:pt x="919" y="1489"/>
                    <a:pt x="1235" y="159"/>
                    <a:pt x="1235" y="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3" name="Google Shape;3323;p35">
              <a:extLst>
                <a:ext uri="{FF2B5EF4-FFF2-40B4-BE49-F238E27FC236}">
                  <a16:creationId xmlns:a16="http://schemas.microsoft.com/office/drawing/2014/main" id="{D61EE5EC-4FFD-CD41-AFA9-C8BF76D6A9F2}"/>
                </a:ext>
              </a:extLst>
            </p:cNvPr>
            <p:cNvSpPr/>
            <p:nvPr/>
          </p:nvSpPr>
          <p:spPr>
            <a:xfrm>
              <a:off x="6011106" y="3613474"/>
              <a:ext cx="32675" cy="28453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761" y="0"/>
                  </a:moveTo>
                  <a:lnTo>
                    <a:pt x="1" y="570"/>
                  </a:lnTo>
                  <a:lnTo>
                    <a:pt x="222" y="855"/>
                  </a:lnTo>
                  <a:lnTo>
                    <a:pt x="982" y="28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4" name="Google Shape;3324;p35">
              <a:extLst>
                <a:ext uri="{FF2B5EF4-FFF2-40B4-BE49-F238E27FC236}">
                  <a16:creationId xmlns:a16="http://schemas.microsoft.com/office/drawing/2014/main" id="{855300B1-473B-94BE-AC30-73901FE4BB42}"/>
                </a:ext>
              </a:extLst>
            </p:cNvPr>
            <p:cNvSpPr/>
            <p:nvPr/>
          </p:nvSpPr>
          <p:spPr>
            <a:xfrm>
              <a:off x="6131102" y="3525056"/>
              <a:ext cx="34802" cy="57904"/>
            </a:xfrm>
            <a:custGeom>
              <a:avLst/>
              <a:gdLst/>
              <a:ahLst/>
              <a:cxnLst/>
              <a:rect l="l" t="t" r="r" b="b"/>
              <a:pathLst>
                <a:path w="1047" h="1742" extrusionOk="0">
                  <a:moveTo>
                    <a:pt x="698" y="0"/>
                  </a:moveTo>
                  <a:cubicBezTo>
                    <a:pt x="698" y="0"/>
                    <a:pt x="634" y="887"/>
                    <a:pt x="1" y="1489"/>
                  </a:cubicBezTo>
                  <a:lnTo>
                    <a:pt x="254" y="1742"/>
                  </a:lnTo>
                  <a:cubicBezTo>
                    <a:pt x="983" y="1045"/>
                    <a:pt x="1046" y="63"/>
                    <a:pt x="104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5" name="Google Shape;3325;p35">
              <a:extLst>
                <a:ext uri="{FF2B5EF4-FFF2-40B4-BE49-F238E27FC236}">
                  <a16:creationId xmlns:a16="http://schemas.microsoft.com/office/drawing/2014/main" id="{04A94228-0A9F-CD92-EF5D-6B70ECA17584}"/>
                </a:ext>
              </a:extLst>
            </p:cNvPr>
            <p:cNvSpPr/>
            <p:nvPr/>
          </p:nvSpPr>
          <p:spPr>
            <a:xfrm>
              <a:off x="6786928" y="3400838"/>
              <a:ext cx="22138" cy="175806"/>
            </a:xfrm>
            <a:custGeom>
              <a:avLst/>
              <a:gdLst/>
              <a:ahLst/>
              <a:cxnLst/>
              <a:rect l="l" t="t" r="r" b="b"/>
              <a:pathLst>
                <a:path w="666" h="5289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972"/>
                  </a:lnTo>
                  <a:cubicBezTo>
                    <a:pt x="1" y="5131"/>
                    <a:pt x="159" y="5289"/>
                    <a:pt x="317" y="5289"/>
                  </a:cubicBezTo>
                  <a:cubicBezTo>
                    <a:pt x="508" y="5289"/>
                    <a:pt x="666" y="5131"/>
                    <a:pt x="666" y="4972"/>
                  </a:cubicBezTo>
                  <a:lnTo>
                    <a:pt x="666" y="317"/>
                  </a:lnTo>
                  <a:cubicBezTo>
                    <a:pt x="666" y="127"/>
                    <a:pt x="508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6" name="Google Shape;3326;p35">
              <a:extLst>
                <a:ext uri="{FF2B5EF4-FFF2-40B4-BE49-F238E27FC236}">
                  <a16:creationId xmlns:a16="http://schemas.microsoft.com/office/drawing/2014/main" id="{53237A12-7C10-81F0-03A5-81FA07FABD74}"/>
                </a:ext>
              </a:extLst>
            </p:cNvPr>
            <p:cNvSpPr/>
            <p:nvPr/>
          </p:nvSpPr>
          <p:spPr>
            <a:xfrm>
              <a:off x="6729057" y="3608189"/>
              <a:ext cx="140007" cy="105304"/>
            </a:xfrm>
            <a:custGeom>
              <a:avLst/>
              <a:gdLst/>
              <a:ahLst/>
              <a:cxnLst/>
              <a:rect l="l" t="t" r="r" b="b"/>
              <a:pathLst>
                <a:path w="4212" h="3168" extrusionOk="0">
                  <a:moveTo>
                    <a:pt x="3579" y="634"/>
                  </a:moveTo>
                  <a:lnTo>
                    <a:pt x="2058" y="2534"/>
                  </a:lnTo>
                  <a:lnTo>
                    <a:pt x="697" y="634"/>
                  </a:lnTo>
                  <a:close/>
                  <a:moveTo>
                    <a:pt x="697" y="1"/>
                  </a:moveTo>
                  <a:cubicBezTo>
                    <a:pt x="475" y="1"/>
                    <a:pt x="253" y="128"/>
                    <a:pt x="127" y="349"/>
                  </a:cubicBezTo>
                  <a:cubicBezTo>
                    <a:pt x="0" y="571"/>
                    <a:pt x="32" y="824"/>
                    <a:pt x="190" y="1014"/>
                  </a:cubicBezTo>
                  <a:lnTo>
                    <a:pt x="1552" y="2914"/>
                  </a:lnTo>
                  <a:cubicBezTo>
                    <a:pt x="1647" y="3073"/>
                    <a:pt x="1837" y="3168"/>
                    <a:pt x="2058" y="3168"/>
                  </a:cubicBezTo>
                  <a:cubicBezTo>
                    <a:pt x="2249" y="3168"/>
                    <a:pt x="2439" y="3073"/>
                    <a:pt x="2565" y="2914"/>
                  </a:cubicBezTo>
                  <a:lnTo>
                    <a:pt x="4054" y="1046"/>
                  </a:lnTo>
                  <a:cubicBezTo>
                    <a:pt x="4149" y="951"/>
                    <a:pt x="4212" y="793"/>
                    <a:pt x="4212" y="634"/>
                  </a:cubicBezTo>
                  <a:cubicBezTo>
                    <a:pt x="4212" y="286"/>
                    <a:pt x="3927" y="1"/>
                    <a:pt x="357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7" name="Google Shape;3327;p35">
              <a:extLst>
                <a:ext uri="{FF2B5EF4-FFF2-40B4-BE49-F238E27FC236}">
                  <a16:creationId xmlns:a16="http://schemas.microsoft.com/office/drawing/2014/main" id="{164525F4-AFD6-45D6-B2FC-30836D39310D}"/>
                </a:ext>
              </a:extLst>
            </p:cNvPr>
            <p:cNvSpPr/>
            <p:nvPr/>
          </p:nvSpPr>
          <p:spPr>
            <a:xfrm>
              <a:off x="6285868" y="2569206"/>
              <a:ext cx="21074" cy="176903"/>
            </a:xfrm>
            <a:custGeom>
              <a:avLst/>
              <a:gdLst/>
              <a:ahLst/>
              <a:cxnLst/>
              <a:rect l="l" t="t" r="r" b="b"/>
              <a:pathLst>
                <a:path w="634" h="5322" extrusionOk="0"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4973"/>
                  </a:lnTo>
                  <a:cubicBezTo>
                    <a:pt x="0" y="5163"/>
                    <a:pt x="127" y="5321"/>
                    <a:pt x="317" y="5321"/>
                  </a:cubicBezTo>
                  <a:cubicBezTo>
                    <a:pt x="475" y="5321"/>
                    <a:pt x="634" y="5163"/>
                    <a:pt x="634" y="4973"/>
                  </a:cubicBezTo>
                  <a:lnTo>
                    <a:pt x="634" y="349"/>
                  </a:lnTo>
                  <a:cubicBezTo>
                    <a:pt x="634" y="159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8" name="Google Shape;3328;p35">
              <a:extLst>
                <a:ext uri="{FF2B5EF4-FFF2-40B4-BE49-F238E27FC236}">
                  <a16:creationId xmlns:a16="http://schemas.microsoft.com/office/drawing/2014/main" id="{4CE5B081-EA50-88D1-790F-353BC46E3877}"/>
                </a:ext>
              </a:extLst>
            </p:cNvPr>
            <p:cNvSpPr/>
            <p:nvPr/>
          </p:nvSpPr>
          <p:spPr>
            <a:xfrm>
              <a:off x="6224806" y="2432357"/>
              <a:ext cx="140040" cy="105304"/>
            </a:xfrm>
            <a:custGeom>
              <a:avLst/>
              <a:gdLst/>
              <a:ahLst/>
              <a:cxnLst/>
              <a:rect l="l" t="t" r="r" b="b"/>
              <a:pathLst>
                <a:path w="4213" h="3168" extrusionOk="0">
                  <a:moveTo>
                    <a:pt x="2154" y="634"/>
                  </a:moveTo>
                  <a:lnTo>
                    <a:pt x="3516" y="2534"/>
                  </a:lnTo>
                  <a:lnTo>
                    <a:pt x="634" y="2534"/>
                  </a:lnTo>
                  <a:lnTo>
                    <a:pt x="2154" y="634"/>
                  </a:lnTo>
                  <a:close/>
                  <a:moveTo>
                    <a:pt x="2154" y="1"/>
                  </a:moveTo>
                  <a:cubicBezTo>
                    <a:pt x="1964" y="1"/>
                    <a:pt x="1774" y="96"/>
                    <a:pt x="1647" y="254"/>
                  </a:cubicBezTo>
                  <a:lnTo>
                    <a:pt x="159" y="2123"/>
                  </a:lnTo>
                  <a:cubicBezTo>
                    <a:pt x="64" y="2218"/>
                    <a:pt x="1" y="2376"/>
                    <a:pt x="1" y="2534"/>
                  </a:cubicBezTo>
                  <a:cubicBezTo>
                    <a:pt x="1" y="2883"/>
                    <a:pt x="286" y="3168"/>
                    <a:pt x="634" y="3168"/>
                  </a:cubicBezTo>
                  <a:lnTo>
                    <a:pt x="3516" y="3168"/>
                  </a:lnTo>
                  <a:cubicBezTo>
                    <a:pt x="3769" y="3168"/>
                    <a:pt x="3991" y="3041"/>
                    <a:pt x="4086" y="2819"/>
                  </a:cubicBezTo>
                  <a:cubicBezTo>
                    <a:pt x="4213" y="2598"/>
                    <a:pt x="4181" y="2344"/>
                    <a:pt x="4054" y="2154"/>
                  </a:cubicBezTo>
                  <a:lnTo>
                    <a:pt x="2661" y="254"/>
                  </a:lnTo>
                  <a:cubicBezTo>
                    <a:pt x="2566" y="96"/>
                    <a:pt x="2376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9" name="Google Shape;3329;p35">
              <a:extLst>
                <a:ext uri="{FF2B5EF4-FFF2-40B4-BE49-F238E27FC236}">
                  <a16:creationId xmlns:a16="http://schemas.microsoft.com/office/drawing/2014/main" id="{CEEA9AFC-924E-BD33-4A3B-97BFBF2B9AB1}"/>
                </a:ext>
              </a:extLst>
            </p:cNvPr>
            <p:cNvSpPr/>
            <p:nvPr/>
          </p:nvSpPr>
          <p:spPr>
            <a:xfrm>
              <a:off x="6758507" y="2593438"/>
              <a:ext cx="7413" cy="276889"/>
            </a:xfrm>
            <a:custGeom>
              <a:avLst/>
              <a:gdLst/>
              <a:ahLst/>
              <a:cxnLst/>
              <a:rect l="l" t="t" r="r" b="b"/>
              <a:pathLst>
                <a:path w="223" h="8330" extrusionOk="0">
                  <a:moveTo>
                    <a:pt x="1" y="0"/>
                  </a:moveTo>
                  <a:lnTo>
                    <a:pt x="1" y="8329"/>
                  </a:lnTo>
                  <a:lnTo>
                    <a:pt x="222" y="832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0" name="Google Shape;3330;p35">
              <a:extLst>
                <a:ext uri="{FF2B5EF4-FFF2-40B4-BE49-F238E27FC236}">
                  <a16:creationId xmlns:a16="http://schemas.microsoft.com/office/drawing/2014/main" id="{EC425FED-9CA8-B38D-3F24-6E15D9724173}"/>
                </a:ext>
              </a:extLst>
            </p:cNvPr>
            <p:cNvSpPr/>
            <p:nvPr/>
          </p:nvSpPr>
          <p:spPr>
            <a:xfrm>
              <a:off x="5726904" y="3358723"/>
              <a:ext cx="7379" cy="480052"/>
            </a:xfrm>
            <a:custGeom>
              <a:avLst/>
              <a:gdLst/>
              <a:ahLst/>
              <a:cxnLst/>
              <a:rect l="l" t="t" r="r" b="b"/>
              <a:pathLst>
                <a:path w="222" h="14442" extrusionOk="0">
                  <a:moveTo>
                    <a:pt x="0" y="0"/>
                  </a:moveTo>
                  <a:lnTo>
                    <a:pt x="0" y="14441"/>
                  </a:lnTo>
                  <a:lnTo>
                    <a:pt x="222" y="144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1" name="Google Shape;3331;p35">
              <a:extLst>
                <a:ext uri="{FF2B5EF4-FFF2-40B4-BE49-F238E27FC236}">
                  <a16:creationId xmlns:a16="http://schemas.microsoft.com/office/drawing/2014/main" id="{6821191E-A051-7D34-2CD9-98F4EE618284}"/>
                </a:ext>
              </a:extLst>
            </p:cNvPr>
            <p:cNvSpPr/>
            <p:nvPr/>
          </p:nvSpPr>
          <p:spPr>
            <a:xfrm>
              <a:off x="6731151" y="2489198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0" y="1"/>
                  </a:moveTo>
                  <a:cubicBezTo>
                    <a:pt x="412" y="1"/>
                    <a:pt x="0" y="444"/>
                    <a:pt x="0" y="983"/>
                  </a:cubicBezTo>
                  <a:cubicBezTo>
                    <a:pt x="0" y="1489"/>
                    <a:pt x="412" y="1933"/>
                    <a:pt x="950" y="1933"/>
                  </a:cubicBezTo>
                  <a:cubicBezTo>
                    <a:pt x="1489" y="1933"/>
                    <a:pt x="1900" y="1489"/>
                    <a:pt x="1900" y="983"/>
                  </a:cubicBezTo>
                  <a:cubicBezTo>
                    <a:pt x="1900" y="444"/>
                    <a:pt x="1489" y="1"/>
                    <a:pt x="9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4" name="Google Shape;3332;p35">
              <a:extLst>
                <a:ext uri="{FF2B5EF4-FFF2-40B4-BE49-F238E27FC236}">
                  <a16:creationId xmlns:a16="http://schemas.microsoft.com/office/drawing/2014/main" id="{1B66936F-6779-CCF6-D5EB-931C1040C93E}"/>
                </a:ext>
              </a:extLst>
            </p:cNvPr>
            <p:cNvSpPr/>
            <p:nvPr/>
          </p:nvSpPr>
          <p:spPr>
            <a:xfrm>
              <a:off x="6222712" y="3218716"/>
              <a:ext cx="64220" cy="64253"/>
            </a:xfrm>
            <a:custGeom>
              <a:avLst/>
              <a:gdLst/>
              <a:ahLst/>
              <a:cxnLst/>
              <a:rect l="l" t="t" r="r" b="b"/>
              <a:pathLst>
                <a:path w="1932" h="1933" extrusionOk="0">
                  <a:moveTo>
                    <a:pt x="950" y="0"/>
                  </a:moveTo>
                  <a:cubicBezTo>
                    <a:pt x="412" y="0"/>
                    <a:pt x="0" y="444"/>
                    <a:pt x="0" y="951"/>
                  </a:cubicBezTo>
                  <a:cubicBezTo>
                    <a:pt x="0" y="1489"/>
                    <a:pt x="412" y="1932"/>
                    <a:pt x="950" y="1932"/>
                  </a:cubicBezTo>
                  <a:cubicBezTo>
                    <a:pt x="1489" y="1932"/>
                    <a:pt x="1932" y="1489"/>
                    <a:pt x="1932" y="951"/>
                  </a:cubicBezTo>
                  <a:cubicBezTo>
                    <a:pt x="1932" y="444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5" name="Google Shape;3333;p35">
              <a:extLst>
                <a:ext uri="{FF2B5EF4-FFF2-40B4-BE49-F238E27FC236}">
                  <a16:creationId xmlns:a16="http://schemas.microsoft.com/office/drawing/2014/main" id="{6CDEB422-374A-9E94-4E3C-12B5B28236DC}"/>
                </a:ext>
              </a:extLst>
            </p:cNvPr>
            <p:cNvSpPr/>
            <p:nvPr/>
          </p:nvSpPr>
          <p:spPr>
            <a:xfrm>
              <a:off x="5708988" y="3932412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1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89"/>
                    <a:pt x="412" y="1933"/>
                    <a:pt x="951" y="1933"/>
                  </a:cubicBezTo>
                  <a:cubicBezTo>
                    <a:pt x="1489" y="1933"/>
                    <a:pt x="1901" y="1489"/>
                    <a:pt x="1901" y="951"/>
                  </a:cubicBezTo>
                  <a:cubicBezTo>
                    <a:pt x="1901" y="444"/>
                    <a:pt x="1489" y="1"/>
                    <a:pt x="9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3334;p35">
              <a:extLst>
                <a:ext uri="{FF2B5EF4-FFF2-40B4-BE49-F238E27FC236}">
                  <a16:creationId xmlns:a16="http://schemas.microsoft.com/office/drawing/2014/main" id="{71E636A3-D60F-D232-8C66-3EEF23DC56B4}"/>
                </a:ext>
              </a:extLst>
            </p:cNvPr>
            <p:cNvSpPr/>
            <p:nvPr/>
          </p:nvSpPr>
          <p:spPr>
            <a:xfrm>
              <a:off x="6846926" y="4095587"/>
              <a:ext cx="8476" cy="275826"/>
            </a:xfrm>
            <a:custGeom>
              <a:avLst/>
              <a:gdLst/>
              <a:ahLst/>
              <a:cxnLst/>
              <a:rect l="l" t="t" r="r" b="b"/>
              <a:pathLst>
                <a:path w="255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254" y="829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Espaço Reservado para Número de Slide 58">
            <a:extLst>
              <a:ext uri="{FF2B5EF4-FFF2-40B4-BE49-F238E27FC236}">
                <a16:creationId xmlns:a16="http://schemas.microsoft.com/office/drawing/2014/main" id="{3B0DA8BF-ABED-E2E8-9B6D-4AE712A24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809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Google Shape;2822;p31"/>
          <p:cNvSpPr txBox="1"/>
          <p:nvPr/>
        </p:nvSpPr>
        <p:spPr>
          <a:xfrm>
            <a:off x="710250" y="28626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3. Requisitos funcionais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3" name="Google Shape;2823;p31"/>
          <p:cNvSpPr txBox="1"/>
          <p:nvPr/>
        </p:nvSpPr>
        <p:spPr>
          <a:xfrm>
            <a:off x="1116377" y="1244006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4" name="Google Shape;2824;p31"/>
          <p:cNvSpPr txBox="1"/>
          <p:nvPr/>
        </p:nvSpPr>
        <p:spPr>
          <a:xfrm>
            <a:off x="2003735" y="948018"/>
            <a:ext cx="6696512" cy="390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RF01: Cadastro de usuários;</a:t>
            </a:r>
          </a:p>
          <a:p>
            <a:pPr algn="just"/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algn="just"/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RF02: Inserir requisitos de cadastro dos dados financeiros, entradas e saídas;</a:t>
            </a:r>
          </a:p>
          <a:p>
            <a:pPr algn="just"/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algn="just"/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RF03: Gerar relatórios de gastos e alerta de excedência de limite;</a:t>
            </a:r>
          </a:p>
          <a:p>
            <a:pPr algn="just"/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algn="just"/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RF04: O sistema deve atualizar os relatórios de gastos depois de alterações feitas pelo usuário;</a:t>
            </a:r>
          </a:p>
          <a:p>
            <a:pPr algn="just"/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algn="just"/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RF05: Reconhecimento de fala e transcrição numérica. </a:t>
            </a:r>
          </a:p>
          <a:p>
            <a:pPr algn="just"/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algn="just"/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RF06: Reconhecimento de algarismos com a câmera do smartphone e transcrição numérica. </a:t>
            </a:r>
          </a:p>
          <a:p>
            <a:pPr algn="just"/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algn="just"/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RF07: Sistema de ajuda/suporte ao usuário através do WhatsApp. </a:t>
            </a:r>
          </a:p>
        </p:txBody>
      </p:sp>
      <p:grpSp>
        <p:nvGrpSpPr>
          <p:cNvPr id="2" name="Google Shape;3245;p35">
            <a:extLst>
              <a:ext uri="{FF2B5EF4-FFF2-40B4-BE49-F238E27FC236}">
                <a16:creationId xmlns:a16="http://schemas.microsoft.com/office/drawing/2014/main" id="{C3155CD9-D751-359F-591F-CE7C3FAB1984}"/>
              </a:ext>
            </a:extLst>
          </p:cNvPr>
          <p:cNvGrpSpPr/>
          <p:nvPr/>
        </p:nvGrpSpPr>
        <p:grpSpPr>
          <a:xfrm>
            <a:off x="520533" y="1602222"/>
            <a:ext cx="1191687" cy="1939055"/>
            <a:chOff x="5708988" y="2432357"/>
            <a:chExt cx="1191687" cy="1939055"/>
          </a:xfrm>
        </p:grpSpPr>
        <p:sp>
          <p:nvSpPr>
            <p:cNvPr id="3" name="Google Shape;3246;p35">
              <a:extLst>
                <a:ext uri="{FF2B5EF4-FFF2-40B4-BE49-F238E27FC236}">
                  <a16:creationId xmlns:a16="http://schemas.microsoft.com/office/drawing/2014/main" id="{4EC6FFA2-BC63-E5B7-7815-F35A55F3E886}"/>
                </a:ext>
              </a:extLst>
            </p:cNvPr>
            <p:cNvSpPr/>
            <p:nvPr/>
          </p:nvSpPr>
          <p:spPr>
            <a:xfrm>
              <a:off x="6562724" y="3191359"/>
              <a:ext cx="337951" cy="184249"/>
            </a:xfrm>
            <a:custGeom>
              <a:avLst/>
              <a:gdLst/>
              <a:ahLst/>
              <a:cxnLst/>
              <a:rect l="l" t="t" r="r" b="b"/>
              <a:pathLst>
                <a:path w="10167" h="5543" extrusionOk="0">
                  <a:moveTo>
                    <a:pt x="0" y="0"/>
                  </a:moveTo>
                  <a:lnTo>
                    <a:pt x="0" y="5542"/>
                  </a:lnTo>
                  <a:lnTo>
                    <a:pt x="317" y="5542"/>
                  </a:lnTo>
                  <a:cubicBezTo>
                    <a:pt x="317" y="5194"/>
                    <a:pt x="602" y="4940"/>
                    <a:pt x="950" y="4940"/>
                  </a:cubicBezTo>
                  <a:cubicBezTo>
                    <a:pt x="1267" y="4940"/>
                    <a:pt x="1552" y="5194"/>
                    <a:pt x="1552" y="5542"/>
                  </a:cubicBezTo>
                  <a:lnTo>
                    <a:pt x="1932" y="5542"/>
                  </a:lnTo>
                  <a:cubicBezTo>
                    <a:pt x="1932" y="5194"/>
                    <a:pt x="2217" y="4940"/>
                    <a:pt x="2534" y="4940"/>
                  </a:cubicBezTo>
                  <a:cubicBezTo>
                    <a:pt x="2882" y="4940"/>
                    <a:pt x="3167" y="5194"/>
                    <a:pt x="3167" y="5542"/>
                  </a:cubicBezTo>
                  <a:lnTo>
                    <a:pt x="3547" y="5542"/>
                  </a:lnTo>
                  <a:cubicBezTo>
                    <a:pt x="3547" y="5194"/>
                    <a:pt x="3832" y="4940"/>
                    <a:pt x="4149" y="4940"/>
                  </a:cubicBezTo>
                  <a:cubicBezTo>
                    <a:pt x="4497" y="4940"/>
                    <a:pt x="4751" y="5194"/>
                    <a:pt x="4751" y="5542"/>
                  </a:cubicBezTo>
                  <a:lnTo>
                    <a:pt x="5162" y="5542"/>
                  </a:lnTo>
                  <a:cubicBezTo>
                    <a:pt x="5162" y="5194"/>
                    <a:pt x="5416" y="4940"/>
                    <a:pt x="5764" y="4940"/>
                  </a:cubicBezTo>
                  <a:cubicBezTo>
                    <a:pt x="6081" y="4940"/>
                    <a:pt x="6366" y="5194"/>
                    <a:pt x="6366" y="5542"/>
                  </a:cubicBezTo>
                  <a:lnTo>
                    <a:pt x="6746" y="5542"/>
                  </a:lnTo>
                  <a:cubicBezTo>
                    <a:pt x="6746" y="5194"/>
                    <a:pt x="7031" y="4940"/>
                    <a:pt x="7379" y="4940"/>
                  </a:cubicBezTo>
                  <a:cubicBezTo>
                    <a:pt x="7696" y="4940"/>
                    <a:pt x="7981" y="5194"/>
                    <a:pt x="7981" y="5542"/>
                  </a:cubicBezTo>
                  <a:lnTo>
                    <a:pt x="8361" y="5542"/>
                  </a:lnTo>
                  <a:cubicBezTo>
                    <a:pt x="8361" y="5194"/>
                    <a:pt x="8646" y="4940"/>
                    <a:pt x="8963" y="4940"/>
                  </a:cubicBezTo>
                  <a:cubicBezTo>
                    <a:pt x="9311" y="4940"/>
                    <a:pt x="9596" y="5194"/>
                    <a:pt x="9596" y="5542"/>
                  </a:cubicBezTo>
                  <a:lnTo>
                    <a:pt x="10166" y="5542"/>
                  </a:lnTo>
                  <a:lnTo>
                    <a:pt x="10166" y="3832"/>
                  </a:lnTo>
                  <a:cubicBezTo>
                    <a:pt x="10134" y="1710"/>
                    <a:pt x="8424" y="0"/>
                    <a:pt x="630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47;p35">
              <a:extLst>
                <a:ext uri="{FF2B5EF4-FFF2-40B4-BE49-F238E27FC236}">
                  <a16:creationId xmlns:a16="http://schemas.microsoft.com/office/drawing/2014/main" id="{A2F914B8-A5BC-9B18-0C90-FD3FD9230DC2}"/>
                </a:ext>
              </a:extLst>
            </p:cNvPr>
            <p:cNvSpPr/>
            <p:nvPr/>
          </p:nvSpPr>
          <p:spPr>
            <a:xfrm>
              <a:off x="6344802" y="3191359"/>
              <a:ext cx="427433" cy="781107"/>
            </a:xfrm>
            <a:custGeom>
              <a:avLst/>
              <a:gdLst/>
              <a:ahLst/>
              <a:cxnLst/>
              <a:rect l="l" t="t" r="r" b="b"/>
              <a:pathLst>
                <a:path w="12859" h="23499" extrusionOk="0">
                  <a:moveTo>
                    <a:pt x="3864" y="0"/>
                  </a:moveTo>
                  <a:cubicBezTo>
                    <a:pt x="1743" y="0"/>
                    <a:pt x="1" y="1710"/>
                    <a:pt x="1" y="3832"/>
                  </a:cubicBezTo>
                  <a:lnTo>
                    <a:pt x="1" y="23498"/>
                  </a:lnTo>
                  <a:lnTo>
                    <a:pt x="10135" y="23498"/>
                  </a:lnTo>
                  <a:lnTo>
                    <a:pt x="10135" y="4244"/>
                  </a:lnTo>
                  <a:cubicBezTo>
                    <a:pt x="10135" y="95"/>
                    <a:pt x="12858" y="0"/>
                    <a:pt x="128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48;p35">
              <a:extLst>
                <a:ext uri="{FF2B5EF4-FFF2-40B4-BE49-F238E27FC236}">
                  <a16:creationId xmlns:a16="http://schemas.microsoft.com/office/drawing/2014/main" id="{BF3126B6-BC44-D84B-F249-D8BD87875579}"/>
                </a:ext>
              </a:extLst>
            </p:cNvPr>
            <p:cNvSpPr/>
            <p:nvPr/>
          </p:nvSpPr>
          <p:spPr>
            <a:xfrm>
              <a:off x="6364813" y="337557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0"/>
                  </a:moveTo>
                  <a:cubicBezTo>
                    <a:pt x="159" y="0"/>
                    <a:pt x="1" y="158"/>
                    <a:pt x="1" y="317"/>
                  </a:cubicBezTo>
                  <a:cubicBezTo>
                    <a:pt x="1" y="507"/>
                    <a:pt x="159" y="665"/>
                    <a:pt x="317" y="665"/>
                  </a:cubicBezTo>
                  <a:lnTo>
                    <a:pt x="8203" y="665"/>
                  </a:lnTo>
                  <a:cubicBezTo>
                    <a:pt x="8393" y="665"/>
                    <a:pt x="8519" y="507"/>
                    <a:pt x="8519" y="317"/>
                  </a:cubicBezTo>
                  <a:cubicBezTo>
                    <a:pt x="8519" y="158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49;p35">
              <a:extLst>
                <a:ext uri="{FF2B5EF4-FFF2-40B4-BE49-F238E27FC236}">
                  <a16:creationId xmlns:a16="http://schemas.microsoft.com/office/drawing/2014/main" id="{DB98C2EF-012E-95EF-AB47-A4BDFA656656}"/>
                </a:ext>
              </a:extLst>
            </p:cNvPr>
            <p:cNvSpPr/>
            <p:nvPr/>
          </p:nvSpPr>
          <p:spPr>
            <a:xfrm>
              <a:off x="6364813" y="341240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07"/>
                    <a:pt x="159" y="666"/>
                    <a:pt x="317" y="666"/>
                  </a:cubicBezTo>
                  <a:lnTo>
                    <a:pt x="8203" y="666"/>
                  </a:lnTo>
                  <a:cubicBezTo>
                    <a:pt x="8393" y="666"/>
                    <a:pt x="8519" y="507"/>
                    <a:pt x="8519" y="349"/>
                  </a:cubicBezTo>
                  <a:cubicBezTo>
                    <a:pt x="8519" y="159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50;p35">
              <a:extLst>
                <a:ext uri="{FF2B5EF4-FFF2-40B4-BE49-F238E27FC236}">
                  <a16:creationId xmlns:a16="http://schemas.microsoft.com/office/drawing/2014/main" id="{D634D6AB-FE45-CCFF-E10E-C600E6507A74}"/>
                </a:ext>
              </a:extLst>
            </p:cNvPr>
            <p:cNvSpPr/>
            <p:nvPr/>
          </p:nvSpPr>
          <p:spPr>
            <a:xfrm>
              <a:off x="6364813" y="3450299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34"/>
                    <a:pt x="317" y="634"/>
                  </a:cubicBezTo>
                  <a:lnTo>
                    <a:pt x="8203" y="634"/>
                  </a:lnTo>
                  <a:cubicBezTo>
                    <a:pt x="8393" y="634"/>
                    <a:pt x="8519" y="476"/>
                    <a:pt x="8519" y="317"/>
                  </a:cubicBezTo>
                  <a:cubicBezTo>
                    <a:pt x="8519" y="127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1;p35">
              <a:extLst>
                <a:ext uri="{FF2B5EF4-FFF2-40B4-BE49-F238E27FC236}">
                  <a16:creationId xmlns:a16="http://schemas.microsoft.com/office/drawing/2014/main" id="{60B89563-28F6-01AA-B76E-5C97E0AC5A7E}"/>
                </a:ext>
              </a:extLst>
            </p:cNvPr>
            <p:cNvSpPr/>
            <p:nvPr/>
          </p:nvSpPr>
          <p:spPr>
            <a:xfrm>
              <a:off x="6364813" y="3487162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3"/>
                    <a:pt x="317" y="633"/>
                  </a:cubicBezTo>
                  <a:lnTo>
                    <a:pt x="8203" y="633"/>
                  </a:lnTo>
                  <a:cubicBezTo>
                    <a:pt x="8393" y="633"/>
                    <a:pt x="8519" y="475"/>
                    <a:pt x="8519" y="317"/>
                  </a:cubicBezTo>
                  <a:cubicBezTo>
                    <a:pt x="8519" y="127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52;p35">
              <a:extLst>
                <a:ext uri="{FF2B5EF4-FFF2-40B4-BE49-F238E27FC236}">
                  <a16:creationId xmlns:a16="http://schemas.microsoft.com/office/drawing/2014/main" id="{1FEFC890-8D3B-D465-39FD-0BC9F4ECFDDF}"/>
                </a:ext>
              </a:extLst>
            </p:cNvPr>
            <p:cNvSpPr/>
            <p:nvPr/>
          </p:nvSpPr>
          <p:spPr>
            <a:xfrm>
              <a:off x="6364813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3"/>
                    <a:pt x="317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53;p35">
              <a:extLst>
                <a:ext uri="{FF2B5EF4-FFF2-40B4-BE49-F238E27FC236}">
                  <a16:creationId xmlns:a16="http://schemas.microsoft.com/office/drawing/2014/main" id="{850EA5AB-4F95-6315-51BC-322F23CBDE2B}"/>
                </a:ext>
              </a:extLst>
            </p:cNvPr>
            <p:cNvSpPr/>
            <p:nvPr/>
          </p:nvSpPr>
          <p:spPr>
            <a:xfrm>
              <a:off x="6463768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49" y="0"/>
                  </a:moveTo>
                  <a:cubicBezTo>
                    <a:pt x="159" y="0"/>
                    <a:pt x="0" y="127"/>
                    <a:pt x="0" y="317"/>
                  </a:cubicBezTo>
                  <a:cubicBezTo>
                    <a:pt x="0" y="507"/>
                    <a:pt x="159" y="633"/>
                    <a:pt x="349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54;p35">
              <a:extLst>
                <a:ext uri="{FF2B5EF4-FFF2-40B4-BE49-F238E27FC236}">
                  <a16:creationId xmlns:a16="http://schemas.microsoft.com/office/drawing/2014/main" id="{B2491884-F469-DDE3-5F05-BCE6DB127355}"/>
                </a:ext>
              </a:extLst>
            </p:cNvPr>
            <p:cNvSpPr/>
            <p:nvPr/>
          </p:nvSpPr>
          <p:spPr>
            <a:xfrm>
              <a:off x="6562724" y="3340840"/>
              <a:ext cx="85294" cy="21074"/>
            </a:xfrm>
            <a:custGeom>
              <a:avLst/>
              <a:gdLst/>
              <a:ahLst/>
              <a:cxnLst/>
              <a:rect l="l" t="t" r="r" b="b"/>
              <a:pathLst>
                <a:path w="256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3"/>
                    <a:pt x="317" y="633"/>
                  </a:cubicBezTo>
                  <a:lnTo>
                    <a:pt x="2249" y="633"/>
                  </a:lnTo>
                  <a:cubicBezTo>
                    <a:pt x="2439" y="633"/>
                    <a:pt x="2565" y="507"/>
                    <a:pt x="2565" y="317"/>
                  </a:cubicBezTo>
                  <a:cubicBezTo>
                    <a:pt x="2565" y="127"/>
                    <a:pt x="2439" y="0"/>
                    <a:pt x="22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55;p35">
              <a:extLst>
                <a:ext uri="{FF2B5EF4-FFF2-40B4-BE49-F238E27FC236}">
                  <a16:creationId xmlns:a16="http://schemas.microsoft.com/office/drawing/2014/main" id="{E96C37CC-BFDC-519F-38CF-AD0829BF9407}"/>
                </a:ext>
              </a:extLst>
            </p:cNvPr>
            <p:cNvSpPr/>
            <p:nvPr/>
          </p:nvSpPr>
          <p:spPr>
            <a:xfrm>
              <a:off x="6364813" y="3523992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59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59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56;p35">
              <a:extLst>
                <a:ext uri="{FF2B5EF4-FFF2-40B4-BE49-F238E27FC236}">
                  <a16:creationId xmlns:a16="http://schemas.microsoft.com/office/drawing/2014/main" id="{81FD8C4A-7909-C56B-6BC6-A97151B3EF64}"/>
                </a:ext>
              </a:extLst>
            </p:cNvPr>
            <p:cNvSpPr/>
            <p:nvPr/>
          </p:nvSpPr>
          <p:spPr>
            <a:xfrm>
              <a:off x="6419559" y="3523992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59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57;p35">
              <a:extLst>
                <a:ext uri="{FF2B5EF4-FFF2-40B4-BE49-F238E27FC236}">
                  <a16:creationId xmlns:a16="http://schemas.microsoft.com/office/drawing/2014/main" id="{167EA2CB-11DC-B41A-B6EE-6D85E82C71E2}"/>
                </a:ext>
              </a:extLst>
            </p:cNvPr>
            <p:cNvSpPr/>
            <p:nvPr/>
          </p:nvSpPr>
          <p:spPr>
            <a:xfrm>
              <a:off x="6599554" y="3523992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59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59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58;p35">
              <a:extLst>
                <a:ext uri="{FF2B5EF4-FFF2-40B4-BE49-F238E27FC236}">
                  <a16:creationId xmlns:a16="http://schemas.microsoft.com/office/drawing/2014/main" id="{2572AC53-8052-5319-DC51-BD3F0E9FC205}"/>
                </a:ext>
              </a:extLst>
            </p:cNvPr>
            <p:cNvSpPr/>
            <p:nvPr/>
          </p:nvSpPr>
          <p:spPr>
            <a:xfrm>
              <a:off x="6364813" y="3557664"/>
              <a:ext cx="167397" cy="22138"/>
            </a:xfrm>
            <a:custGeom>
              <a:avLst/>
              <a:gdLst/>
              <a:ahLst/>
              <a:cxnLst/>
              <a:rect l="l" t="t" r="r" b="b"/>
              <a:pathLst>
                <a:path w="5036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66"/>
                    <a:pt x="317" y="666"/>
                  </a:cubicBezTo>
                  <a:lnTo>
                    <a:pt x="4719" y="666"/>
                  </a:lnTo>
                  <a:cubicBezTo>
                    <a:pt x="4878" y="666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59;p35">
              <a:extLst>
                <a:ext uri="{FF2B5EF4-FFF2-40B4-BE49-F238E27FC236}">
                  <a16:creationId xmlns:a16="http://schemas.microsoft.com/office/drawing/2014/main" id="{F9E6B53E-B4B5-A1E1-3675-E7BF00E63F0E}"/>
                </a:ext>
              </a:extLst>
            </p:cNvPr>
            <p:cNvSpPr/>
            <p:nvPr/>
          </p:nvSpPr>
          <p:spPr>
            <a:xfrm>
              <a:off x="6545871" y="3557664"/>
              <a:ext cx="41085" cy="22138"/>
            </a:xfrm>
            <a:custGeom>
              <a:avLst/>
              <a:gdLst/>
              <a:ahLst/>
              <a:cxnLst/>
              <a:rect l="l" t="t" r="r" b="b"/>
              <a:pathLst>
                <a:path w="1236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887" y="666"/>
                  </a:lnTo>
                  <a:cubicBezTo>
                    <a:pt x="1077" y="666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60;p35">
              <a:extLst>
                <a:ext uri="{FF2B5EF4-FFF2-40B4-BE49-F238E27FC236}">
                  <a16:creationId xmlns:a16="http://schemas.microsoft.com/office/drawing/2014/main" id="{B2350B8C-EFBF-D7DA-5FEA-9A7CA103B4F6}"/>
                </a:ext>
              </a:extLst>
            </p:cNvPr>
            <p:cNvSpPr/>
            <p:nvPr/>
          </p:nvSpPr>
          <p:spPr>
            <a:xfrm>
              <a:off x="6599554" y="3557664"/>
              <a:ext cx="48464" cy="22138"/>
            </a:xfrm>
            <a:custGeom>
              <a:avLst/>
              <a:gdLst/>
              <a:ahLst/>
              <a:cxnLst/>
              <a:rect l="l" t="t" r="r" b="b"/>
              <a:pathLst>
                <a:path w="1458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1141" y="666"/>
                  </a:lnTo>
                  <a:cubicBezTo>
                    <a:pt x="1331" y="666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1;p35">
              <a:extLst>
                <a:ext uri="{FF2B5EF4-FFF2-40B4-BE49-F238E27FC236}">
                  <a16:creationId xmlns:a16="http://schemas.microsoft.com/office/drawing/2014/main" id="{9F782490-4B65-AA65-523A-F22BB4AFD28A}"/>
                </a:ext>
              </a:extLst>
            </p:cNvPr>
            <p:cNvSpPr/>
            <p:nvPr/>
          </p:nvSpPr>
          <p:spPr>
            <a:xfrm>
              <a:off x="6364813" y="3594527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2;p35">
              <a:extLst>
                <a:ext uri="{FF2B5EF4-FFF2-40B4-BE49-F238E27FC236}">
                  <a16:creationId xmlns:a16="http://schemas.microsoft.com/office/drawing/2014/main" id="{718735A1-6942-28B5-6803-7EB3960BE90E}"/>
                </a:ext>
              </a:extLst>
            </p:cNvPr>
            <p:cNvSpPr/>
            <p:nvPr/>
          </p:nvSpPr>
          <p:spPr>
            <a:xfrm>
              <a:off x="6500598" y="3594527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63;p35">
              <a:extLst>
                <a:ext uri="{FF2B5EF4-FFF2-40B4-BE49-F238E27FC236}">
                  <a16:creationId xmlns:a16="http://schemas.microsoft.com/office/drawing/2014/main" id="{737DFA45-E0E2-29F1-FEFA-9CB300D76355}"/>
                </a:ext>
              </a:extLst>
            </p:cNvPr>
            <p:cNvSpPr/>
            <p:nvPr/>
          </p:nvSpPr>
          <p:spPr>
            <a:xfrm>
              <a:off x="6554281" y="3594527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4;p35">
              <a:extLst>
                <a:ext uri="{FF2B5EF4-FFF2-40B4-BE49-F238E27FC236}">
                  <a16:creationId xmlns:a16="http://schemas.microsoft.com/office/drawing/2014/main" id="{39E66E4F-A39C-09EA-E39C-9A5980BB0DB4}"/>
                </a:ext>
              </a:extLst>
            </p:cNvPr>
            <p:cNvSpPr/>
            <p:nvPr/>
          </p:nvSpPr>
          <p:spPr>
            <a:xfrm>
              <a:off x="6364813" y="3835584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65;p35">
              <a:extLst>
                <a:ext uri="{FF2B5EF4-FFF2-40B4-BE49-F238E27FC236}">
                  <a16:creationId xmlns:a16="http://schemas.microsoft.com/office/drawing/2014/main" id="{ACCF8544-2E80-3F26-ECA5-A0F308990308}"/>
                </a:ext>
              </a:extLst>
            </p:cNvPr>
            <p:cNvSpPr/>
            <p:nvPr/>
          </p:nvSpPr>
          <p:spPr>
            <a:xfrm>
              <a:off x="6419559" y="3835584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27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66;p35">
              <a:extLst>
                <a:ext uri="{FF2B5EF4-FFF2-40B4-BE49-F238E27FC236}">
                  <a16:creationId xmlns:a16="http://schemas.microsoft.com/office/drawing/2014/main" id="{4080F06D-AA04-FC05-D218-FFF9FA87B1CC}"/>
                </a:ext>
              </a:extLst>
            </p:cNvPr>
            <p:cNvSpPr/>
            <p:nvPr/>
          </p:nvSpPr>
          <p:spPr>
            <a:xfrm>
              <a:off x="6599554" y="3835584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27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27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7;p35">
              <a:extLst>
                <a:ext uri="{FF2B5EF4-FFF2-40B4-BE49-F238E27FC236}">
                  <a16:creationId xmlns:a16="http://schemas.microsoft.com/office/drawing/2014/main" id="{F08E8C50-A139-9DAE-A603-0FEE59A6B674}"/>
                </a:ext>
              </a:extLst>
            </p:cNvPr>
            <p:cNvSpPr/>
            <p:nvPr/>
          </p:nvSpPr>
          <p:spPr>
            <a:xfrm>
              <a:off x="6364813" y="3869256"/>
              <a:ext cx="167397" cy="21107"/>
            </a:xfrm>
            <a:custGeom>
              <a:avLst/>
              <a:gdLst/>
              <a:ahLst/>
              <a:cxnLst/>
              <a:rect l="l" t="t" r="r" b="b"/>
              <a:pathLst>
                <a:path w="5036" h="635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34"/>
                    <a:pt x="317" y="634"/>
                  </a:cubicBezTo>
                  <a:lnTo>
                    <a:pt x="4719" y="634"/>
                  </a:lnTo>
                  <a:cubicBezTo>
                    <a:pt x="4878" y="634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8;p35">
              <a:extLst>
                <a:ext uri="{FF2B5EF4-FFF2-40B4-BE49-F238E27FC236}">
                  <a16:creationId xmlns:a16="http://schemas.microsoft.com/office/drawing/2014/main" id="{732E820B-7EC8-1AC8-275F-B7A12C130D5A}"/>
                </a:ext>
              </a:extLst>
            </p:cNvPr>
            <p:cNvSpPr/>
            <p:nvPr/>
          </p:nvSpPr>
          <p:spPr>
            <a:xfrm>
              <a:off x="6545871" y="3869256"/>
              <a:ext cx="41085" cy="21107"/>
            </a:xfrm>
            <a:custGeom>
              <a:avLst/>
              <a:gdLst/>
              <a:ahLst/>
              <a:cxnLst/>
              <a:rect l="l" t="t" r="r" b="b"/>
              <a:pathLst>
                <a:path w="1236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887" y="634"/>
                  </a:lnTo>
                  <a:cubicBezTo>
                    <a:pt x="1077" y="634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69;p35">
              <a:extLst>
                <a:ext uri="{FF2B5EF4-FFF2-40B4-BE49-F238E27FC236}">
                  <a16:creationId xmlns:a16="http://schemas.microsoft.com/office/drawing/2014/main" id="{31FE2165-EE65-523F-EB0E-44538F3EFAC6}"/>
                </a:ext>
              </a:extLst>
            </p:cNvPr>
            <p:cNvSpPr/>
            <p:nvPr/>
          </p:nvSpPr>
          <p:spPr>
            <a:xfrm>
              <a:off x="6599554" y="3869256"/>
              <a:ext cx="48464" cy="21107"/>
            </a:xfrm>
            <a:custGeom>
              <a:avLst/>
              <a:gdLst/>
              <a:ahLst/>
              <a:cxnLst/>
              <a:rect l="l" t="t" r="r" b="b"/>
              <a:pathLst>
                <a:path w="1458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70;p35">
              <a:extLst>
                <a:ext uri="{FF2B5EF4-FFF2-40B4-BE49-F238E27FC236}">
                  <a16:creationId xmlns:a16="http://schemas.microsoft.com/office/drawing/2014/main" id="{AC8885B2-0635-FCBE-4689-FD2FFCEB0F7A}"/>
                </a:ext>
              </a:extLst>
            </p:cNvPr>
            <p:cNvSpPr/>
            <p:nvPr/>
          </p:nvSpPr>
          <p:spPr>
            <a:xfrm>
              <a:off x="6364813" y="3906119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71;p35">
              <a:extLst>
                <a:ext uri="{FF2B5EF4-FFF2-40B4-BE49-F238E27FC236}">
                  <a16:creationId xmlns:a16="http://schemas.microsoft.com/office/drawing/2014/main" id="{A46DB9EE-8A23-C4F5-E83F-6677EB4B3BF6}"/>
                </a:ext>
              </a:extLst>
            </p:cNvPr>
            <p:cNvSpPr/>
            <p:nvPr/>
          </p:nvSpPr>
          <p:spPr>
            <a:xfrm>
              <a:off x="6500598" y="3906119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72;p35">
              <a:extLst>
                <a:ext uri="{FF2B5EF4-FFF2-40B4-BE49-F238E27FC236}">
                  <a16:creationId xmlns:a16="http://schemas.microsoft.com/office/drawing/2014/main" id="{B6645CFF-DE9C-565D-FDAD-C1733FDF4C30}"/>
                </a:ext>
              </a:extLst>
            </p:cNvPr>
            <p:cNvSpPr/>
            <p:nvPr/>
          </p:nvSpPr>
          <p:spPr>
            <a:xfrm>
              <a:off x="6554281" y="3906119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73;p35">
              <a:extLst>
                <a:ext uri="{FF2B5EF4-FFF2-40B4-BE49-F238E27FC236}">
                  <a16:creationId xmlns:a16="http://schemas.microsoft.com/office/drawing/2014/main" id="{D64952D0-35E1-79DA-9889-DEE77525B5B2}"/>
                </a:ext>
              </a:extLst>
            </p:cNvPr>
            <p:cNvSpPr/>
            <p:nvPr/>
          </p:nvSpPr>
          <p:spPr>
            <a:xfrm>
              <a:off x="6364813" y="3805069"/>
              <a:ext cx="283205" cy="8443"/>
            </a:xfrm>
            <a:custGeom>
              <a:avLst/>
              <a:gdLst/>
              <a:ahLst/>
              <a:cxnLst/>
              <a:rect l="l" t="t" r="r" b="b"/>
              <a:pathLst>
                <a:path w="8520" h="254" extrusionOk="0">
                  <a:moveTo>
                    <a:pt x="1" y="0"/>
                  </a:moveTo>
                  <a:lnTo>
                    <a:pt x="1" y="253"/>
                  </a:lnTo>
                  <a:lnTo>
                    <a:pt x="8519" y="253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74;p35">
              <a:extLst>
                <a:ext uri="{FF2B5EF4-FFF2-40B4-BE49-F238E27FC236}">
                  <a16:creationId xmlns:a16="http://schemas.microsoft.com/office/drawing/2014/main" id="{C5DB7682-2AE6-22A2-C579-FDF4EDE8AD7F}"/>
                </a:ext>
              </a:extLst>
            </p:cNvPr>
            <p:cNvSpPr/>
            <p:nvPr/>
          </p:nvSpPr>
          <p:spPr>
            <a:xfrm>
              <a:off x="5800564" y="4286119"/>
              <a:ext cx="955883" cy="80042"/>
            </a:xfrm>
            <a:custGeom>
              <a:avLst/>
              <a:gdLst/>
              <a:ahLst/>
              <a:cxnLst/>
              <a:rect l="l" t="t" r="r" b="b"/>
              <a:pathLst>
                <a:path w="28757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lnTo>
                    <a:pt x="27553" y="2408"/>
                  </a:lnTo>
                  <a:cubicBezTo>
                    <a:pt x="28218" y="2408"/>
                    <a:pt x="28756" y="1869"/>
                    <a:pt x="28756" y="1204"/>
                  </a:cubicBezTo>
                  <a:cubicBezTo>
                    <a:pt x="28756" y="539"/>
                    <a:pt x="28218" y="1"/>
                    <a:pt x="27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75;p35">
              <a:extLst>
                <a:ext uri="{FF2B5EF4-FFF2-40B4-BE49-F238E27FC236}">
                  <a16:creationId xmlns:a16="http://schemas.microsoft.com/office/drawing/2014/main" id="{368FF634-8225-2560-6137-80D6FFB36FD8}"/>
                </a:ext>
              </a:extLst>
            </p:cNvPr>
            <p:cNvSpPr/>
            <p:nvPr/>
          </p:nvSpPr>
          <p:spPr>
            <a:xfrm>
              <a:off x="5825826" y="3747165"/>
              <a:ext cx="903231" cy="579008"/>
            </a:xfrm>
            <a:custGeom>
              <a:avLst/>
              <a:gdLst/>
              <a:ahLst/>
              <a:cxnLst/>
              <a:rect l="l" t="t" r="r" b="b"/>
              <a:pathLst>
                <a:path w="27173" h="17419" extrusionOk="0">
                  <a:moveTo>
                    <a:pt x="1964" y="0"/>
                  </a:moveTo>
                  <a:cubicBezTo>
                    <a:pt x="888" y="0"/>
                    <a:pt x="1" y="887"/>
                    <a:pt x="1" y="1995"/>
                  </a:cubicBezTo>
                  <a:lnTo>
                    <a:pt x="1" y="15423"/>
                  </a:lnTo>
                  <a:cubicBezTo>
                    <a:pt x="1" y="16500"/>
                    <a:pt x="888" y="17418"/>
                    <a:pt x="1964" y="17418"/>
                  </a:cubicBezTo>
                  <a:lnTo>
                    <a:pt x="25178" y="17418"/>
                  </a:lnTo>
                  <a:cubicBezTo>
                    <a:pt x="26286" y="17418"/>
                    <a:pt x="27173" y="16531"/>
                    <a:pt x="27173" y="15423"/>
                  </a:cubicBezTo>
                  <a:lnTo>
                    <a:pt x="27173" y="1995"/>
                  </a:lnTo>
                  <a:cubicBezTo>
                    <a:pt x="27173" y="887"/>
                    <a:pt x="26286" y="0"/>
                    <a:pt x="2517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76;p35">
              <a:extLst>
                <a:ext uri="{FF2B5EF4-FFF2-40B4-BE49-F238E27FC236}">
                  <a16:creationId xmlns:a16="http://schemas.microsoft.com/office/drawing/2014/main" id="{99E45DB2-DDA7-6DB2-4DAD-908D8B96A48B}"/>
                </a:ext>
              </a:extLst>
            </p:cNvPr>
            <p:cNvSpPr/>
            <p:nvPr/>
          </p:nvSpPr>
          <p:spPr>
            <a:xfrm>
              <a:off x="5915308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824" y="1"/>
                  </a:moveTo>
                  <a:cubicBezTo>
                    <a:pt x="381" y="1"/>
                    <a:pt x="1" y="381"/>
                    <a:pt x="1" y="793"/>
                  </a:cubicBezTo>
                  <a:cubicBezTo>
                    <a:pt x="1" y="1236"/>
                    <a:pt x="381" y="1616"/>
                    <a:pt x="824" y="1616"/>
                  </a:cubicBezTo>
                  <a:lnTo>
                    <a:pt x="4023" y="1616"/>
                  </a:lnTo>
                  <a:cubicBezTo>
                    <a:pt x="4466" y="1616"/>
                    <a:pt x="4815" y="1236"/>
                    <a:pt x="4815" y="793"/>
                  </a:cubicBezTo>
                  <a:cubicBezTo>
                    <a:pt x="4815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77;p35">
              <a:extLst>
                <a:ext uri="{FF2B5EF4-FFF2-40B4-BE49-F238E27FC236}">
                  <a16:creationId xmlns:a16="http://schemas.microsoft.com/office/drawing/2014/main" id="{65E6B746-B453-A4A5-7814-8458DA939267}"/>
                </a:ext>
              </a:extLst>
            </p:cNvPr>
            <p:cNvSpPr/>
            <p:nvPr/>
          </p:nvSpPr>
          <p:spPr>
            <a:xfrm>
              <a:off x="6106904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1" y="381"/>
                    <a:pt x="1" y="793"/>
                  </a:cubicBezTo>
                  <a:cubicBezTo>
                    <a:pt x="1" y="1236"/>
                    <a:pt x="349" y="1616"/>
                    <a:pt x="792" y="1616"/>
                  </a:cubicBezTo>
                  <a:lnTo>
                    <a:pt x="4023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78;p35">
              <a:extLst>
                <a:ext uri="{FF2B5EF4-FFF2-40B4-BE49-F238E27FC236}">
                  <a16:creationId xmlns:a16="http://schemas.microsoft.com/office/drawing/2014/main" id="{045EB489-F739-EF42-BC3C-76D5599A57C0}"/>
                </a:ext>
              </a:extLst>
            </p:cNvPr>
            <p:cNvSpPr/>
            <p:nvPr/>
          </p:nvSpPr>
          <p:spPr>
            <a:xfrm>
              <a:off x="6293247" y="4081892"/>
              <a:ext cx="160017" cy="53749"/>
            </a:xfrm>
            <a:custGeom>
              <a:avLst/>
              <a:gdLst/>
              <a:ahLst/>
              <a:cxnLst/>
              <a:rect l="l" t="t" r="r" b="b"/>
              <a:pathLst>
                <a:path w="4814" h="1617" extrusionOk="0">
                  <a:moveTo>
                    <a:pt x="792" y="1"/>
                  </a:moveTo>
                  <a:cubicBezTo>
                    <a:pt x="348" y="1"/>
                    <a:pt x="0" y="381"/>
                    <a:pt x="0" y="793"/>
                  </a:cubicBezTo>
                  <a:cubicBezTo>
                    <a:pt x="0" y="1236"/>
                    <a:pt x="348" y="1616"/>
                    <a:pt x="792" y="1616"/>
                  </a:cubicBezTo>
                  <a:lnTo>
                    <a:pt x="4022" y="1616"/>
                  </a:lnTo>
                  <a:cubicBezTo>
                    <a:pt x="4465" y="1616"/>
                    <a:pt x="4814" y="1236"/>
                    <a:pt x="4814" y="793"/>
                  </a:cubicBezTo>
                  <a:cubicBezTo>
                    <a:pt x="4814" y="381"/>
                    <a:pt x="4465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79;p35">
              <a:extLst>
                <a:ext uri="{FF2B5EF4-FFF2-40B4-BE49-F238E27FC236}">
                  <a16:creationId xmlns:a16="http://schemas.microsoft.com/office/drawing/2014/main" id="{D676C399-3103-82CC-84BE-9EE91FFA64EE}"/>
                </a:ext>
              </a:extLst>
            </p:cNvPr>
            <p:cNvSpPr/>
            <p:nvPr/>
          </p:nvSpPr>
          <p:spPr>
            <a:xfrm>
              <a:off x="6479557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0" y="381"/>
                    <a:pt x="0" y="793"/>
                  </a:cubicBezTo>
                  <a:cubicBezTo>
                    <a:pt x="0" y="1236"/>
                    <a:pt x="349" y="1616"/>
                    <a:pt x="792" y="1616"/>
                  </a:cubicBezTo>
                  <a:lnTo>
                    <a:pt x="4022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80;p35">
              <a:extLst>
                <a:ext uri="{FF2B5EF4-FFF2-40B4-BE49-F238E27FC236}">
                  <a16:creationId xmlns:a16="http://schemas.microsoft.com/office/drawing/2014/main" id="{539CB8C2-A5CD-067C-6BAB-51446416AABB}"/>
                </a:ext>
              </a:extLst>
            </p:cNvPr>
            <p:cNvSpPr/>
            <p:nvPr/>
          </p:nvSpPr>
          <p:spPr>
            <a:xfrm>
              <a:off x="5907962" y="4170344"/>
              <a:ext cx="737961" cy="53716"/>
            </a:xfrm>
            <a:custGeom>
              <a:avLst/>
              <a:gdLst/>
              <a:ahLst/>
              <a:cxnLst/>
              <a:rect l="l" t="t" r="r" b="b"/>
              <a:pathLst>
                <a:path w="22201" h="1616" extrusionOk="0">
                  <a:moveTo>
                    <a:pt x="824" y="0"/>
                  </a:moveTo>
                  <a:cubicBezTo>
                    <a:pt x="380" y="0"/>
                    <a:pt x="0" y="380"/>
                    <a:pt x="0" y="824"/>
                  </a:cubicBezTo>
                  <a:cubicBezTo>
                    <a:pt x="0" y="1267"/>
                    <a:pt x="380" y="1615"/>
                    <a:pt x="824" y="1615"/>
                  </a:cubicBezTo>
                  <a:lnTo>
                    <a:pt x="21408" y="1615"/>
                  </a:lnTo>
                  <a:cubicBezTo>
                    <a:pt x="21852" y="1615"/>
                    <a:pt x="22200" y="1267"/>
                    <a:pt x="22200" y="824"/>
                  </a:cubicBezTo>
                  <a:cubicBezTo>
                    <a:pt x="22200" y="380"/>
                    <a:pt x="21852" y="0"/>
                    <a:pt x="214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81;p35">
              <a:extLst>
                <a:ext uri="{FF2B5EF4-FFF2-40B4-BE49-F238E27FC236}">
                  <a16:creationId xmlns:a16="http://schemas.microsoft.com/office/drawing/2014/main" id="{77DC8694-E8A5-513E-1673-D3D969014AC8}"/>
                </a:ext>
              </a:extLst>
            </p:cNvPr>
            <p:cNvSpPr/>
            <p:nvPr/>
          </p:nvSpPr>
          <p:spPr>
            <a:xfrm>
              <a:off x="5889016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0"/>
                  </a:moveTo>
                  <a:cubicBezTo>
                    <a:pt x="982" y="0"/>
                    <a:pt x="0" y="982"/>
                    <a:pt x="0" y="2185"/>
                  </a:cubicBezTo>
                  <a:cubicBezTo>
                    <a:pt x="0" y="3389"/>
                    <a:pt x="982" y="4370"/>
                    <a:pt x="2217" y="4370"/>
                  </a:cubicBezTo>
                  <a:cubicBezTo>
                    <a:pt x="3420" y="4370"/>
                    <a:pt x="4402" y="3389"/>
                    <a:pt x="4402" y="2185"/>
                  </a:cubicBezTo>
                  <a:cubicBezTo>
                    <a:pt x="4402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82;p35">
              <a:extLst>
                <a:ext uri="{FF2B5EF4-FFF2-40B4-BE49-F238E27FC236}">
                  <a16:creationId xmlns:a16="http://schemas.microsoft.com/office/drawing/2014/main" id="{DAE29195-DE31-DFC1-FE5B-0D3DDE83D2D9}"/>
                </a:ext>
              </a:extLst>
            </p:cNvPr>
            <p:cNvSpPr/>
            <p:nvPr/>
          </p:nvSpPr>
          <p:spPr>
            <a:xfrm>
              <a:off x="5995317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186" y="0"/>
                  </a:moveTo>
                  <a:cubicBezTo>
                    <a:pt x="982" y="0"/>
                    <a:pt x="1" y="982"/>
                    <a:pt x="1" y="2185"/>
                  </a:cubicBezTo>
                  <a:cubicBezTo>
                    <a:pt x="1" y="3389"/>
                    <a:pt x="982" y="4370"/>
                    <a:pt x="2186" y="4370"/>
                  </a:cubicBezTo>
                  <a:cubicBezTo>
                    <a:pt x="3421" y="4370"/>
                    <a:pt x="4403" y="3389"/>
                    <a:pt x="4403" y="2185"/>
                  </a:cubicBezTo>
                  <a:cubicBezTo>
                    <a:pt x="4403" y="982"/>
                    <a:pt x="3421" y="0"/>
                    <a:pt x="21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83;p35">
              <a:extLst>
                <a:ext uri="{FF2B5EF4-FFF2-40B4-BE49-F238E27FC236}">
                  <a16:creationId xmlns:a16="http://schemas.microsoft.com/office/drawing/2014/main" id="{CA639181-7184-160E-218C-7D7ECAF567FA}"/>
                </a:ext>
              </a:extLst>
            </p:cNvPr>
            <p:cNvSpPr/>
            <p:nvPr/>
          </p:nvSpPr>
          <p:spPr>
            <a:xfrm>
              <a:off x="6449043" y="3826110"/>
              <a:ext cx="196881" cy="142134"/>
            </a:xfrm>
            <a:custGeom>
              <a:avLst/>
              <a:gdLst/>
              <a:ahLst/>
              <a:cxnLst/>
              <a:rect l="l" t="t" r="r" b="b"/>
              <a:pathLst>
                <a:path w="5923" h="4276" extrusionOk="0">
                  <a:moveTo>
                    <a:pt x="1045" y="0"/>
                  </a:moveTo>
                  <a:cubicBezTo>
                    <a:pt x="443" y="0"/>
                    <a:pt x="0" y="444"/>
                    <a:pt x="0" y="1045"/>
                  </a:cubicBezTo>
                  <a:lnTo>
                    <a:pt x="0" y="3231"/>
                  </a:lnTo>
                  <a:cubicBezTo>
                    <a:pt x="0" y="3801"/>
                    <a:pt x="443" y="4276"/>
                    <a:pt x="1045" y="4276"/>
                  </a:cubicBezTo>
                  <a:lnTo>
                    <a:pt x="4877" y="4276"/>
                  </a:lnTo>
                  <a:cubicBezTo>
                    <a:pt x="5447" y="4276"/>
                    <a:pt x="5922" y="3801"/>
                    <a:pt x="5922" y="3231"/>
                  </a:cubicBezTo>
                  <a:lnTo>
                    <a:pt x="5922" y="1045"/>
                  </a:lnTo>
                  <a:cubicBezTo>
                    <a:pt x="5922" y="444"/>
                    <a:pt x="5447" y="0"/>
                    <a:pt x="48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84;p35">
              <a:extLst>
                <a:ext uri="{FF2B5EF4-FFF2-40B4-BE49-F238E27FC236}">
                  <a16:creationId xmlns:a16="http://schemas.microsoft.com/office/drawing/2014/main" id="{39809C01-63E9-17E7-D0A9-2AB825BF923C}"/>
                </a:ext>
              </a:extLst>
            </p:cNvPr>
            <p:cNvSpPr/>
            <p:nvPr/>
          </p:nvSpPr>
          <p:spPr>
            <a:xfrm>
              <a:off x="6449043" y="3825047"/>
              <a:ext cx="196881" cy="143198"/>
            </a:xfrm>
            <a:custGeom>
              <a:avLst/>
              <a:gdLst/>
              <a:ahLst/>
              <a:cxnLst/>
              <a:rect l="l" t="t" r="r" b="b"/>
              <a:pathLst>
                <a:path w="5923" h="4308" extrusionOk="0">
                  <a:moveTo>
                    <a:pt x="1298" y="1299"/>
                  </a:moveTo>
                  <a:lnTo>
                    <a:pt x="1298" y="2091"/>
                  </a:lnTo>
                  <a:lnTo>
                    <a:pt x="982" y="2091"/>
                  </a:lnTo>
                  <a:lnTo>
                    <a:pt x="982" y="1299"/>
                  </a:lnTo>
                  <a:close/>
                  <a:moveTo>
                    <a:pt x="4909" y="1299"/>
                  </a:moveTo>
                  <a:lnTo>
                    <a:pt x="4909" y="2091"/>
                  </a:lnTo>
                  <a:lnTo>
                    <a:pt x="4465" y="2091"/>
                  </a:lnTo>
                  <a:lnTo>
                    <a:pt x="4465" y="1299"/>
                  </a:lnTo>
                  <a:close/>
                  <a:moveTo>
                    <a:pt x="1298" y="2249"/>
                  </a:moveTo>
                  <a:lnTo>
                    <a:pt x="1298" y="3041"/>
                  </a:lnTo>
                  <a:lnTo>
                    <a:pt x="982" y="3041"/>
                  </a:lnTo>
                  <a:lnTo>
                    <a:pt x="982" y="2249"/>
                  </a:lnTo>
                  <a:close/>
                  <a:moveTo>
                    <a:pt x="4909" y="2249"/>
                  </a:moveTo>
                  <a:lnTo>
                    <a:pt x="4909" y="3041"/>
                  </a:lnTo>
                  <a:lnTo>
                    <a:pt x="4465" y="3041"/>
                  </a:lnTo>
                  <a:lnTo>
                    <a:pt x="4465" y="2249"/>
                  </a:lnTo>
                  <a:close/>
                  <a:moveTo>
                    <a:pt x="4275" y="666"/>
                  </a:moveTo>
                  <a:lnTo>
                    <a:pt x="4275" y="3674"/>
                  </a:lnTo>
                  <a:lnTo>
                    <a:pt x="1488" y="3674"/>
                  </a:lnTo>
                  <a:lnTo>
                    <a:pt x="1488" y="666"/>
                  </a:lnTo>
                  <a:close/>
                  <a:moveTo>
                    <a:pt x="1298" y="1"/>
                  </a:moveTo>
                  <a:lnTo>
                    <a:pt x="1298" y="1109"/>
                  </a:lnTo>
                  <a:lnTo>
                    <a:pt x="982" y="1109"/>
                  </a:lnTo>
                  <a:lnTo>
                    <a:pt x="982" y="32"/>
                  </a:lnTo>
                  <a:lnTo>
                    <a:pt x="792" y="32"/>
                  </a:lnTo>
                  <a:lnTo>
                    <a:pt x="792" y="1109"/>
                  </a:lnTo>
                  <a:lnTo>
                    <a:pt x="0" y="1109"/>
                  </a:lnTo>
                  <a:lnTo>
                    <a:pt x="0" y="1299"/>
                  </a:lnTo>
                  <a:lnTo>
                    <a:pt x="792" y="1299"/>
                  </a:lnTo>
                  <a:lnTo>
                    <a:pt x="792" y="2059"/>
                  </a:lnTo>
                  <a:lnTo>
                    <a:pt x="0" y="2059"/>
                  </a:lnTo>
                  <a:lnTo>
                    <a:pt x="0" y="2249"/>
                  </a:lnTo>
                  <a:lnTo>
                    <a:pt x="792" y="2249"/>
                  </a:lnTo>
                  <a:lnTo>
                    <a:pt x="792" y="3041"/>
                  </a:lnTo>
                  <a:lnTo>
                    <a:pt x="0" y="3041"/>
                  </a:lnTo>
                  <a:lnTo>
                    <a:pt x="0" y="3199"/>
                  </a:lnTo>
                  <a:lnTo>
                    <a:pt x="792" y="3199"/>
                  </a:lnTo>
                  <a:lnTo>
                    <a:pt x="792" y="4276"/>
                  </a:lnTo>
                  <a:lnTo>
                    <a:pt x="982" y="4276"/>
                  </a:lnTo>
                  <a:lnTo>
                    <a:pt x="982" y="3199"/>
                  </a:lnTo>
                  <a:lnTo>
                    <a:pt x="1298" y="3199"/>
                  </a:lnTo>
                  <a:lnTo>
                    <a:pt x="1298" y="4308"/>
                  </a:lnTo>
                  <a:lnTo>
                    <a:pt x="1488" y="4308"/>
                  </a:lnTo>
                  <a:lnTo>
                    <a:pt x="1488" y="3864"/>
                  </a:lnTo>
                  <a:lnTo>
                    <a:pt x="4275" y="3864"/>
                  </a:lnTo>
                  <a:lnTo>
                    <a:pt x="4275" y="4308"/>
                  </a:lnTo>
                  <a:lnTo>
                    <a:pt x="4465" y="4308"/>
                  </a:lnTo>
                  <a:lnTo>
                    <a:pt x="4465" y="3199"/>
                  </a:lnTo>
                  <a:lnTo>
                    <a:pt x="4909" y="3199"/>
                  </a:lnTo>
                  <a:lnTo>
                    <a:pt x="4909" y="4276"/>
                  </a:lnTo>
                  <a:lnTo>
                    <a:pt x="5099" y="4276"/>
                  </a:lnTo>
                  <a:lnTo>
                    <a:pt x="5099" y="3199"/>
                  </a:lnTo>
                  <a:lnTo>
                    <a:pt x="5922" y="3199"/>
                  </a:lnTo>
                  <a:lnTo>
                    <a:pt x="5922" y="3041"/>
                  </a:lnTo>
                  <a:lnTo>
                    <a:pt x="5099" y="3041"/>
                  </a:lnTo>
                  <a:lnTo>
                    <a:pt x="5099" y="2249"/>
                  </a:lnTo>
                  <a:lnTo>
                    <a:pt x="5922" y="2249"/>
                  </a:lnTo>
                  <a:lnTo>
                    <a:pt x="5922" y="2091"/>
                  </a:lnTo>
                  <a:lnTo>
                    <a:pt x="5099" y="2091"/>
                  </a:lnTo>
                  <a:lnTo>
                    <a:pt x="5099" y="1299"/>
                  </a:lnTo>
                  <a:lnTo>
                    <a:pt x="5922" y="1299"/>
                  </a:lnTo>
                  <a:lnTo>
                    <a:pt x="5922" y="1109"/>
                  </a:lnTo>
                  <a:lnTo>
                    <a:pt x="5099" y="1109"/>
                  </a:lnTo>
                  <a:lnTo>
                    <a:pt x="5099" y="32"/>
                  </a:lnTo>
                  <a:lnTo>
                    <a:pt x="4909" y="32"/>
                  </a:lnTo>
                  <a:lnTo>
                    <a:pt x="4909" y="1109"/>
                  </a:lnTo>
                  <a:lnTo>
                    <a:pt x="4465" y="1109"/>
                  </a:lnTo>
                  <a:lnTo>
                    <a:pt x="4465" y="1"/>
                  </a:lnTo>
                  <a:lnTo>
                    <a:pt x="4275" y="1"/>
                  </a:lnTo>
                  <a:lnTo>
                    <a:pt x="4275" y="476"/>
                  </a:lnTo>
                  <a:lnTo>
                    <a:pt x="1488" y="47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85;p35">
              <a:extLst>
                <a:ext uri="{FF2B5EF4-FFF2-40B4-BE49-F238E27FC236}">
                  <a16:creationId xmlns:a16="http://schemas.microsoft.com/office/drawing/2014/main" id="{CA8FB1F4-6CDD-86D8-2D0B-291779016B74}"/>
                </a:ext>
              </a:extLst>
            </p:cNvPr>
            <p:cNvSpPr/>
            <p:nvPr/>
          </p:nvSpPr>
          <p:spPr>
            <a:xfrm>
              <a:off x="5838457" y="2528155"/>
              <a:ext cx="269543" cy="385318"/>
            </a:xfrm>
            <a:custGeom>
              <a:avLst/>
              <a:gdLst/>
              <a:ahLst/>
              <a:cxnLst/>
              <a:rect l="l" t="t" r="r" b="b"/>
              <a:pathLst>
                <a:path w="8109" h="11592" extrusionOk="0">
                  <a:moveTo>
                    <a:pt x="7570" y="349"/>
                  </a:moveTo>
                  <a:cubicBezTo>
                    <a:pt x="7665" y="349"/>
                    <a:pt x="7760" y="412"/>
                    <a:pt x="7760" y="539"/>
                  </a:cubicBezTo>
                  <a:lnTo>
                    <a:pt x="7760" y="11211"/>
                  </a:lnTo>
                  <a:lnTo>
                    <a:pt x="349" y="11211"/>
                  </a:lnTo>
                  <a:lnTo>
                    <a:pt x="349" y="539"/>
                  </a:lnTo>
                  <a:cubicBezTo>
                    <a:pt x="349" y="412"/>
                    <a:pt x="444" y="349"/>
                    <a:pt x="571" y="349"/>
                  </a:cubicBezTo>
                  <a:close/>
                  <a:moveTo>
                    <a:pt x="571" y="1"/>
                  </a:moveTo>
                  <a:cubicBezTo>
                    <a:pt x="254" y="1"/>
                    <a:pt x="1" y="222"/>
                    <a:pt x="1" y="539"/>
                  </a:cubicBezTo>
                  <a:lnTo>
                    <a:pt x="1" y="11591"/>
                  </a:lnTo>
                  <a:lnTo>
                    <a:pt x="8108" y="11591"/>
                  </a:lnTo>
                  <a:lnTo>
                    <a:pt x="8108" y="539"/>
                  </a:lnTo>
                  <a:cubicBezTo>
                    <a:pt x="8108" y="222"/>
                    <a:pt x="7855" y="1"/>
                    <a:pt x="7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86;p35">
              <a:extLst>
                <a:ext uri="{FF2B5EF4-FFF2-40B4-BE49-F238E27FC236}">
                  <a16:creationId xmlns:a16="http://schemas.microsoft.com/office/drawing/2014/main" id="{FCAB9973-519B-A85A-CD5B-0A05E8CB47D8}"/>
                </a:ext>
              </a:extLst>
            </p:cNvPr>
            <p:cNvSpPr/>
            <p:nvPr/>
          </p:nvSpPr>
          <p:spPr>
            <a:xfrm>
              <a:off x="5863753" y="2560797"/>
              <a:ext cx="216858" cy="66347"/>
            </a:xfrm>
            <a:custGeom>
              <a:avLst/>
              <a:gdLst/>
              <a:ahLst/>
              <a:cxnLst/>
              <a:rect l="l" t="t" r="r" b="b"/>
              <a:pathLst>
                <a:path w="6524" h="1996" extrusionOk="0">
                  <a:moveTo>
                    <a:pt x="6176" y="380"/>
                  </a:moveTo>
                  <a:lnTo>
                    <a:pt x="6176" y="1647"/>
                  </a:lnTo>
                  <a:lnTo>
                    <a:pt x="348" y="1647"/>
                  </a:lnTo>
                  <a:lnTo>
                    <a:pt x="348" y="380"/>
                  </a:lnTo>
                  <a:close/>
                  <a:moveTo>
                    <a:pt x="0" y="0"/>
                  </a:moveTo>
                  <a:lnTo>
                    <a:pt x="0" y="1996"/>
                  </a:lnTo>
                  <a:lnTo>
                    <a:pt x="6524" y="199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87;p35">
              <a:extLst>
                <a:ext uri="{FF2B5EF4-FFF2-40B4-BE49-F238E27FC236}">
                  <a16:creationId xmlns:a16="http://schemas.microsoft.com/office/drawing/2014/main" id="{D395E67B-00F3-4689-609B-1598B07CC350}"/>
                </a:ext>
              </a:extLst>
            </p:cNvPr>
            <p:cNvSpPr/>
            <p:nvPr/>
          </p:nvSpPr>
          <p:spPr>
            <a:xfrm>
              <a:off x="5863753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425" y="381"/>
                  </a:moveTo>
                  <a:lnTo>
                    <a:pt x="1425" y="1426"/>
                  </a:lnTo>
                  <a:lnTo>
                    <a:pt x="348" y="1426"/>
                  </a:lnTo>
                  <a:lnTo>
                    <a:pt x="348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88;p35">
              <a:extLst>
                <a:ext uri="{FF2B5EF4-FFF2-40B4-BE49-F238E27FC236}">
                  <a16:creationId xmlns:a16="http://schemas.microsoft.com/office/drawing/2014/main" id="{0D75F1BE-A5F3-1055-BE37-120FE25ED2EA}"/>
                </a:ext>
              </a:extLst>
            </p:cNvPr>
            <p:cNvSpPr/>
            <p:nvPr/>
          </p:nvSpPr>
          <p:spPr>
            <a:xfrm>
              <a:off x="5942698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89;p35">
              <a:extLst>
                <a:ext uri="{FF2B5EF4-FFF2-40B4-BE49-F238E27FC236}">
                  <a16:creationId xmlns:a16="http://schemas.microsoft.com/office/drawing/2014/main" id="{559ECAF7-AFEB-9F88-3464-7E140A79EFD6}"/>
                </a:ext>
              </a:extLst>
            </p:cNvPr>
            <p:cNvSpPr/>
            <p:nvPr/>
          </p:nvSpPr>
          <p:spPr>
            <a:xfrm>
              <a:off x="6021643" y="2679729"/>
              <a:ext cx="57937" cy="59001"/>
            </a:xfrm>
            <a:custGeom>
              <a:avLst/>
              <a:gdLst/>
              <a:ahLst/>
              <a:cxnLst/>
              <a:rect l="l" t="t" r="r" b="b"/>
              <a:pathLst>
                <a:path w="1743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90;p35">
              <a:extLst>
                <a:ext uri="{FF2B5EF4-FFF2-40B4-BE49-F238E27FC236}">
                  <a16:creationId xmlns:a16="http://schemas.microsoft.com/office/drawing/2014/main" id="{E3000870-F020-7247-A8E1-5C64FF448243}"/>
                </a:ext>
              </a:extLst>
            </p:cNvPr>
            <p:cNvSpPr/>
            <p:nvPr/>
          </p:nvSpPr>
          <p:spPr>
            <a:xfrm>
              <a:off x="5863753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91;p35">
              <a:extLst>
                <a:ext uri="{FF2B5EF4-FFF2-40B4-BE49-F238E27FC236}">
                  <a16:creationId xmlns:a16="http://schemas.microsoft.com/office/drawing/2014/main" id="{553FB12A-6530-F864-D7B8-96EB522D067E}"/>
                </a:ext>
              </a:extLst>
            </p:cNvPr>
            <p:cNvSpPr/>
            <p:nvPr/>
          </p:nvSpPr>
          <p:spPr>
            <a:xfrm>
              <a:off x="5942698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92;p35">
              <a:extLst>
                <a:ext uri="{FF2B5EF4-FFF2-40B4-BE49-F238E27FC236}">
                  <a16:creationId xmlns:a16="http://schemas.microsoft.com/office/drawing/2014/main" id="{981C4017-1883-584B-5331-BDC224DD6F5D}"/>
                </a:ext>
              </a:extLst>
            </p:cNvPr>
            <p:cNvSpPr/>
            <p:nvPr/>
          </p:nvSpPr>
          <p:spPr>
            <a:xfrm>
              <a:off x="6021643" y="2754486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93;p35">
              <a:extLst>
                <a:ext uri="{FF2B5EF4-FFF2-40B4-BE49-F238E27FC236}">
                  <a16:creationId xmlns:a16="http://schemas.microsoft.com/office/drawing/2014/main" id="{45D1B118-56A7-F9E3-3CCF-3A55A119E593}"/>
                </a:ext>
              </a:extLst>
            </p:cNvPr>
            <p:cNvSpPr/>
            <p:nvPr/>
          </p:nvSpPr>
          <p:spPr>
            <a:xfrm>
              <a:off x="5863753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94;p35">
              <a:extLst>
                <a:ext uri="{FF2B5EF4-FFF2-40B4-BE49-F238E27FC236}">
                  <a16:creationId xmlns:a16="http://schemas.microsoft.com/office/drawing/2014/main" id="{5BE11D8B-1E87-2E8C-31E4-5291EE24CCB2}"/>
                </a:ext>
              </a:extLst>
            </p:cNvPr>
            <p:cNvSpPr/>
            <p:nvPr/>
          </p:nvSpPr>
          <p:spPr>
            <a:xfrm>
              <a:off x="5942698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95;p35">
              <a:extLst>
                <a:ext uri="{FF2B5EF4-FFF2-40B4-BE49-F238E27FC236}">
                  <a16:creationId xmlns:a16="http://schemas.microsoft.com/office/drawing/2014/main" id="{1AB2D460-E5F4-7354-C3EB-9684ECCCCCA2}"/>
                </a:ext>
              </a:extLst>
            </p:cNvPr>
            <p:cNvSpPr/>
            <p:nvPr/>
          </p:nvSpPr>
          <p:spPr>
            <a:xfrm>
              <a:off x="6021643" y="2828179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96;p35">
              <a:extLst>
                <a:ext uri="{FF2B5EF4-FFF2-40B4-BE49-F238E27FC236}">
                  <a16:creationId xmlns:a16="http://schemas.microsoft.com/office/drawing/2014/main" id="{BE38CA54-F81D-F4D0-15DF-3957429615E8}"/>
                </a:ext>
              </a:extLst>
            </p:cNvPr>
            <p:cNvSpPr/>
            <p:nvPr/>
          </p:nvSpPr>
          <p:spPr>
            <a:xfrm>
              <a:off x="5863753" y="2647121"/>
              <a:ext cx="145292" cy="11601"/>
            </a:xfrm>
            <a:custGeom>
              <a:avLst/>
              <a:gdLst/>
              <a:ahLst/>
              <a:cxnLst/>
              <a:rect l="l" t="t" r="r" b="b"/>
              <a:pathLst>
                <a:path w="4371" h="349" extrusionOk="0">
                  <a:moveTo>
                    <a:pt x="0" y="0"/>
                  </a:moveTo>
                  <a:lnTo>
                    <a:pt x="0" y="349"/>
                  </a:lnTo>
                  <a:lnTo>
                    <a:pt x="4370" y="34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97;p35">
              <a:extLst>
                <a:ext uri="{FF2B5EF4-FFF2-40B4-BE49-F238E27FC236}">
                  <a16:creationId xmlns:a16="http://schemas.microsoft.com/office/drawing/2014/main" id="{6A11482B-C2D5-E42F-E6DB-317C62B8B2D3}"/>
                </a:ext>
              </a:extLst>
            </p:cNvPr>
            <p:cNvSpPr/>
            <p:nvPr/>
          </p:nvSpPr>
          <p:spPr>
            <a:xfrm>
              <a:off x="6022707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8" y="697"/>
                  </a:cubicBezTo>
                  <a:cubicBezTo>
                    <a:pt x="538" y="697"/>
                    <a:pt x="697" y="539"/>
                    <a:pt x="697" y="349"/>
                  </a:cubicBezTo>
                  <a:cubicBezTo>
                    <a:pt x="697" y="159"/>
                    <a:pt x="538" y="1"/>
                    <a:pt x="34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98;p35">
              <a:extLst>
                <a:ext uri="{FF2B5EF4-FFF2-40B4-BE49-F238E27FC236}">
                  <a16:creationId xmlns:a16="http://schemas.microsoft.com/office/drawing/2014/main" id="{E8CCB366-731B-ED7C-6879-C79C786D0C37}"/>
                </a:ext>
              </a:extLst>
            </p:cNvPr>
            <p:cNvSpPr/>
            <p:nvPr/>
          </p:nvSpPr>
          <p:spPr>
            <a:xfrm>
              <a:off x="6057443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99;p35">
              <a:extLst>
                <a:ext uri="{FF2B5EF4-FFF2-40B4-BE49-F238E27FC236}">
                  <a16:creationId xmlns:a16="http://schemas.microsoft.com/office/drawing/2014/main" id="{29E22CE5-B1BA-F6D6-9C40-43A7EE1267FC}"/>
                </a:ext>
              </a:extLst>
            </p:cNvPr>
            <p:cNvSpPr/>
            <p:nvPr/>
          </p:nvSpPr>
          <p:spPr>
            <a:xfrm>
              <a:off x="5738472" y="3003952"/>
              <a:ext cx="360056" cy="222176"/>
            </a:xfrm>
            <a:custGeom>
              <a:avLst/>
              <a:gdLst/>
              <a:ahLst/>
              <a:cxnLst/>
              <a:rect l="l" t="t" r="r" b="b"/>
              <a:pathLst>
                <a:path w="10832" h="6684" extrusionOk="0">
                  <a:moveTo>
                    <a:pt x="1647" y="286"/>
                  </a:moveTo>
                  <a:cubicBezTo>
                    <a:pt x="1584" y="983"/>
                    <a:pt x="982" y="1553"/>
                    <a:pt x="254" y="1553"/>
                  </a:cubicBezTo>
                  <a:lnTo>
                    <a:pt x="254" y="286"/>
                  </a:lnTo>
                  <a:close/>
                  <a:moveTo>
                    <a:pt x="10546" y="286"/>
                  </a:moveTo>
                  <a:lnTo>
                    <a:pt x="10546" y="1553"/>
                  </a:lnTo>
                  <a:cubicBezTo>
                    <a:pt x="9818" y="1553"/>
                    <a:pt x="9216" y="983"/>
                    <a:pt x="9184" y="286"/>
                  </a:cubicBezTo>
                  <a:close/>
                  <a:moveTo>
                    <a:pt x="5226" y="2440"/>
                  </a:moveTo>
                  <a:cubicBezTo>
                    <a:pt x="5036" y="2471"/>
                    <a:pt x="4941" y="2566"/>
                    <a:pt x="4941" y="2725"/>
                  </a:cubicBezTo>
                  <a:cubicBezTo>
                    <a:pt x="4941" y="2820"/>
                    <a:pt x="5036" y="2883"/>
                    <a:pt x="5226" y="2946"/>
                  </a:cubicBezTo>
                  <a:lnTo>
                    <a:pt x="5226" y="2440"/>
                  </a:lnTo>
                  <a:close/>
                  <a:moveTo>
                    <a:pt x="5606" y="3706"/>
                  </a:moveTo>
                  <a:lnTo>
                    <a:pt x="5606" y="4245"/>
                  </a:lnTo>
                  <a:cubicBezTo>
                    <a:pt x="5828" y="4213"/>
                    <a:pt x="5923" y="4086"/>
                    <a:pt x="5923" y="3960"/>
                  </a:cubicBezTo>
                  <a:cubicBezTo>
                    <a:pt x="5923" y="3833"/>
                    <a:pt x="5796" y="3770"/>
                    <a:pt x="5606" y="3706"/>
                  </a:cubicBezTo>
                  <a:close/>
                  <a:moveTo>
                    <a:pt x="5416" y="1521"/>
                  </a:moveTo>
                  <a:cubicBezTo>
                    <a:pt x="5543" y="1521"/>
                    <a:pt x="5606" y="1616"/>
                    <a:pt x="5606" y="1711"/>
                  </a:cubicBezTo>
                  <a:lnTo>
                    <a:pt x="5606" y="1933"/>
                  </a:lnTo>
                  <a:cubicBezTo>
                    <a:pt x="5859" y="1964"/>
                    <a:pt x="6208" y="2059"/>
                    <a:pt x="6334" y="2249"/>
                  </a:cubicBezTo>
                  <a:cubicBezTo>
                    <a:pt x="6366" y="2281"/>
                    <a:pt x="6366" y="2313"/>
                    <a:pt x="6366" y="2376"/>
                  </a:cubicBezTo>
                  <a:cubicBezTo>
                    <a:pt x="6366" y="2535"/>
                    <a:pt x="6239" y="2630"/>
                    <a:pt x="6081" y="2630"/>
                  </a:cubicBezTo>
                  <a:lnTo>
                    <a:pt x="6018" y="2630"/>
                  </a:lnTo>
                  <a:cubicBezTo>
                    <a:pt x="5891" y="2598"/>
                    <a:pt x="5733" y="2503"/>
                    <a:pt x="5606" y="2471"/>
                  </a:cubicBezTo>
                  <a:lnTo>
                    <a:pt x="5606" y="3041"/>
                  </a:lnTo>
                  <a:cubicBezTo>
                    <a:pt x="6049" y="3168"/>
                    <a:pt x="6524" y="3326"/>
                    <a:pt x="6524" y="3896"/>
                  </a:cubicBezTo>
                  <a:cubicBezTo>
                    <a:pt x="6524" y="4371"/>
                    <a:pt x="6208" y="4720"/>
                    <a:pt x="5606" y="4783"/>
                  </a:cubicBezTo>
                  <a:lnTo>
                    <a:pt x="5606" y="5005"/>
                  </a:lnTo>
                  <a:cubicBezTo>
                    <a:pt x="5606" y="5100"/>
                    <a:pt x="5543" y="5195"/>
                    <a:pt x="5416" y="5195"/>
                  </a:cubicBezTo>
                  <a:cubicBezTo>
                    <a:pt x="5321" y="5195"/>
                    <a:pt x="5226" y="5100"/>
                    <a:pt x="5226" y="5005"/>
                  </a:cubicBezTo>
                  <a:lnTo>
                    <a:pt x="5226" y="4783"/>
                  </a:lnTo>
                  <a:cubicBezTo>
                    <a:pt x="4877" y="4751"/>
                    <a:pt x="4466" y="4625"/>
                    <a:pt x="4339" y="4435"/>
                  </a:cubicBezTo>
                  <a:cubicBezTo>
                    <a:pt x="4339" y="4371"/>
                    <a:pt x="4307" y="4340"/>
                    <a:pt x="4307" y="4276"/>
                  </a:cubicBezTo>
                  <a:cubicBezTo>
                    <a:pt x="4307" y="4118"/>
                    <a:pt x="4434" y="4023"/>
                    <a:pt x="4592" y="4023"/>
                  </a:cubicBezTo>
                  <a:cubicBezTo>
                    <a:pt x="4624" y="4023"/>
                    <a:pt x="4687" y="4023"/>
                    <a:pt x="4751" y="4055"/>
                  </a:cubicBezTo>
                  <a:cubicBezTo>
                    <a:pt x="4877" y="4150"/>
                    <a:pt x="5036" y="4213"/>
                    <a:pt x="5226" y="4245"/>
                  </a:cubicBezTo>
                  <a:lnTo>
                    <a:pt x="5226" y="3580"/>
                  </a:lnTo>
                  <a:cubicBezTo>
                    <a:pt x="4782" y="3485"/>
                    <a:pt x="4339" y="3326"/>
                    <a:pt x="4339" y="2756"/>
                  </a:cubicBezTo>
                  <a:cubicBezTo>
                    <a:pt x="4339" y="2344"/>
                    <a:pt x="4656" y="1996"/>
                    <a:pt x="5226" y="1933"/>
                  </a:cubicBezTo>
                  <a:lnTo>
                    <a:pt x="5226" y="1711"/>
                  </a:lnTo>
                  <a:cubicBezTo>
                    <a:pt x="5226" y="1616"/>
                    <a:pt x="5321" y="1521"/>
                    <a:pt x="5416" y="1521"/>
                  </a:cubicBezTo>
                  <a:close/>
                  <a:moveTo>
                    <a:pt x="5416" y="1141"/>
                  </a:moveTo>
                  <a:cubicBezTo>
                    <a:pt x="5131" y="1173"/>
                    <a:pt x="4909" y="1363"/>
                    <a:pt x="4877" y="1648"/>
                  </a:cubicBezTo>
                  <a:cubicBezTo>
                    <a:pt x="4339" y="1806"/>
                    <a:pt x="3959" y="2218"/>
                    <a:pt x="3959" y="2756"/>
                  </a:cubicBezTo>
                  <a:cubicBezTo>
                    <a:pt x="3959" y="3231"/>
                    <a:pt x="4181" y="3485"/>
                    <a:pt x="4434" y="3675"/>
                  </a:cubicBezTo>
                  <a:cubicBezTo>
                    <a:pt x="4181" y="3738"/>
                    <a:pt x="3959" y="3991"/>
                    <a:pt x="3959" y="4276"/>
                  </a:cubicBezTo>
                  <a:cubicBezTo>
                    <a:pt x="3959" y="4403"/>
                    <a:pt x="3991" y="4498"/>
                    <a:pt x="4054" y="4593"/>
                  </a:cubicBezTo>
                  <a:cubicBezTo>
                    <a:pt x="4212" y="4878"/>
                    <a:pt x="4592" y="5005"/>
                    <a:pt x="4877" y="5068"/>
                  </a:cubicBezTo>
                  <a:cubicBezTo>
                    <a:pt x="4909" y="5321"/>
                    <a:pt x="5131" y="5543"/>
                    <a:pt x="5416" y="5543"/>
                  </a:cubicBezTo>
                  <a:cubicBezTo>
                    <a:pt x="5701" y="5543"/>
                    <a:pt x="5923" y="5321"/>
                    <a:pt x="5954" y="5068"/>
                  </a:cubicBezTo>
                  <a:cubicBezTo>
                    <a:pt x="6524" y="4910"/>
                    <a:pt x="6873" y="4466"/>
                    <a:pt x="6873" y="3896"/>
                  </a:cubicBezTo>
                  <a:cubicBezTo>
                    <a:pt x="6873" y="3390"/>
                    <a:pt x="6619" y="3105"/>
                    <a:pt x="6334" y="2946"/>
                  </a:cubicBezTo>
                  <a:cubicBezTo>
                    <a:pt x="6556" y="2851"/>
                    <a:pt x="6746" y="2630"/>
                    <a:pt x="6746" y="2376"/>
                  </a:cubicBezTo>
                  <a:cubicBezTo>
                    <a:pt x="6746" y="2249"/>
                    <a:pt x="6683" y="2154"/>
                    <a:pt x="6619" y="2028"/>
                  </a:cubicBezTo>
                  <a:cubicBezTo>
                    <a:pt x="6493" y="1806"/>
                    <a:pt x="6208" y="1711"/>
                    <a:pt x="5954" y="1648"/>
                  </a:cubicBezTo>
                  <a:cubicBezTo>
                    <a:pt x="5923" y="1363"/>
                    <a:pt x="5701" y="1141"/>
                    <a:pt x="5416" y="1141"/>
                  </a:cubicBezTo>
                  <a:close/>
                  <a:moveTo>
                    <a:pt x="8836" y="381"/>
                  </a:moveTo>
                  <a:cubicBezTo>
                    <a:pt x="8931" y="1204"/>
                    <a:pt x="9628" y="1869"/>
                    <a:pt x="10451" y="1901"/>
                  </a:cubicBezTo>
                  <a:lnTo>
                    <a:pt x="10451" y="4688"/>
                  </a:lnTo>
                  <a:cubicBezTo>
                    <a:pt x="9564" y="4720"/>
                    <a:pt x="8868" y="5448"/>
                    <a:pt x="8804" y="6303"/>
                  </a:cubicBezTo>
                  <a:lnTo>
                    <a:pt x="1996" y="6303"/>
                  </a:lnTo>
                  <a:cubicBezTo>
                    <a:pt x="1964" y="5448"/>
                    <a:pt x="1236" y="4720"/>
                    <a:pt x="380" y="4688"/>
                  </a:cubicBezTo>
                  <a:lnTo>
                    <a:pt x="380" y="1901"/>
                  </a:lnTo>
                  <a:cubicBezTo>
                    <a:pt x="1204" y="1838"/>
                    <a:pt x="1901" y="1204"/>
                    <a:pt x="1996" y="381"/>
                  </a:cubicBezTo>
                  <a:close/>
                  <a:moveTo>
                    <a:pt x="254" y="5036"/>
                  </a:moveTo>
                  <a:cubicBezTo>
                    <a:pt x="1045" y="5036"/>
                    <a:pt x="1647" y="5670"/>
                    <a:pt x="1647" y="6430"/>
                  </a:cubicBezTo>
                  <a:lnTo>
                    <a:pt x="254" y="6430"/>
                  </a:lnTo>
                  <a:lnTo>
                    <a:pt x="254" y="5036"/>
                  </a:lnTo>
                  <a:close/>
                  <a:moveTo>
                    <a:pt x="10546" y="5036"/>
                  </a:moveTo>
                  <a:lnTo>
                    <a:pt x="10546" y="6430"/>
                  </a:lnTo>
                  <a:lnTo>
                    <a:pt x="9153" y="6430"/>
                  </a:lnTo>
                  <a:cubicBezTo>
                    <a:pt x="9153" y="5670"/>
                    <a:pt x="9786" y="5036"/>
                    <a:pt x="10546" y="5036"/>
                  </a:cubicBezTo>
                  <a:close/>
                  <a:moveTo>
                    <a:pt x="0" y="1"/>
                  </a:moveTo>
                  <a:lnTo>
                    <a:pt x="0" y="6683"/>
                  </a:lnTo>
                  <a:lnTo>
                    <a:pt x="10831" y="6683"/>
                  </a:lnTo>
                  <a:lnTo>
                    <a:pt x="108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00;p35">
              <a:extLst>
                <a:ext uri="{FF2B5EF4-FFF2-40B4-BE49-F238E27FC236}">
                  <a16:creationId xmlns:a16="http://schemas.microsoft.com/office/drawing/2014/main" id="{7002B784-77DF-20A0-7066-15BD5A4DC005}"/>
                </a:ext>
              </a:extLst>
            </p:cNvPr>
            <p:cNvSpPr/>
            <p:nvPr/>
          </p:nvSpPr>
          <p:spPr>
            <a:xfrm>
              <a:off x="6209017" y="2851347"/>
              <a:ext cx="415832" cy="256879"/>
            </a:xfrm>
            <a:custGeom>
              <a:avLst/>
              <a:gdLst/>
              <a:ahLst/>
              <a:cxnLst/>
              <a:rect l="l" t="t" r="r" b="b"/>
              <a:pathLst>
                <a:path w="12510" h="7728" extrusionOk="0">
                  <a:moveTo>
                    <a:pt x="0" y="0"/>
                  </a:moveTo>
                  <a:lnTo>
                    <a:pt x="0" y="7727"/>
                  </a:lnTo>
                  <a:lnTo>
                    <a:pt x="1077" y="7727"/>
                  </a:lnTo>
                  <a:lnTo>
                    <a:pt x="1077" y="0"/>
                  </a:lnTo>
                  <a:close/>
                  <a:moveTo>
                    <a:pt x="1172" y="0"/>
                  </a:moveTo>
                  <a:lnTo>
                    <a:pt x="1172" y="7727"/>
                  </a:lnTo>
                  <a:lnTo>
                    <a:pt x="1299" y="7727"/>
                  </a:lnTo>
                  <a:lnTo>
                    <a:pt x="1299" y="0"/>
                  </a:lnTo>
                  <a:close/>
                  <a:moveTo>
                    <a:pt x="1489" y="0"/>
                  </a:moveTo>
                  <a:lnTo>
                    <a:pt x="1489" y="7727"/>
                  </a:lnTo>
                  <a:lnTo>
                    <a:pt x="2566" y="7727"/>
                  </a:lnTo>
                  <a:lnTo>
                    <a:pt x="2566" y="0"/>
                  </a:lnTo>
                  <a:close/>
                  <a:moveTo>
                    <a:pt x="3104" y="0"/>
                  </a:moveTo>
                  <a:lnTo>
                    <a:pt x="3104" y="7727"/>
                  </a:lnTo>
                  <a:lnTo>
                    <a:pt x="3199" y="7727"/>
                  </a:lnTo>
                  <a:lnTo>
                    <a:pt x="3199" y="0"/>
                  </a:lnTo>
                  <a:close/>
                  <a:moveTo>
                    <a:pt x="3357" y="0"/>
                  </a:moveTo>
                  <a:lnTo>
                    <a:pt x="3357" y="7727"/>
                  </a:lnTo>
                  <a:lnTo>
                    <a:pt x="3579" y="7727"/>
                  </a:lnTo>
                  <a:lnTo>
                    <a:pt x="3579" y="0"/>
                  </a:lnTo>
                  <a:close/>
                  <a:moveTo>
                    <a:pt x="4117" y="0"/>
                  </a:moveTo>
                  <a:lnTo>
                    <a:pt x="4117" y="7727"/>
                  </a:lnTo>
                  <a:lnTo>
                    <a:pt x="4307" y="7727"/>
                  </a:lnTo>
                  <a:lnTo>
                    <a:pt x="4307" y="0"/>
                  </a:lnTo>
                  <a:close/>
                  <a:moveTo>
                    <a:pt x="4593" y="0"/>
                  </a:moveTo>
                  <a:lnTo>
                    <a:pt x="4593" y="7727"/>
                  </a:lnTo>
                  <a:lnTo>
                    <a:pt x="5669" y="7727"/>
                  </a:lnTo>
                  <a:lnTo>
                    <a:pt x="5669" y="0"/>
                  </a:lnTo>
                  <a:close/>
                  <a:moveTo>
                    <a:pt x="6144" y="0"/>
                  </a:moveTo>
                  <a:lnTo>
                    <a:pt x="6144" y="7727"/>
                  </a:lnTo>
                  <a:lnTo>
                    <a:pt x="6334" y="7727"/>
                  </a:lnTo>
                  <a:lnTo>
                    <a:pt x="6334" y="0"/>
                  </a:lnTo>
                  <a:close/>
                  <a:moveTo>
                    <a:pt x="6651" y="0"/>
                  </a:moveTo>
                  <a:lnTo>
                    <a:pt x="6651" y="7727"/>
                  </a:lnTo>
                  <a:lnTo>
                    <a:pt x="6746" y="7727"/>
                  </a:lnTo>
                  <a:lnTo>
                    <a:pt x="6746" y="0"/>
                  </a:lnTo>
                  <a:close/>
                  <a:moveTo>
                    <a:pt x="6999" y="0"/>
                  </a:moveTo>
                  <a:lnTo>
                    <a:pt x="6999" y="7727"/>
                  </a:lnTo>
                  <a:lnTo>
                    <a:pt x="7189" y="7727"/>
                  </a:lnTo>
                  <a:lnTo>
                    <a:pt x="7189" y="0"/>
                  </a:lnTo>
                  <a:close/>
                  <a:moveTo>
                    <a:pt x="7664" y="0"/>
                  </a:moveTo>
                  <a:lnTo>
                    <a:pt x="7664" y="7727"/>
                  </a:lnTo>
                  <a:lnTo>
                    <a:pt x="9121" y="7727"/>
                  </a:lnTo>
                  <a:lnTo>
                    <a:pt x="9121" y="0"/>
                  </a:lnTo>
                  <a:close/>
                  <a:moveTo>
                    <a:pt x="9596" y="0"/>
                  </a:moveTo>
                  <a:lnTo>
                    <a:pt x="9596" y="7727"/>
                  </a:lnTo>
                  <a:lnTo>
                    <a:pt x="9691" y="7727"/>
                  </a:lnTo>
                  <a:lnTo>
                    <a:pt x="9691" y="0"/>
                  </a:lnTo>
                  <a:close/>
                  <a:moveTo>
                    <a:pt x="9786" y="0"/>
                  </a:moveTo>
                  <a:lnTo>
                    <a:pt x="9786" y="7727"/>
                  </a:lnTo>
                  <a:lnTo>
                    <a:pt x="10008" y="7727"/>
                  </a:lnTo>
                  <a:lnTo>
                    <a:pt x="10008" y="0"/>
                  </a:lnTo>
                  <a:close/>
                  <a:moveTo>
                    <a:pt x="10325" y="0"/>
                  </a:moveTo>
                  <a:lnTo>
                    <a:pt x="10325" y="7727"/>
                  </a:lnTo>
                  <a:lnTo>
                    <a:pt x="11940" y="7727"/>
                  </a:lnTo>
                  <a:lnTo>
                    <a:pt x="11940" y="0"/>
                  </a:lnTo>
                  <a:close/>
                  <a:moveTo>
                    <a:pt x="12288" y="0"/>
                  </a:moveTo>
                  <a:lnTo>
                    <a:pt x="12288" y="7727"/>
                  </a:lnTo>
                  <a:lnTo>
                    <a:pt x="12510" y="7727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01;p35">
              <a:extLst>
                <a:ext uri="{FF2B5EF4-FFF2-40B4-BE49-F238E27FC236}">
                  <a16:creationId xmlns:a16="http://schemas.microsoft.com/office/drawing/2014/main" id="{ACA378D5-09E4-82D1-CE69-68D0F6D275EC}"/>
                </a:ext>
              </a:extLst>
            </p:cNvPr>
            <p:cNvSpPr/>
            <p:nvPr/>
          </p:nvSpPr>
          <p:spPr>
            <a:xfrm>
              <a:off x="6197449" y="3555570"/>
              <a:ext cx="49494" cy="64253"/>
            </a:xfrm>
            <a:custGeom>
              <a:avLst/>
              <a:gdLst/>
              <a:ahLst/>
              <a:cxnLst/>
              <a:rect l="l" t="t" r="r" b="b"/>
              <a:pathLst>
                <a:path w="1489" h="1933" extrusionOk="0">
                  <a:moveTo>
                    <a:pt x="1172" y="0"/>
                  </a:moveTo>
                  <a:cubicBezTo>
                    <a:pt x="919" y="634"/>
                    <a:pt x="507" y="1204"/>
                    <a:pt x="0" y="1679"/>
                  </a:cubicBezTo>
                  <a:lnTo>
                    <a:pt x="253" y="1932"/>
                  </a:lnTo>
                  <a:cubicBezTo>
                    <a:pt x="792" y="1457"/>
                    <a:pt x="1204" y="824"/>
                    <a:pt x="1489" y="159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02;p35">
              <a:extLst>
                <a:ext uri="{FF2B5EF4-FFF2-40B4-BE49-F238E27FC236}">
                  <a16:creationId xmlns:a16="http://schemas.microsoft.com/office/drawing/2014/main" id="{09139EAE-4ED1-04FF-81D3-74F05EB4B20F}"/>
                </a:ext>
              </a:extLst>
            </p:cNvPr>
            <p:cNvSpPr/>
            <p:nvPr/>
          </p:nvSpPr>
          <p:spPr>
            <a:xfrm>
              <a:off x="6237437" y="3439762"/>
              <a:ext cx="22138" cy="63222"/>
            </a:xfrm>
            <a:custGeom>
              <a:avLst/>
              <a:gdLst/>
              <a:ahLst/>
              <a:cxnLst/>
              <a:rect l="l" t="t" r="r" b="b"/>
              <a:pathLst>
                <a:path w="666" h="1902" extrusionOk="0">
                  <a:moveTo>
                    <a:pt x="349" y="1"/>
                  </a:moveTo>
                  <a:lnTo>
                    <a:pt x="1" y="128"/>
                  </a:lnTo>
                  <a:cubicBezTo>
                    <a:pt x="222" y="634"/>
                    <a:pt x="317" y="1173"/>
                    <a:pt x="317" y="1743"/>
                  </a:cubicBezTo>
                  <a:cubicBezTo>
                    <a:pt x="317" y="1806"/>
                    <a:pt x="317" y="1838"/>
                    <a:pt x="317" y="1869"/>
                  </a:cubicBezTo>
                  <a:lnTo>
                    <a:pt x="666" y="1901"/>
                  </a:lnTo>
                  <a:cubicBezTo>
                    <a:pt x="666" y="1838"/>
                    <a:pt x="666" y="1806"/>
                    <a:pt x="666" y="1743"/>
                  </a:cubicBezTo>
                  <a:cubicBezTo>
                    <a:pt x="666" y="1141"/>
                    <a:pt x="571" y="539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03;p35">
              <a:extLst>
                <a:ext uri="{FF2B5EF4-FFF2-40B4-BE49-F238E27FC236}">
                  <a16:creationId xmlns:a16="http://schemas.microsoft.com/office/drawing/2014/main" id="{A9C5ADA7-65B1-E8CA-0297-4217E5EDC2DE}"/>
                </a:ext>
              </a:extLst>
            </p:cNvPr>
            <p:cNvSpPr/>
            <p:nvPr/>
          </p:nvSpPr>
          <p:spPr>
            <a:xfrm>
              <a:off x="6222712" y="3408184"/>
              <a:ext cx="15822" cy="14792"/>
            </a:xfrm>
            <a:custGeom>
              <a:avLst/>
              <a:gdLst/>
              <a:ahLst/>
              <a:cxnLst/>
              <a:rect l="l" t="t" r="r" b="b"/>
              <a:pathLst>
                <a:path w="476" h="445" extrusionOk="0">
                  <a:moveTo>
                    <a:pt x="317" y="1"/>
                  </a:moveTo>
                  <a:lnTo>
                    <a:pt x="0" y="191"/>
                  </a:lnTo>
                  <a:cubicBezTo>
                    <a:pt x="64" y="286"/>
                    <a:pt x="95" y="349"/>
                    <a:pt x="159" y="444"/>
                  </a:cubicBezTo>
                  <a:lnTo>
                    <a:pt x="475" y="254"/>
                  </a:lnTo>
                  <a:cubicBezTo>
                    <a:pt x="412" y="191"/>
                    <a:pt x="349" y="96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04;p35">
              <a:extLst>
                <a:ext uri="{FF2B5EF4-FFF2-40B4-BE49-F238E27FC236}">
                  <a16:creationId xmlns:a16="http://schemas.microsoft.com/office/drawing/2014/main" id="{CB10BC22-0A98-D229-91DA-7D119E2076B0}"/>
                </a:ext>
              </a:extLst>
            </p:cNvPr>
            <p:cNvSpPr/>
            <p:nvPr/>
          </p:nvSpPr>
          <p:spPr>
            <a:xfrm>
              <a:off x="6164808" y="3351343"/>
              <a:ext cx="68441" cy="63189"/>
            </a:xfrm>
            <a:custGeom>
              <a:avLst/>
              <a:gdLst/>
              <a:ahLst/>
              <a:cxnLst/>
              <a:rect l="l" t="t" r="r" b="b"/>
              <a:pathLst>
                <a:path w="2059" h="1901" extrusionOk="0">
                  <a:moveTo>
                    <a:pt x="159" y="1"/>
                  </a:moveTo>
                  <a:lnTo>
                    <a:pt x="0" y="317"/>
                  </a:lnTo>
                  <a:cubicBezTo>
                    <a:pt x="697" y="666"/>
                    <a:pt x="1299" y="1236"/>
                    <a:pt x="1742" y="1901"/>
                  </a:cubicBezTo>
                  <a:lnTo>
                    <a:pt x="2059" y="1711"/>
                  </a:lnTo>
                  <a:cubicBezTo>
                    <a:pt x="1584" y="982"/>
                    <a:pt x="919" y="38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05;p35">
              <a:extLst>
                <a:ext uri="{FF2B5EF4-FFF2-40B4-BE49-F238E27FC236}">
                  <a16:creationId xmlns:a16="http://schemas.microsoft.com/office/drawing/2014/main" id="{C5572D47-E667-FE8A-C2F7-4341DF4DCF54}"/>
                </a:ext>
              </a:extLst>
            </p:cNvPr>
            <p:cNvSpPr/>
            <p:nvPr/>
          </p:nvSpPr>
          <p:spPr>
            <a:xfrm>
              <a:off x="5995317" y="3340840"/>
              <a:ext cx="49528" cy="33705"/>
            </a:xfrm>
            <a:custGeom>
              <a:avLst/>
              <a:gdLst/>
              <a:ahLst/>
              <a:cxnLst/>
              <a:rect l="l" t="t" r="r" b="b"/>
              <a:pathLst>
                <a:path w="1490" h="1014" extrusionOk="0">
                  <a:moveTo>
                    <a:pt x="1394" y="0"/>
                  </a:moveTo>
                  <a:cubicBezTo>
                    <a:pt x="887" y="190"/>
                    <a:pt x="412" y="412"/>
                    <a:pt x="1" y="728"/>
                  </a:cubicBezTo>
                  <a:lnTo>
                    <a:pt x="222" y="1013"/>
                  </a:lnTo>
                  <a:cubicBezTo>
                    <a:pt x="602" y="728"/>
                    <a:pt x="1046" y="507"/>
                    <a:pt x="1489" y="348"/>
                  </a:cubicBezTo>
                  <a:lnTo>
                    <a:pt x="139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6" name="Google Shape;3306;p35">
              <a:extLst>
                <a:ext uri="{FF2B5EF4-FFF2-40B4-BE49-F238E27FC236}">
                  <a16:creationId xmlns:a16="http://schemas.microsoft.com/office/drawing/2014/main" id="{E4164C13-FE30-2CEA-208C-8DCA2E4C9280}"/>
                </a:ext>
              </a:extLst>
            </p:cNvPr>
            <p:cNvSpPr/>
            <p:nvPr/>
          </p:nvSpPr>
          <p:spPr>
            <a:xfrm>
              <a:off x="5953202" y="3365038"/>
              <a:ext cx="49528" cy="53716"/>
            </a:xfrm>
            <a:custGeom>
              <a:avLst/>
              <a:gdLst/>
              <a:ahLst/>
              <a:cxnLst/>
              <a:rect l="l" t="t" r="r" b="b"/>
              <a:pathLst>
                <a:path w="1490" h="1616" extrusionOk="0">
                  <a:moveTo>
                    <a:pt x="1268" y="0"/>
                  </a:moveTo>
                  <a:cubicBezTo>
                    <a:pt x="761" y="380"/>
                    <a:pt x="318" y="855"/>
                    <a:pt x="1" y="1426"/>
                  </a:cubicBezTo>
                  <a:lnTo>
                    <a:pt x="286" y="1616"/>
                  </a:lnTo>
                  <a:cubicBezTo>
                    <a:pt x="603" y="1077"/>
                    <a:pt x="1014" y="634"/>
                    <a:pt x="1489" y="285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7" name="Google Shape;3307;p35">
              <a:extLst>
                <a:ext uri="{FF2B5EF4-FFF2-40B4-BE49-F238E27FC236}">
                  <a16:creationId xmlns:a16="http://schemas.microsoft.com/office/drawing/2014/main" id="{B00468F2-5248-B840-601F-338CE52193B6}"/>
                </a:ext>
              </a:extLst>
            </p:cNvPr>
            <p:cNvSpPr/>
            <p:nvPr/>
          </p:nvSpPr>
          <p:spPr>
            <a:xfrm>
              <a:off x="5947950" y="3412405"/>
              <a:ext cx="14759" cy="12664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127" y="1"/>
                  </a:moveTo>
                  <a:cubicBezTo>
                    <a:pt x="96" y="64"/>
                    <a:pt x="64" y="127"/>
                    <a:pt x="1" y="222"/>
                  </a:cubicBezTo>
                  <a:lnTo>
                    <a:pt x="317" y="381"/>
                  </a:lnTo>
                  <a:cubicBezTo>
                    <a:pt x="381" y="317"/>
                    <a:pt x="412" y="254"/>
                    <a:pt x="444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8" name="Google Shape;3308;p35">
              <a:extLst>
                <a:ext uri="{FF2B5EF4-FFF2-40B4-BE49-F238E27FC236}">
                  <a16:creationId xmlns:a16="http://schemas.microsoft.com/office/drawing/2014/main" id="{63489F93-60D0-92E1-9359-A118B507CB6A}"/>
                </a:ext>
              </a:extLst>
            </p:cNvPr>
            <p:cNvSpPr/>
            <p:nvPr/>
          </p:nvSpPr>
          <p:spPr>
            <a:xfrm>
              <a:off x="5929003" y="3450299"/>
              <a:ext cx="17916" cy="61095"/>
            </a:xfrm>
            <a:custGeom>
              <a:avLst/>
              <a:gdLst/>
              <a:ahLst/>
              <a:cxnLst/>
              <a:rect l="l" t="t" r="r" b="b"/>
              <a:pathLst>
                <a:path w="539" h="1838" extrusionOk="0">
                  <a:moveTo>
                    <a:pt x="191" y="1"/>
                  </a:moveTo>
                  <a:cubicBezTo>
                    <a:pt x="64" y="476"/>
                    <a:pt x="1" y="951"/>
                    <a:pt x="1" y="1426"/>
                  </a:cubicBezTo>
                  <a:cubicBezTo>
                    <a:pt x="1" y="1584"/>
                    <a:pt x="1" y="1711"/>
                    <a:pt x="1" y="1837"/>
                  </a:cubicBezTo>
                  <a:lnTo>
                    <a:pt x="381" y="1806"/>
                  </a:lnTo>
                  <a:cubicBezTo>
                    <a:pt x="349" y="1679"/>
                    <a:pt x="349" y="1552"/>
                    <a:pt x="349" y="1426"/>
                  </a:cubicBezTo>
                  <a:cubicBezTo>
                    <a:pt x="349" y="982"/>
                    <a:pt x="412" y="539"/>
                    <a:pt x="539" y="9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9" name="Google Shape;3309;p35">
              <a:extLst>
                <a:ext uri="{FF2B5EF4-FFF2-40B4-BE49-F238E27FC236}">
                  <a16:creationId xmlns:a16="http://schemas.microsoft.com/office/drawing/2014/main" id="{20D6796C-80D8-4923-FDF2-F75C38618DEE}"/>
                </a:ext>
              </a:extLst>
            </p:cNvPr>
            <p:cNvSpPr/>
            <p:nvPr/>
          </p:nvSpPr>
          <p:spPr>
            <a:xfrm>
              <a:off x="5933225" y="3532402"/>
              <a:ext cx="34769" cy="60031"/>
            </a:xfrm>
            <a:custGeom>
              <a:avLst/>
              <a:gdLst/>
              <a:ahLst/>
              <a:cxnLst/>
              <a:rect l="l" t="t" r="r" b="b"/>
              <a:pathLst>
                <a:path w="1046" h="1806" extrusionOk="0">
                  <a:moveTo>
                    <a:pt x="349" y="1"/>
                  </a:moveTo>
                  <a:lnTo>
                    <a:pt x="0" y="64"/>
                  </a:lnTo>
                  <a:cubicBezTo>
                    <a:pt x="127" y="697"/>
                    <a:pt x="380" y="1268"/>
                    <a:pt x="760" y="1806"/>
                  </a:cubicBezTo>
                  <a:lnTo>
                    <a:pt x="1045" y="1584"/>
                  </a:lnTo>
                  <a:cubicBezTo>
                    <a:pt x="697" y="1109"/>
                    <a:pt x="475" y="57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0" name="Google Shape;3310;p35">
              <a:extLst>
                <a:ext uri="{FF2B5EF4-FFF2-40B4-BE49-F238E27FC236}">
                  <a16:creationId xmlns:a16="http://schemas.microsoft.com/office/drawing/2014/main" id="{863218BD-2AFE-EDC2-1153-B713EE35B1D2}"/>
                </a:ext>
              </a:extLst>
            </p:cNvPr>
            <p:cNvSpPr/>
            <p:nvPr/>
          </p:nvSpPr>
          <p:spPr>
            <a:xfrm>
              <a:off x="6154271" y="3397680"/>
              <a:ext cx="60031" cy="170554"/>
            </a:xfrm>
            <a:custGeom>
              <a:avLst/>
              <a:gdLst/>
              <a:ahLst/>
              <a:cxnLst/>
              <a:rect l="l" t="t" r="r" b="b"/>
              <a:pathLst>
                <a:path w="1806" h="5131" extrusionOk="0">
                  <a:moveTo>
                    <a:pt x="222" y="0"/>
                  </a:moveTo>
                  <a:lnTo>
                    <a:pt x="1" y="317"/>
                  </a:lnTo>
                  <a:cubicBezTo>
                    <a:pt x="919" y="919"/>
                    <a:pt x="1457" y="1932"/>
                    <a:pt x="1457" y="3009"/>
                  </a:cubicBezTo>
                  <a:cubicBezTo>
                    <a:pt x="1457" y="3705"/>
                    <a:pt x="1236" y="4370"/>
                    <a:pt x="824" y="4941"/>
                  </a:cubicBezTo>
                  <a:lnTo>
                    <a:pt x="1141" y="5131"/>
                  </a:lnTo>
                  <a:cubicBezTo>
                    <a:pt x="1584" y="4529"/>
                    <a:pt x="1806" y="3800"/>
                    <a:pt x="1806" y="3009"/>
                  </a:cubicBezTo>
                  <a:cubicBezTo>
                    <a:pt x="1806" y="1805"/>
                    <a:pt x="1204" y="697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1" name="Google Shape;3311;p35">
              <a:extLst>
                <a:ext uri="{FF2B5EF4-FFF2-40B4-BE49-F238E27FC236}">
                  <a16:creationId xmlns:a16="http://schemas.microsoft.com/office/drawing/2014/main" id="{804F772A-F8F5-ED8B-6786-C1C8EDC45F22}"/>
                </a:ext>
              </a:extLst>
            </p:cNvPr>
            <p:cNvSpPr/>
            <p:nvPr/>
          </p:nvSpPr>
          <p:spPr>
            <a:xfrm>
              <a:off x="6070074" y="3377670"/>
              <a:ext cx="91609" cy="30548"/>
            </a:xfrm>
            <a:custGeom>
              <a:avLst/>
              <a:gdLst/>
              <a:ahLst/>
              <a:cxnLst/>
              <a:rect l="l" t="t" r="r" b="b"/>
              <a:pathLst>
                <a:path w="2756" h="919" extrusionOk="0">
                  <a:moveTo>
                    <a:pt x="729" y="0"/>
                  </a:moveTo>
                  <a:cubicBezTo>
                    <a:pt x="475" y="0"/>
                    <a:pt x="222" y="32"/>
                    <a:pt x="0" y="64"/>
                  </a:cubicBezTo>
                  <a:lnTo>
                    <a:pt x="64" y="412"/>
                  </a:lnTo>
                  <a:cubicBezTo>
                    <a:pt x="285" y="380"/>
                    <a:pt x="507" y="349"/>
                    <a:pt x="729" y="349"/>
                  </a:cubicBezTo>
                  <a:cubicBezTo>
                    <a:pt x="1362" y="349"/>
                    <a:pt x="1995" y="539"/>
                    <a:pt x="2565" y="919"/>
                  </a:cubicBezTo>
                  <a:lnTo>
                    <a:pt x="2755" y="602"/>
                  </a:lnTo>
                  <a:cubicBezTo>
                    <a:pt x="2154" y="190"/>
                    <a:pt x="1457" y="0"/>
                    <a:pt x="7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2" name="Google Shape;3312;p35">
              <a:extLst>
                <a:ext uri="{FF2B5EF4-FFF2-40B4-BE49-F238E27FC236}">
                  <a16:creationId xmlns:a16="http://schemas.microsoft.com/office/drawing/2014/main" id="{BA985E37-E55B-AC9E-F1ED-6CE888493A3B}"/>
                </a:ext>
              </a:extLst>
            </p:cNvPr>
            <p:cNvSpPr/>
            <p:nvPr/>
          </p:nvSpPr>
          <p:spPr>
            <a:xfrm>
              <a:off x="6034274" y="3379764"/>
              <a:ext cx="37927" cy="23202"/>
            </a:xfrm>
            <a:custGeom>
              <a:avLst/>
              <a:gdLst/>
              <a:ahLst/>
              <a:cxnLst/>
              <a:rect l="l" t="t" r="r" b="b"/>
              <a:pathLst>
                <a:path w="1141" h="698" extrusionOk="0">
                  <a:moveTo>
                    <a:pt x="1077" y="1"/>
                  </a:moveTo>
                  <a:cubicBezTo>
                    <a:pt x="697" y="64"/>
                    <a:pt x="349" y="222"/>
                    <a:pt x="0" y="412"/>
                  </a:cubicBezTo>
                  <a:lnTo>
                    <a:pt x="190" y="698"/>
                  </a:lnTo>
                  <a:cubicBezTo>
                    <a:pt x="475" y="539"/>
                    <a:pt x="792" y="412"/>
                    <a:pt x="1141" y="349"/>
                  </a:cubicBezTo>
                  <a:lnTo>
                    <a:pt x="107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3" name="Google Shape;3313;p35">
              <a:extLst>
                <a:ext uri="{FF2B5EF4-FFF2-40B4-BE49-F238E27FC236}">
                  <a16:creationId xmlns:a16="http://schemas.microsoft.com/office/drawing/2014/main" id="{030C7F05-2A68-8016-E1D2-4305ECE4561E}"/>
                </a:ext>
              </a:extLst>
            </p:cNvPr>
            <p:cNvSpPr/>
            <p:nvPr/>
          </p:nvSpPr>
          <p:spPr>
            <a:xfrm>
              <a:off x="5973212" y="3416627"/>
              <a:ext cx="40054" cy="128439"/>
            </a:xfrm>
            <a:custGeom>
              <a:avLst/>
              <a:gdLst/>
              <a:ahLst/>
              <a:cxnLst/>
              <a:rect l="l" t="t" r="r" b="b"/>
              <a:pathLst>
                <a:path w="1205" h="3864" extrusionOk="0">
                  <a:moveTo>
                    <a:pt x="951" y="0"/>
                  </a:moveTo>
                  <a:cubicBezTo>
                    <a:pt x="349" y="665"/>
                    <a:pt x="1" y="1552"/>
                    <a:pt x="1" y="2439"/>
                  </a:cubicBezTo>
                  <a:cubicBezTo>
                    <a:pt x="1" y="2945"/>
                    <a:pt x="96" y="3420"/>
                    <a:pt x="286" y="3864"/>
                  </a:cubicBezTo>
                  <a:lnTo>
                    <a:pt x="634" y="3737"/>
                  </a:lnTo>
                  <a:cubicBezTo>
                    <a:pt x="444" y="3325"/>
                    <a:pt x="349" y="2882"/>
                    <a:pt x="349" y="2439"/>
                  </a:cubicBezTo>
                  <a:cubicBezTo>
                    <a:pt x="349" y="1615"/>
                    <a:pt x="666" y="855"/>
                    <a:pt x="1204" y="254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4" name="Google Shape;3314;p35">
              <a:extLst>
                <a:ext uri="{FF2B5EF4-FFF2-40B4-BE49-F238E27FC236}">
                  <a16:creationId xmlns:a16="http://schemas.microsoft.com/office/drawing/2014/main" id="{43A21B67-8C15-A061-F3B0-775692B685A6}"/>
                </a:ext>
              </a:extLst>
            </p:cNvPr>
            <p:cNvSpPr/>
            <p:nvPr/>
          </p:nvSpPr>
          <p:spPr>
            <a:xfrm>
              <a:off x="6138482" y="3446077"/>
              <a:ext cx="29517" cy="51622"/>
            </a:xfrm>
            <a:custGeom>
              <a:avLst/>
              <a:gdLst/>
              <a:ahLst/>
              <a:cxnLst/>
              <a:rect l="l" t="t" r="r" b="b"/>
              <a:pathLst>
                <a:path w="888" h="1553" extrusionOk="0">
                  <a:moveTo>
                    <a:pt x="222" y="1"/>
                  </a:moveTo>
                  <a:lnTo>
                    <a:pt x="1" y="254"/>
                  </a:lnTo>
                  <a:cubicBezTo>
                    <a:pt x="349" y="603"/>
                    <a:pt x="539" y="1078"/>
                    <a:pt x="539" y="1553"/>
                  </a:cubicBezTo>
                  <a:lnTo>
                    <a:pt x="887" y="1553"/>
                  </a:lnTo>
                  <a:cubicBezTo>
                    <a:pt x="887" y="983"/>
                    <a:pt x="666" y="413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5" name="Google Shape;3315;p35">
              <a:extLst>
                <a:ext uri="{FF2B5EF4-FFF2-40B4-BE49-F238E27FC236}">
                  <a16:creationId xmlns:a16="http://schemas.microsoft.com/office/drawing/2014/main" id="{20338CCC-8F31-63F3-3B7D-B720DA3C53BF}"/>
                </a:ext>
              </a:extLst>
            </p:cNvPr>
            <p:cNvSpPr/>
            <p:nvPr/>
          </p:nvSpPr>
          <p:spPr>
            <a:xfrm>
              <a:off x="6020579" y="3423973"/>
              <a:ext cx="69505" cy="107432"/>
            </a:xfrm>
            <a:custGeom>
              <a:avLst/>
              <a:gdLst/>
              <a:ahLst/>
              <a:cxnLst/>
              <a:rect l="l" t="t" r="r" b="b"/>
              <a:pathLst>
                <a:path w="2091" h="3232" extrusionOk="0">
                  <a:moveTo>
                    <a:pt x="2091" y="1"/>
                  </a:moveTo>
                  <a:cubicBezTo>
                    <a:pt x="919" y="64"/>
                    <a:pt x="1" y="1046"/>
                    <a:pt x="1" y="2218"/>
                  </a:cubicBezTo>
                  <a:cubicBezTo>
                    <a:pt x="1" y="2566"/>
                    <a:pt x="64" y="2946"/>
                    <a:pt x="222" y="3231"/>
                  </a:cubicBezTo>
                  <a:lnTo>
                    <a:pt x="539" y="3073"/>
                  </a:lnTo>
                  <a:cubicBezTo>
                    <a:pt x="412" y="2819"/>
                    <a:pt x="349" y="2534"/>
                    <a:pt x="349" y="2218"/>
                  </a:cubicBezTo>
                  <a:cubicBezTo>
                    <a:pt x="349" y="1236"/>
                    <a:pt x="1109" y="413"/>
                    <a:pt x="2091" y="349"/>
                  </a:cubicBezTo>
                  <a:lnTo>
                    <a:pt x="20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6" name="Google Shape;3316;p35">
              <a:extLst>
                <a:ext uri="{FF2B5EF4-FFF2-40B4-BE49-F238E27FC236}">
                  <a16:creationId xmlns:a16="http://schemas.microsoft.com/office/drawing/2014/main" id="{5312410C-53D2-4AA3-AD9C-0BD00A580639}"/>
                </a:ext>
              </a:extLst>
            </p:cNvPr>
            <p:cNvSpPr/>
            <p:nvPr/>
          </p:nvSpPr>
          <p:spPr>
            <a:xfrm>
              <a:off x="6060600" y="3591369"/>
              <a:ext cx="48431" cy="64253"/>
            </a:xfrm>
            <a:custGeom>
              <a:avLst/>
              <a:gdLst/>
              <a:ahLst/>
              <a:cxnLst/>
              <a:rect l="l" t="t" r="r" b="b"/>
              <a:pathLst>
                <a:path w="1457" h="1933" extrusionOk="0">
                  <a:moveTo>
                    <a:pt x="1140" y="0"/>
                  </a:moveTo>
                  <a:cubicBezTo>
                    <a:pt x="824" y="634"/>
                    <a:pt x="444" y="1172"/>
                    <a:pt x="0" y="1679"/>
                  </a:cubicBezTo>
                  <a:lnTo>
                    <a:pt x="254" y="1932"/>
                  </a:lnTo>
                  <a:cubicBezTo>
                    <a:pt x="729" y="1394"/>
                    <a:pt x="1140" y="824"/>
                    <a:pt x="1457" y="159"/>
                  </a:cubicBezTo>
                  <a:lnTo>
                    <a:pt x="11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7" name="Google Shape;3317;p35">
              <a:extLst>
                <a:ext uri="{FF2B5EF4-FFF2-40B4-BE49-F238E27FC236}">
                  <a16:creationId xmlns:a16="http://schemas.microsoft.com/office/drawing/2014/main" id="{724F1885-9C51-FA25-2D57-E3A9EFCCE62C}"/>
                </a:ext>
              </a:extLst>
            </p:cNvPr>
            <p:cNvSpPr/>
            <p:nvPr/>
          </p:nvSpPr>
          <p:spPr>
            <a:xfrm>
              <a:off x="5979528" y="3461866"/>
              <a:ext cx="151608" cy="163208"/>
            </a:xfrm>
            <a:custGeom>
              <a:avLst/>
              <a:gdLst/>
              <a:ahLst/>
              <a:cxnLst/>
              <a:rect l="l" t="t" r="r" b="b"/>
              <a:pathLst>
                <a:path w="4561" h="4910" extrusionOk="0">
                  <a:moveTo>
                    <a:pt x="3453" y="1"/>
                  </a:moveTo>
                  <a:cubicBezTo>
                    <a:pt x="2819" y="1"/>
                    <a:pt x="2344" y="476"/>
                    <a:pt x="2344" y="1109"/>
                  </a:cubicBezTo>
                  <a:cubicBezTo>
                    <a:pt x="2344" y="1204"/>
                    <a:pt x="2534" y="3516"/>
                    <a:pt x="1" y="4593"/>
                  </a:cubicBezTo>
                  <a:lnTo>
                    <a:pt x="127" y="4910"/>
                  </a:lnTo>
                  <a:cubicBezTo>
                    <a:pt x="2914" y="3738"/>
                    <a:pt x="2693" y="1109"/>
                    <a:pt x="2693" y="1078"/>
                  </a:cubicBezTo>
                  <a:cubicBezTo>
                    <a:pt x="2693" y="666"/>
                    <a:pt x="3009" y="349"/>
                    <a:pt x="3421" y="349"/>
                  </a:cubicBezTo>
                  <a:cubicBezTo>
                    <a:pt x="3833" y="349"/>
                    <a:pt x="4181" y="666"/>
                    <a:pt x="4181" y="1109"/>
                  </a:cubicBezTo>
                  <a:cubicBezTo>
                    <a:pt x="4181" y="1109"/>
                    <a:pt x="4213" y="1806"/>
                    <a:pt x="3959" y="2756"/>
                  </a:cubicBezTo>
                  <a:lnTo>
                    <a:pt x="4308" y="2819"/>
                  </a:lnTo>
                  <a:cubicBezTo>
                    <a:pt x="4561" y="1838"/>
                    <a:pt x="4529" y="1109"/>
                    <a:pt x="4529" y="1078"/>
                  </a:cubicBezTo>
                  <a:cubicBezTo>
                    <a:pt x="4529" y="476"/>
                    <a:pt x="4054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8" name="Google Shape;3318;p35">
              <a:extLst>
                <a:ext uri="{FF2B5EF4-FFF2-40B4-BE49-F238E27FC236}">
                  <a16:creationId xmlns:a16="http://schemas.microsoft.com/office/drawing/2014/main" id="{4976EE18-DE7C-6C49-EE04-66493C0F2616}"/>
                </a:ext>
              </a:extLst>
            </p:cNvPr>
            <p:cNvSpPr/>
            <p:nvPr/>
          </p:nvSpPr>
          <p:spPr>
            <a:xfrm>
              <a:off x="6108998" y="3589242"/>
              <a:ext cx="62159" cy="59001"/>
            </a:xfrm>
            <a:custGeom>
              <a:avLst/>
              <a:gdLst/>
              <a:ahLst/>
              <a:cxnLst/>
              <a:rect l="l" t="t" r="r" b="b"/>
              <a:pathLst>
                <a:path w="1870" h="1775" extrusionOk="0">
                  <a:moveTo>
                    <a:pt x="1553" y="1"/>
                  </a:moveTo>
                  <a:cubicBezTo>
                    <a:pt x="1553" y="1"/>
                    <a:pt x="919" y="1078"/>
                    <a:pt x="1" y="1458"/>
                  </a:cubicBezTo>
                  <a:lnTo>
                    <a:pt x="159" y="1774"/>
                  </a:lnTo>
                  <a:cubicBezTo>
                    <a:pt x="1173" y="1363"/>
                    <a:pt x="1838" y="223"/>
                    <a:pt x="1869" y="159"/>
                  </a:cubicBezTo>
                  <a:lnTo>
                    <a:pt x="155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9" name="Google Shape;3319;p35">
              <a:extLst>
                <a:ext uri="{FF2B5EF4-FFF2-40B4-BE49-F238E27FC236}">
                  <a16:creationId xmlns:a16="http://schemas.microsoft.com/office/drawing/2014/main" id="{1311332A-6383-0731-DCDC-6FD75DFBF613}"/>
                </a:ext>
              </a:extLst>
            </p:cNvPr>
            <p:cNvSpPr/>
            <p:nvPr/>
          </p:nvSpPr>
          <p:spPr>
            <a:xfrm>
              <a:off x="6157429" y="3623978"/>
              <a:ext cx="26359" cy="20044"/>
            </a:xfrm>
            <a:custGeom>
              <a:avLst/>
              <a:gdLst/>
              <a:ahLst/>
              <a:cxnLst/>
              <a:rect l="l" t="t" r="r" b="b"/>
              <a:pathLst>
                <a:path w="793" h="603" extrusionOk="0">
                  <a:moveTo>
                    <a:pt x="602" y="1"/>
                  </a:moveTo>
                  <a:cubicBezTo>
                    <a:pt x="602" y="1"/>
                    <a:pt x="381" y="159"/>
                    <a:pt x="1" y="286"/>
                  </a:cubicBezTo>
                  <a:lnTo>
                    <a:pt x="96" y="603"/>
                  </a:lnTo>
                  <a:cubicBezTo>
                    <a:pt x="539" y="476"/>
                    <a:pt x="792" y="318"/>
                    <a:pt x="792" y="28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0" name="Google Shape;3320;p35">
              <a:extLst>
                <a:ext uri="{FF2B5EF4-FFF2-40B4-BE49-F238E27FC236}">
                  <a16:creationId xmlns:a16="http://schemas.microsoft.com/office/drawing/2014/main" id="{66334DEA-D37B-1CF8-485F-249D213794C0}"/>
                </a:ext>
              </a:extLst>
            </p:cNvPr>
            <p:cNvSpPr/>
            <p:nvPr/>
          </p:nvSpPr>
          <p:spPr>
            <a:xfrm>
              <a:off x="5990065" y="3561886"/>
              <a:ext cx="18980" cy="21074"/>
            </a:xfrm>
            <a:custGeom>
              <a:avLst/>
              <a:gdLst/>
              <a:ahLst/>
              <a:cxnLst/>
              <a:rect l="l" t="t" r="r" b="b"/>
              <a:pathLst>
                <a:path w="571" h="634" extrusionOk="0">
                  <a:moveTo>
                    <a:pt x="317" y="1"/>
                  </a:moveTo>
                  <a:lnTo>
                    <a:pt x="0" y="159"/>
                  </a:lnTo>
                  <a:lnTo>
                    <a:pt x="254" y="634"/>
                  </a:lnTo>
                  <a:lnTo>
                    <a:pt x="570" y="47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1" name="Google Shape;3321;p35">
              <a:extLst>
                <a:ext uri="{FF2B5EF4-FFF2-40B4-BE49-F238E27FC236}">
                  <a16:creationId xmlns:a16="http://schemas.microsoft.com/office/drawing/2014/main" id="{CF46D085-A4D1-FFED-E806-4E4E06E80427}"/>
                </a:ext>
              </a:extLst>
            </p:cNvPr>
            <p:cNvSpPr/>
            <p:nvPr/>
          </p:nvSpPr>
          <p:spPr>
            <a:xfrm>
              <a:off x="6071104" y="3332264"/>
              <a:ext cx="71632" cy="21240"/>
            </a:xfrm>
            <a:custGeom>
              <a:avLst/>
              <a:gdLst/>
              <a:ahLst/>
              <a:cxnLst/>
              <a:rect l="l" t="t" r="r" b="b"/>
              <a:pathLst>
                <a:path w="2155" h="639" extrusionOk="0">
                  <a:moveTo>
                    <a:pt x="646" y="1"/>
                  </a:moveTo>
                  <a:cubicBezTo>
                    <a:pt x="276" y="1"/>
                    <a:pt x="31" y="53"/>
                    <a:pt x="1" y="68"/>
                  </a:cubicBezTo>
                  <a:lnTo>
                    <a:pt x="64" y="416"/>
                  </a:lnTo>
                  <a:cubicBezTo>
                    <a:pt x="79" y="416"/>
                    <a:pt x="299" y="373"/>
                    <a:pt x="632" y="373"/>
                  </a:cubicBezTo>
                  <a:cubicBezTo>
                    <a:pt x="992" y="373"/>
                    <a:pt x="1485" y="424"/>
                    <a:pt x="1996" y="638"/>
                  </a:cubicBezTo>
                  <a:lnTo>
                    <a:pt x="2154" y="290"/>
                  </a:lnTo>
                  <a:cubicBezTo>
                    <a:pt x="1581" y="60"/>
                    <a:pt x="1042" y="1"/>
                    <a:pt x="6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2" name="Google Shape;3322;p35">
              <a:extLst>
                <a:ext uri="{FF2B5EF4-FFF2-40B4-BE49-F238E27FC236}">
                  <a16:creationId xmlns:a16="http://schemas.microsoft.com/office/drawing/2014/main" id="{0A7A605C-ABBD-C31A-BC7B-D689B57496E5}"/>
                </a:ext>
              </a:extLst>
            </p:cNvPr>
            <p:cNvSpPr/>
            <p:nvPr/>
          </p:nvSpPr>
          <p:spPr>
            <a:xfrm>
              <a:off x="6054285" y="3538717"/>
              <a:ext cx="41085" cy="65317"/>
            </a:xfrm>
            <a:custGeom>
              <a:avLst/>
              <a:gdLst/>
              <a:ahLst/>
              <a:cxnLst/>
              <a:rect l="l" t="t" r="r" b="b"/>
              <a:pathLst>
                <a:path w="1236" h="1965" extrusionOk="0">
                  <a:moveTo>
                    <a:pt x="887" y="1"/>
                  </a:moveTo>
                  <a:cubicBezTo>
                    <a:pt x="887" y="32"/>
                    <a:pt x="602" y="1268"/>
                    <a:pt x="0" y="1679"/>
                  </a:cubicBezTo>
                  <a:lnTo>
                    <a:pt x="190" y="1964"/>
                  </a:lnTo>
                  <a:cubicBezTo>
                    <a:pt x="919" y="1489"/>
                    <a:pt x="1235" y="159"/>
                    <a:pt x="1235" y="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3" name="Google Shape;3323;p35">
              <a:extLst>
                <a:ext uri="{FF2B5EF4-FFF2-40B4-BE49-F238E27FC236}">
                  <a16:creationId xmlns:a16="http://schemas.microsoft.com/office/drawing/2014/main" id="{D61EE5EC-4FFD-CD41-AFA9-C8BF76D6A9F2}"/>
                </a:ext>
              </a:extLst>
            </p:cNvPr>
            <p:cNvSpPr/>
            <p:nvPr/>
          </p:nvSpPr>
          <p:spPr>
            <a:xfrm>
              <a:off x="6011106" y="3613474"/>
              <a:ext cx="32675" cy="28453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761" y="0"/>
                  </a:moveTo>
                  <a:lnTo>
                    <a:pt x="1" y="570"/>
                  </a:lnTo>
                  <a:lnTo>
                    <a:pt x="222" y="855"/>
                  </a:lnTo>
                  <a:lnTo>
                    <a:pt x="982" y="28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4" name="Google Shape;3324;p35">
              <a:extLst>
                <a:ext uri="{FF2B5EF4-FFF2-40B4-BE49-F238E27FC236}">
                  <a16:creationId xmlns:a16="http://schemas.microsoft.com/office/drawing/2014/main" id="{855300B1-473B-94BE-AC30-73901FE4BB42}"/>
                </a:ext>
              </a:extLst>
            </p:cNvPr>
            <p:cNvSpPr/>
            <p:nvPr/>
          </p:nvSpPr>
          <p:spPr>
            <a:xfrm>
              <a:off x="6131102" y="3525056"/>
              <a:ext cx="34802" cy="57904"/>
            </a:xfrm>
            <a:custGeom>
              <a:avLst/>
              <a:gdLst/>
              <a:ahLst/>
              <a:cxnLst/>
              <a:rect l="l" t="t" r="r" b="b"/>
              <a:pathLst>
                <a:path w="1047" h="1742" extrusionOk="0">
                  <a:moveTo>
                    <a:pt x="698" y="0"/>
                  </a:moveTo>
                  <a:cubicBezTo>
                    <a:pt x="698" y="0"/>
                    <a:pt x="634" y="887"/>
                    <a:pt x="1" y="1489"/>
                  </a:cubicBezTo>
                  <a:lnTo>
                    <a:pt x="254" y="1742"/>
                  </a:lnTo>
                  <a:cubicBezTo>
                    <a:pt x="983" y="1045"/>
                    <a:pt x="1046" y="63"/>
                    <a:pt x="104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5" name="Google Shape;3325;p35">
              <a:extLst>
                <a:ext uri="{FF2B5EF4-FFF2-40B4-BE49-F238E27FC236}">
                  <a16:creationId xmlns:a16="http://schemas.microsoft.com/office/drawing/2014/main" id="{04A94228-0A9F-CD92-EF5D-6B70ECA17584}"/>
                </a:ext>
              </a:extLst>
            </p:cNvPr>
            <p:cNvSpPr/>
            <p:nvPr/>
          </p:nvSpPr>
          <p:spPr>
            <a:xfrm>
              <a:off x="6786928" y="3400838"/>
              <a:ext cx="22138" cy="175806"/>
            </a:xfrm>
            <a:custGeom>
              <a:avLst/>
              <a:gdLst/>
              <a:ahLst/>
              <a:cxnLst/>
              <a:rect l="l" t="t" r="r" b="b"/>
              <a:pathLst>
                <a:path w="666" h="5289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972"/>
                  </a:lnTo>
                  <a:cubicBezTo>
                    <a:pt x="1" y="5131"/>
                    <a:pt x="159" y="5289"/>
                    <a:pt x="317" y="5289"/>
                  </a:cubicBezTo>
                  <a:cubicBezTo>
                    <a:pt x="508" y="5289"/>
                    <a:pt x="666" y="5131"/>
                    <a:pt x="666" y="4972"/>
                  </a:cubicBezTo>
                  <a:lnTo>
                    <a:pt x="666" y="317"/>
                  </a:lnTo>
                  <a:cubicBezTo>
                    <a:pt x="666" y="127"/>
                    <a:pt x="508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6" name="Google Shape;3326;p35">
              <a:extLst>
                <a:ext uri="{FF2B5EF4-FFF2-40B4-BE49-F238E27FC236}">
                  <a16:creationId xmlns:a16="http://schemas.microsoft.com/office/drawing/2014/main" id="{53237A12-7C10-81F0-03A5-81FA07FABD74}"/>
                </a:ext>
              </a:extLst>
            </p:cNvPr>
            <p:cNvSpPr/>
            <p:nvPr/>
          </p:nvSpPr>
          <p:spPr>
            <a:xfrm>
              <a:off x="6729057" y="3608189"/>
              <a:ext cx="140007" cy="105304"/>
            </a:xfrm>
            <a:custGeom>
              <a:avLst/>
              <a:gdLst/>
              <a:ahLst/>
              <a:cxnLst/>
              <a:rect l="l" t="t" r="r" b="b"/>
              <a:pathLst>
                <a:path w="4212" h="3168" extrusionOk="0">
                  <a:moveTo>
                    <a:pt x="3579" y="634"/>
                  </a:moveTo>
                  <a:lnTo>
                    <a:pt x="2058" y="2534"/>
                  </a:lnTo>
                  <a:lnTo>
                    <a:pt x="697" y="634"/>
                  </a:lnTo>
                  <a:close/>
                  <a:moveTo>
                    <a:pt x="697" y="1"/>
                  </a:moveTo>
                  <a:cubicBezTo>
                    <a:pt x="475" y="1"/>
                    <a:pt x="253" y="128"/>
                    <a:pt x="127" y="349"/>
                  </a:cubicBezTo>
                  <a:cubicBezTo>
                    <a:pt x="0" y="571"/>
                    <a:pt x="32" y="824"/>
                    <a:pt x="190" y="1014"/>
                  </a:cubicBezTo>
                  <a:lnTo>
                    <a:pt x="1552" y="2914"/>
                  </a:lnTo>
                  <a:cubicBezTo>
                    <a:pt x="1647" y="3073"/>
                    <a:pt x="1837" y="3168"/>
                    <a:pt x="2058" y="3168"/>
                  </a:cubicBezTo>
                  <a:cubicBezTo>
                    <a:pt x="2249" y="3168"/>
                    <a:pt x="2439" y="3073"/>
                    <a:pt x="2565" y="2914"/>
                  </a:cubicBezTo>
                  <a:lnTo>
                    <a:pt x="4054" y="1046"/>
                  </a:lnTo>
                  <a:cubicBezTo>
                    <a:pt x="4149" y="951"/>
                    <a:pt x="4212" y="793"/>
                    <a:pt x="4212" y="634"/>
                  </a:cubicBezTo>
                  <a:cubicBezTo>
                    <a:pt x="4212" y="286"/>
                    <a:pt x="3927" y="1"/>
                    <a:pt x="357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7" name="Google Shape;3327;p35">
              <a:extLst>
                <a:ext uri="{FF2B5EF4-FFF2-40B4-BE49-F238E27FC236}">
                  <a16:creationId xmlns:a16="http://schemas.microsoft.com/office/drawing/2014/main" id="{164525F4-AFD6-45D6-B2FC-30836D39310D}"/>
                </a:ext>
              </a:extLst>
            </p:cNvPr>
            <p:cNvSpPr/>
            <p:nvPr/>
          </p:nvSpPr>
          <p:spPr>
            <a:xfrm>
              <a:off x="6285868" y="2569206"/>
              <a:ext cx="21074" cy="176903"/>
            </a:xfrm>
            <a:custGeom>
              <a:avLst/>
              <a:gdLst/>
              <a:ahLst/>
              <a:cxnLst/>
              <a:rect l="l" t="t" r="r" b="b"/>
              <a:pathLst>
                <a:path w="634" h="5322" extrusionOk="0"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4973"/>
                  </a:lnTo>
                  <a:cubicBezTo>
                    <a:pt x="0" y="5163"/>
                    <a:pt x="127" y="5321"/>
                    <a:pt x="317" y="5321"/>
                  </a:cubicBezTo>
                  <a:cubicBezTo>
                    <a:pt x="475" y="5321"/>
                    <a:pt x="634" y="5163"/>
                    <a:pt x="634" y="4973"/>
                  </a:cubicBezTo>
                  <a:lnTo>
                    <a:pt x="634" y="349"/>
                  </a:lnTo>
                  <a:cubicBezTo>
                    <a:pt x="634" y="159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8" name="Google Shape;3328;p35">
              <a:extLst>
                <a:ext uri="{FF2B5EF4-FFF2-40B4-BE49-F238E27FC236}">
                  <a16:creationId xmlns:a16="http://schemas.microsoft.com/office/drawing/2014/main" id="{4CE5B081-EA50-88D1-790F-353BC46E3877}"/>
                </a:ext>
              </a:extLst>
            </p:cNvPr>
            <p:cNvSpPr/>
            <p:nvPr/>
          </p:nvSpPr>
          <p:spPr>
            <a:xfrm>
              <a:off x="6224806" y="2432357"/>
              <a:ext cx="140040" cy="105304"/>
            </a:xfrm>
            <a:custGeom>
              <a:avLst/>
              <a:gdLst/>
              <a:ahLst/>
              <a:cxnLst/>
              <a:rect l="l" t="t" r="r" b="b"/>
              <a:pathLst>
                <a:path w="4213" h="3168" extrusionOk="0">
                  <a:moveTo>
                    <a:pt x="2154" y="634"/>
                  </a:moveTo>
                  <a:lnTo>
                    <a:pt x="3516" y="2534"/>
                  </a:lnTo>
                  <a:lnTo>
                    <a:pt x="634" y="2534"/>
                  </a:lnTo>
                  <a:lnTo>
                    <a:pt x="2154" y="634"/>
                  </a:lnTo>
                  <a:close/>
                  <a:moveTo>
                    <a:pt x="2154" y="1"/>
                  </a:moveTo>
                  <a:cubicBezTo>
                    <a:pt x="1964" y="1"/>
                    <a:pt x="1774" y="96"/>
                    <a:pt x="1647" y="254"/>
                  </a:cubicBezTo>
                  <a:lnTo>
                    <a:pt x="159" y="2123"/>
                  </a:lnTo>
                  <a:cubicBezTo>
                    <a:pt x="64" y="2218"/>
                    <a:pt x="1" y="2376"/>
                    <a:pt x="1" y="2534"/>
                  </a:cubicBezTo>
                  <a:cubicBezTo>
                    <a:pt x="1" y="2883"/>
                    <a:pt x="286" y="3168"/>
                    <a:pt x="634" y="3168"/>
                  </a:cubicBezTo>
                  <a:lnTo>
                    <a:pt x="3516" y="3168"/>
                  </a:lnTo>
                  <a:cubicBezTo>
                    <a:pt x="3769" y="3168"/>
                    <a:pt x="3991" y="3041"/>
                    <a:pt x="4086" y="2819"/>
                  </a:cubicBezTo>
                  <a:cubicBezTo>
                    <a:pt x="4213" y="2598"/>
                    <a:pt x="4181" y="2344"/>
                    <a:pt x="4054" y="2154"/>
                  </a:cubicBezTo>
                  <a:lnTo>
                    <a:pt x="2661" y="254"/>
                  </a:lnTo>
                  <a:cubicBezTo>
                    <a:pt x="2566" y="96"/>
                    <a:pt x="2376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9" name="Google Shape;3329;p35">
              <a:extLst>
                <a:ext uri="{FF2B5EF4-FFF2-40B4-BE49-F238E27FC236}">
                  <a16:creationId xmlns:a16="http://schemas.microsoft.com/office/drawing/2014/main" id="{CEEA9AFC-924E-BD33-4A3B-97BFBF2B9AB1}"/>
                </a:ext>
              </a:extLst>
            </p:cNvPr>
            <p:cNvSpPr/>
            <p:nvPr/>
          </p:nvSpPr>
          <p:spPr>
            <a:xfrm>
              <a:off x="6758507" y="2593438"/>
              <a:ext cx="7413" cy="276889"/>
            </a:xfrm>
            <a:custGeom>
              <a:avLst/>
              <a:gdLst/>
              <a:ahLst/>
              <a:cxnLst/>
              <a:rect l="l" t="t" r="r" b="b"/>
              <a:pathLst>
                <a:path w="223" h="8330" extrusionOk="0">
                  <a:moveTo>
                    <a:pt x="1" y="0"/>
                  </a:moveTo>
                  <a:lnTo>
                    <a:pt x="1" y="8329"/>
                  </a:lnTo>
                  <a:lnTo>
                    <a:pt x="222" y="832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0" name="Google Shape;3330;p35">
              <a:extLst>
                <a:ext uri="{FF2B5EF4-FFF2-40B4-BE49-F238E27FC236}">
                  <a16:creationId xmlns:a16="http://schemas.microsoft.com/office/drawing/2014/main" id="{EC425FED-9CA8-B38D-3F24-6E15D9724173}"/>
                </a:ext>
              </a:extLst>
            </p:cNvPr>
            <p:cNvSpPr/>
            <p:nvPr/>
          </p:nvSpPr>
          <p:spPr>
            <a:xfrm>
              <a:off x="5726904" y="3358723"/>
              <a:ext cx="7379" cy="480052"/>
            </a:xfrm>
            <a:custGeom>
              <a:avLst/>
              <a:gdLst/>
              <a:ahLst/>
              <a:cxnLst/>
              <a:rect l="l" t="t" r="r" b="b"/>
              <a:pathLst>
                <a:path w="222" h="14442" extrusionOk="0">
                  <a:moveTo>
                    <a:pt x="0" y="0"/>
                  </a:moveTo>
                  <a:lnTo>
                    <a:pt x="0" y="14441"/>
                  </a:lnTo>
                  <a:lnTo>
                    <a:pt x="222" y="144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1" name="Google Shape;3331;p35">
              <a:extLst>
                <a:ext uri="{FF2B5EF4-FFF2-40B4-BE49-F238E27FC236}">
                  <a16:creationId xmlns:a16="http://schemas.microsoft.com/office/drawing/2014/main" id="{6821191E-A051-7D34-2CD9-98F4EE618284}"/>
                </a:ext>
              </a:extLst>
            </p:cNvPr>
            <p:cNvSpPr/>
            <p:nvPr/>
          </p:nvSpPr>
          <p:spPr>
            <a:xfrm>
              <a:off x="6731151" y="2489198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0" y="1"/>
                  </a:moveTo>
                  <a:cubicBezTo>
                    <a:pt x="412" y="1"/>
                    <a:pt x="0" y="444"/>
                    <a:pt x="0" y="983"/>
                  </a:cubicBezTo>
                  <a:cubicBezTo>
                    <a:pt x="0" y="1489"/>
                    <a:pt x="412" y="1933"/>
                    <a:pt x="950" y="1933"/>
                  </a:cubicBezTo>
                  <a:cubicBezTo>
                    <a:pt x="1489" y="1933"/>
                    <a:pt x="1900" y="1489"/>
                    <a:pt x="1900" y="983"/>
                  </a:cubicBezTo>
                  <a:cubicBezTo>
                    <a:pt x="1900" y="444"/>
                    <a:pt x="1489" y="1"/>
                    <a:pt x="9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4" name="Google Shape;3332;p35">
              <a:extLst>
                <a:ext uri="{FF2B5EF4-FFF2-40B4-BE49-F238E27FC236}">
                  <a16:creationId xmlns:a16="http://schemas.microsoft.com/office/drawing/2014/main" id="{1B66936F-6779-CCF6-D5EB-931C1040C93E}"/>
                </a:ext>
              </a:extLst>
            </p:cNvPr>
            <p:cNvSpPr/>
            <p:nvPr/>
          </p:nvSpPr>
          <p:spPr>
            <a:xfrm>
              <a:off x="6222712" y="3218716"/>
              <a:ext cx="64220" cy="64253"/>
            </a:xfrm>
            <a:custGeom>
              <a:avLst/>
              <a:gdLst/>
              <a:ahLst/>
              <a:cxnLst/>
              <a:rect l="l" t="t" r="r" b="b"/>
              <a:pathLst>
                <a:path w="1932" h="1933" extrusionOk="0">
                  <a:moveTo>
                    <a:pt x="950" y="0"/>
                  </a:moveTo>
                  <a:cubicBezTo>
                    <a:pt x="412" y="0"/>
                    <a:pt x="0" y="444"/>
                    <a:pt x="0" y="951"/>
                  </a:cubicBezTo>
                  <a:cubicBezTo>
                    <a:pt x="0" y="1489"/>
                    <a:pt x="412" y="1932"/>
                    <a:pt x="950" y="1932"/>
                  </a:cubicBezTo>
                  <a:cubicBezTo>
                    <a:pt x="1489" y="1932"/>
                    <a:pt x="1932" y="1489"/>
                    <a:pt x="1932" y="951"/>
                  </a:cubicBezTo>
                  <a:cubicBezTo>
                    <a:pt x="1932" y="444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5" name="Google Shape;3333;p35">
              <a:extLst>
                <a:ext uri="{FF2B5EF4-FFF2-40B4-BE49-F238E27FC236}">
                  <a16:creationId xmlns:a16="http://schemas.microsoft.com/office/drawing/2014/main" id="{6CDEB422-374A-9E94-4E3C-12B5B28236DC}"/>
                </a:ext>
              </a:extLst>
            </p:cNvPr>
            <p:cNvSpPr/>
            <p:nvPr/>
          </p:nvSpPr>
          <p:spPr>
            <a:xfrm>
              <a:off x="5708988" y="3932412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1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89"/>
                    <a:pt x="412" y="1933"/>
                    <a:pt x="951" y="1933"/>
                  </a:cubicBezTo>
                  <a:cubicBezTo>
                    <a:pt x="1489" y="1933"/>
                    <a:pt x="1901" y="1489"/>
                    <a:pt x="1901" y="951"/>
                  </a:cubicBezTo>
                  <a:cubicBezTo>
                    <a:pt x="1901" y="444"/>
                    <a:pt x="1489" y="1"/>
                    <a:pt x="9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3334;p35">
              <a:extLst>
                <a:ext uri="{FF2B5EF4-FFF2-40B4-BE49-F238E27FC236}">
                  <a16:creationId xmlns:a16="http://schemas.microsoft.com/office/drawing/2014/main" id="{71E636A3-D60F-D232-8C66-3EEF23DC56B4}"/>
                </a:ext>
              </a:extLst>
            </p:cNvPr>
            <p:cNvSpPr/>
            <p:nvPr/>
          </p:nvSpPr>
          <p:spPr>
            <a:xfrm>
              <a:off x="6846926" y="4095587"/>
              <a:ext cx="8476" cy="275826"/>
            </a:xfrm>
            <a:custGeom>
              <a:avLst/>
              <a:gdLst/>
              <a:ahLst/>
              <a:cxnLst/>
              <a:rect l="l" t="t" r="r" b="b"/>
              <a:pathLst>
                <a:path w="255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254" y="829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Espaço Reservado para Número de Slide 58">
            <a:extLst>
              <a:ext uri="{FF2B5EF4-FFF2-40B4-BE49-F238E27FC236}">
                <a16:creationId xmlns:a16="http://schemas.microsoft.com/office/drawing/2014/main" id="{3B0DA8BF-ABED-E2E8-9B6D-4AE712A24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600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Google Shape;2822;p31"/>
          <p:cNvSpPr txBox="1"/>
          <p:nvPr/>
        </p:nvSpPr>
        <p:spPr>
          <a:xfrm>
            <a:off x="710250" y="28626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3. Requisitos </a:t>
            </a:r>
            <a:r>
              <a:rPr lang="en" sz="2500" u="sng" dirty="0">
                <a:latin typeface="Fira Sans Medium"/>
                <a:ea typeface="Fira Sans Medium"/>
                <a:cs typeface="Fira Sans Medium"/>
                <a:sym typeface="Fira Sans Medium"/>
              </a:rPr>
              <a:t>não</a:t>
            </a: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 funcionais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3" name="Google Shape;2823;p31"/>
          <p:cNvSpPr txBox="1"/>
          <p:nvPr/>
        </p:nvSpPr>
        <p:spPr>
          <a:xfrm>
            <a:off x="1116377" y="1244006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794" name="Google Shape;2824;p31"/>
          <p:cNvSpPr txBox="1"/>
          <p:nvPr/>
        </p:nvSpPr>
        <p:spPr>
          <a:xfrm>
            <a:off x="2003735" y="948018"/>
            <a:ext cx="6696512" cy="390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RNF01: Tempo de resposta para requisição não deverá exceder 0,2 segundos.</a:t>
            </a:r>
          </a:p>
          <a:p>
            <a:pPr algn="just"/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algn="just"/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RNF02: Interface gráfica simplificada.</a:t>
            </a:r>
          </a:p>
          <a:p>
            <a:pPr algn="just"/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algn="just"/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RNF03: Plataforma Android/IOS/WEB.</a:t>
            </a:r>
          </a:p>
          <a:p>
            <a:pPr algn="just"/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algn="just"/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RNF04: Requisitos mínimos do sistema: conexão com internet de 500KB.</a:t>
            </a:r>
          </a:p>
          <a:p>
            <a:pPr algn="just"/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algn="just"/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RNF05: Comunicação de acesso ao servidor para guardar as informações dos clientes.</a:t>
            </a:r>
          </a:p>
          <a:p>
            <a:pPr algn="just"/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algn="just"/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RNF06: Carregamento das últimas informações salvas em nuvem ao iniciar o aplicativo.</a:t>
            </a:r>
          </a:p>
          <a:p>
            <a:pPr algn="just"/>
            <a:endParaRPr lang="pt-BR" sz="1500" dirty="0">
              <a:latin typeface="Fira Sans"/>
              <a:ea typeface="Fira Sans"/>
              <a:cs typeface="Fira Sans"/>
              <a:sym typeface="Fira Sans"/>
            </a:endParaRPr>
          </a:p>
          <a:p>
            <a:pPr algn="just"/>
            <a:r>
              <a:rPr lang="pt-BR" sz="1500" dirty="0">
                <a:latin typeface="Fira Sans"/>
                <a:ea typeface="Fira Sans"/>
                <a:cs typeface="Fira Sans"/>
                <a:sym typeface="Fira Sans"/>
              </a:rPr>
              <a:t>RNF07: O login deverá ser realizado pelo sistema de e-mail do Google. </a:t>
            </a:r>
          </a:p>
        </p:txBody>
      </p:sp>
      <p:grpSp>
        <p:nvGrpSpPr>
          <p:cNvPr id="2" name="Google Shape;3245;p35">
            <a:extLst>
              <a:ext uri="{FF2B5EF4-FFF2-40B4-BE49-F238E27FC236}">
                <a16:creationId xmlns:a16="http://schemas.microsoft.com/office/drawing/2014/main" id="{C3155CD9-D751-359F-591F-CE7C3FAB1984}"/>
              </a:ext>
            </a:extLst>
          </p:cNvPr>
          <p:cNvGrpSpPr/>
          <p:nvPr/>
        </p:nvGrpSpPr>
        <p:grpSpPr>
          <a:xfrm>
            <a:off x="520533" y="1602222"/>
            <a:ext cx="1191687" cy="1939055"/>
            <a:chOff x="5708988" y="2432357"/>
            <a:chExt cx="1191687" cy="1939055"/>
          </a:xfrm>
        </p:grpSpPr>
        <p:sp>
          <p:nvSpPr>
            <p:cNvPr id="3" name="Google Shape;3246;p35">
              <a:extLst>
                <a:ext uri="{FF2B5EF4-FFF2-40B4-BE49-F238E27FC236}">
                  <a16:creationId xmlns:a16="http://schemas.microsoft.com/office/drawing/2014/main" id="{4EC6FFA2-BC63-E5B7-7815-F35A55F3E886}"/>
                </a:ext>
              </a:extLst>
            </p:cNvPr>
            <p:cNvSpPr/>
            <p:nvPr/>
          </p:nvSpPr>
          <p:spPr>
            <a:xfrm>
              <a:off x="6562724" y="3191359"/>
              <a:ext cx="337951" cy="184249"/>
            </a:xfrm>
            <a:custGeom>
              <a:avLst/>
              <a:gdLst/>
              <a:ahLst/>
              <a:cxnLst/>
              <a:rect l="l" t="t" r="r" b="b"/>
              <a:pathLst>
                <a:path w="10167" h="5543" extrusionOk="0">
                  <a:moveTo>
                    <a:pt x="0" y="0"/>
                  </a:moveTo>
                  <a:lnTo>
                    <a:pt x="0" y="5542"/>
                  </a:lnTo>
                  <a:lnTo>
                    <a:pt x="317" y="5542"/>
                  </a:lnTo>
                  <a:cubicBezTo>
                    <a:pt x="317" y="5194"/>
                    <a:pt x="602" y="4940"/>
                    <a:pt x="950" y="4940"/>
                  </a:cubicBezTo>
                  <a:cubicBezTo>
                    <a:pt x="1267" y="4940"/>
                    <a:pt x="1552" y="5194"/>
                    <a:pt x="1552" y="5542"/>
                  </a:cubicBezTo>
                  <a:lnTo>
                    <a:pt x="1932" y="5542"/>
                  </a:lnTo>
                  <a:cubicBezTo>
                    <a:pt x="1932" y="5194"/>
                    <a:pt x="2217" y="4940"/>
                    <a:pt x="2534" y="4940"/>
                  </a:cubicBezTo>
                  <a:cubicBezTo>
                    <a:pt x="2882" y="4940"/>
                    <a:pt x="3167" y="5194"/>
                    <a:pt x="3167" y="5542"/>
                  </a:cubicBezTo>
                  <a:lnTo>
                    <a:pt x="3547" y="5542"/>
                  </a:lnTo>
                  <a:cubicBezTo>
                    <a:pt x="3547" y="5194"/>
                    <a:pt x="3832" y="4940"/>
                    <a:pt x="4149" y="4940"/>
                  </a:cubicBezTo>
                  <a:cubicBezTo>
                    <a:pt x="4497" y="4940"/>
                    <a:pt x="4751" y="5194"/>
                    <a:pt x="4751" y="5542"/>
                  </a:cubicBezTo>
                  <a:lnTo>
                    <a:pt x="5162" y="5542"/>
                  </a:lnTo>
                  <a:cubicBezTo>
                    <a:pt x="5162" y="5194"/>
                    <a:pt x="5416" y="4940"/>
                    <a:pt x="5764" y="4940"/>
                  </a:cubicBezTo>
                  <a:cubicBezTo>
                    <a:pt x="6081" y="4940"/>
                    <a:pt x="6366" y="5194"/>
                    <a:pt x="6366" y="5542"/>
                  </a:cubicBezTo>
                  <a:lnTo>
                    <a:pt x="6746" y="5542"/>
                  </a:lnTo>
                  <a:cubicBezTo>
                    <a:pt x="6746" y="5194"/>
                    <a:pt x="7031" y="4940"/>
                    <a:pt x="7379" y="4940"/>
                  </a:cubicBezTo>
                  <a:cubicBezTo>
                    <a:pt x="7696" y="4940"/>
                    <a:pt x="7981" y="5194"/>
                    <a:pt x="7981" y="5542"/>
                  </a:cubicBezTo>
                  <a:lnTo>
                    <a:pt x="8361" y="5542"/>
                  </a:lnTo>
                  <a:cubicBezTo>
                    <a:pt x="8361" y="5194"/>
                    <a:pt x="8646" y="4940"/>
                    <a:pt x="8963" y="4940"/>
                  </a:cubicBezTo>
                  <a:cubicBezTo>
                    <a:pt x="9311" y="4940"/>
                    <a:pt x="9596" y="5194"/>
                    <a:pt x="9596" y="5542"/>
                  </a:cubicBezTo>
                  <a:lnTo>
                    <a:pt x="10166" y="5542"/>
                  </a:lnTo>
                  <a:lnTo>
                    <a:pt x="10166" y="3832"/>
                  </a:lnTo>
                  <a:cubicBezTo>
                    <a:pt x="10134" y="1710"/>
                    <a:pt x="8424" y="0"/>
                    <a:pt x="630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47;p35">
              <a:extLst>
                <a:ext uri="{FF2B5EF4-FFF2-40B4-BE49-F238E27FC236}">
                  <a16:creationId xmlns:a16="http://schemas.microsoft.com/office/drawing/2014/main" id="{A2F914B8-A5BC-9B18-0C90-FD3FD9230DC2}"/>
                </a:ext>
              </a:extLst>
            </p:cNvPr>
            <p:cNvSpPr/>
            <p:nvPr/>
          </p:nvSpPr>
          <p:spPr>
            <a:xfrm>
              <a:off x="6344802" y="3191359"/>
              <a:ext cx="427433" cy="781107"/>
            </a:xfrm>
            <a:custGeom>
              <a:avLst/>
              <a:gdLst/>
              <a:ahLst/>
              <a:cxnLst/>
              <a:rect l="l" t="t" r="r" b="b"/>
              <a:pathLst>
                <a:path w="12859" h="23499" extrusionOk="0">
                  <a:moveTo>
                    <a:pt x="3864" y="0"/>
                  </a:moveTo>
                  <a:cubicBezTo>
                    <a:pt x="1743" y="0"/>
                    <a:pt x="1" y="1710"/>
                    <a:pt x="1" y="3832"/>
                  </a:cubicBezTo>
                  <a:lnTo>
                    <a:pt x="1" y="23498"/>
                  </a:lnTo>
                  <a:lnTo>
                    <a:pt x="10135" y="23498"/>
                  </a:lnTo>
                  <a:lnTo>
                    <a:pt x="10135" y="4244"/>
                  </a:lnTo>
                  <a:cubicBezTo>
                    <a:pt x="10135" y="95"/>
                    <a:pt x="12858" y="0"/>
                    <a:pt x="128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48;p35">
              <a:extLst>
                <a:ext uri="{FF2B5EF4-FFF2-40B4-BE49-F238E27FC236}">
                  <a16:creationId xmlns:a16="http://schemas.microsoft.com/office/drawing/2014/main" id="{BF3126B6-BC44-D84B-F249-D8BD87875579}"/>
                </a:ext>
              </a:extLst>
            </p:cNvPr>
            <p:cNvSpPr/>
            <p:nvPr/>
          </p:nvSpPr>
          <p:spPr>
            <a:xfrm>
              <a:off x="6364813" y="337557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0"/>
                  </a:moveTo>
                  <a:cubicBezTo>
                    <a:pt x="159" y="0"/>
                    <a:pt x="1" y="158"/>
                    <a:pt x="1" y="317"/>
                  </a:cubicBezTo>
                  <a:cubicBezTo>
                    <a:pt x="1" y="507"/>
                    <a:pt x="159" y="665"/>
                    <a:pt x="317" y="665"/>
                  </a:cubicBezTo>
                  <a:lnTo>
                    <a:pt x="8203" y="665"/>
                  </a:lnTo>
                  <a:cubicBezTo>
                    <a:pt x="8393" y="665"/>
                    <a:pt x="8519" y="507"/>
                    <a:pt x="8519" y="317"/>
                  </a:cubicBezTo>
                  <a:cubicBezTo>
                    <a:pt x="8519" y="158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49;p35">
              <a:extLst>
                <a:ext uri="{FF2B5EF4-FFF2-40B4-BE49-F238E27FC236}">
                  <a16:creationId xmlns:a16="http://schemas.microsoft.com/office/drawing/2014/main" id="{DB98C2EF-012E-95EF-AB47-A4BDFA656656}"/>
                </a:ext>
              </a:extLst>
            </p:cNvPr>
            <p:cNvSpPr/>
            <p:nvPr/>
          </p:nvSpPr>
          <p:spPr>
            <a:xfrm>
              <a:off x="6364813" y="341240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07"/>
                    <a:pt x="159" y="666"/>
                    <a:pt x="317" y="666"/>
                  </a:cubicBezTo>
                  <a:lnTo>
                    <a:pt x="8203" y="666"/>
                  </a:lnTo>
                  <a:cubicBezTo>
                    <a:pt x="8393" y="666"/>
                    <a:pt x="8519" y="507"/>
                    <a:pt x="8519" y="349"/>
                  </a:cubicBezTo>
                  <a:cubicBezTo>
                    <a:pt x="8519" y="159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50;p35">
              <a:extLst>
                <a:ext uri="{FF2B5EF4-FFF2-40B4-BE49-F238E27FC236}">
                  <a16:creationId xmlns:a16="http://schemas.microsoft.com/office/drawing/2014/main" id="{D634D6AB-FE45-CCFF-E10E-C600E6507A74}"/>
                </a:ext>
              </a:extLst>
            </p:cNvPr>
            <p:cNvSpPr/>
            <p:nvPr/>
          </p:nvSpPr>
          <p:spPr>
            <a:xfrm>
              <a:off x="6364813" y="3450299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34"/>
                    <a:pt x="317" y="634"/>
                  </a:cubicBezTo>
                  <a:lnTo>
                    <a:pt x="8203" y="634"/>
                  </a:lnTo>
                  <a:cubicBezTo>
                    <a:pt x="8393" y="634"/>
                    <a:pt x="8519" y="476"/>
                    <a:pt x="8519" y="317"/>
                  </a:cubicBezTo>
                  <a:cubicBezTo>
                    <a:pt x="8519" y="127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1;p35">
              <a:extLst>
                <a:ext uri="{FF2B5EF4-FFF2-40B4-BE49-F238E27FC236}">
                  <a16:creationId xmlns:a16="http://schemas.microsoft.com/office/drawing/2014/main" id="{60B89563-28F6-01AA-B76E-5C97E0AC5A7E}"/>
                </a:ext>
              </a:extLst>
            </p:cNvPr>
            <p:cNvSpPr/>
            <p:nvPr/>
          </p:nvSpPr>
          <p:spPr>
            <a:xfrm>
              <a:off x="6364813" y="3487162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3"/>
                    <a:pt x="317" y="633"/>
                  </a:cubicBezTo>
                  <a:lnTo>
                    <a:pt x="8203" y="633"/>
                  </a:lnTo>
                  <a:cubicBezTo>
                    <a:pt x="8393" y="633"/>
                    <a:pt x="8519" y="475"/>
                    <a:pt x="8519" y="317"/>
                  </a:cubicBezTo>
                  <a:cubicBezTo>
                    <a:pt x="8519" y="127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52;p35">
              <a:extLst>
                <a:ext uri="{FF2B5EF4-FFF2-40B4-BE49-F238E27FC236}">
                  <a16:creationId xmlns:a16="http://schemas.microsoft.com/office/drawing/2014/main" id="{1FEFC890-8D3B-D465-39FD-0BC9F4ECFDDF}"/>
                </a:ext>
              </a:extLst>
            </p:cNvPr>
            <p:cNvSpPr/>
            <p:nvPr/>
          </p:nvSpPr>
          <p:spPr>
            <a:xfrm>
              <a:off x="6364813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3"/>
                    <a:pt x="317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53;p35">
              <a:extLst>
                <a:ext uri="{FF2B5EF4-FFF2-40B4-BE49-F238E27FC236}">
                  <a16:creationId xmlns:a16="http://schemas.microsoft.com/office/drawing/2014/main" id="{850EA5AB-4F95-6315-51BC-322F23CBDE2B}"/>
                </a:ext>
              </a:extLst>
            </p:cNvPr>
            <p:cNvSpPr/>
            <p:nvPr/>
          </p:nvSpPr>
          <p:spPr>
            <a:xfrm>
              <a:off x="6463768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49" y="0"/>
                  </a:moveTo>
                  <a:cubicBezTo>
                    <a:pt x="159" y="0"/>
                    <a:pt x="0" y="127"/>
                    <a:pt x="0" y="317"/>
                  </a:cubicBezTo>
                  <a:cubicBezTo>
                    <a:pt x="0" y="507"/>
                    <a:pt x="159" y="633"/>
                    <a:pt x="349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54;p35">
              <a:extLst>
                <a:ext uri="{FF2B5EF4-FFF2-40B4-BE49-F238E27FC236}">
                  <a16:creationId xmlns:a16="http://schemas.microsoft.com/office/drawing/2014/main" id="{B2491884-F469-DDE3-5F05-BCE6DB127355}"/>
                </a:ext>
              </a:extLst>
            </p:cNvPr>
            <p:cNvSpPr/>
            <p:nvPr/>
          </p:nvSpPr>
          <p:spPr>
            <a:xfrm>
              <a:off x="6562724" y="3340840"/>
              <a:ext cx="85294" cy="21074"/>
            </a:xfrm>
            <a:custGeom>
              <a:avLst/>
              <a:gdLst/>
              <a:ahLst/>
              <a:cxnLst/>
              <a:rect l="l" t="t" r="r" b="b"/>
              <a:pathLst>
                <a:path w="256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3"/>
                    <a:pt x="317" y="633"/>
                  </a:cubicBezTo>
                  <a:lnTo>
                    <a:pt x="2249" y="633"/>
                  </a:lnTo>
                  <a:cubicBezTo>
                    <a:pt x="2439" y="633"/>
                    <a:pt x="2565" y="507"/>
                    <a:pt x="2565" y="317"/>
                  </a:cubicBezTo>
                  <a:cubicBezTo>
                    <a:pt x="2565" y="127"/>
                    <a:pt x="2439" y="0"/>
                    <a:pt x="22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55;p35">
              <a:extLst>
                <a:ext uri="{FF2B5EF4-FFF2-40B4-BE49-F238E27FC236}">
                  <a16:creationId xmlns:a16="http://schemas.microsoft.com/office/drawing/2014/main" id="{E96C37CC-BFDC-519F-38CF-AD0829BF9407}"/>
                </a:ext>
              </a:extLst>
            </p:cNvPr>
            <p:cNvSpPr/>
            <p:nvPr/>
          </p:nvSpPr>
          <p:spPr>
            <a:xfrm>
              <a:off x="6364813" y="3523992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59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59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56;p35">
              <a:extLst>
                <a:ext uri="{FF2B5EF4-FFF2-40B4-BE49-F238E27FC236}">
                  <a16:creationId xmlns:a16="http://schemas.microsoft.com/office/drawing/2014/main" id="{81FD8C4A-7909-C56B-6BC6-A97151B3EF64}"/>
                </a:ext>
              </a:extLst>
            </p:cNvPr>
            <p:cNvSpPr/>
            <p:nvPr/>
          </p:nvSpPr>
          <p:spPr>
            <a:xfrm>
              <a:off x="6419559" y="3523992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59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57;p35">
              <a:extLst>
                <a:ext uri="{FF2B5EF4-FFF2-40B4-BE49-F238E27FC236}">
                  <a16:creationId xmlns:a16="http://schemas.microsoft.com/office/drawing/2014/main" id="{167EA2CB-11DC-B41A-B6EE-6D85E82C71E2}"/>
                </a:ext>
              </a:extLst>
            </p:cNvPr>
            <p:cNvSpPr/>
            <p:nvPr/>
          </p:nvSpPr>
          <p:spPr>
            <a:xfrm>
              <a:off x="6599554" y="3523992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59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59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58;p35">
              <a:extLst>
                <a:ext uri="{FF2B5EF4-FFF2-40B4-BE49-F238E27FC236}">
                  <a16:creationId xmlns:a16="http://schemas.microsoft.com/office/drawing/2014/main" id="{2572AC53-8052-5319-DC51-BD3F0E9FC205}"/>
                </a:ext>
              </a:extLst>
            </p:cNvPr>
            <p:cNvSpPr/>
            <p:nvPr/>
          </p:nvSpPr>
          <p:spPr>
            <a:xfrm>
              <a:off x="6364813" y="3557664"/>
              <a:ext cx="167397" cy="22138"/>
            </a:xfrm>
            <a:custGeom>
              <a:avLst/>
              <a:gdLst/>
              <a:ahLst/>
              <a:cxnLst/>
              <a:rect l="l" t="t" r="r" b="b"/>
              <a:pathLst>
                <a:path w="5036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66"/>
                    <a:pt x="317" y="666"/>
                  </a:cubicBezTo>
                  <a:lnTo>
                    <a:pt x="4719" y="666"/>
                  </a:lnTo>
                  <a:cubicBezTo>
                    <a:pt x="4878" y="666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59;p35">
              <a:extLst>
                <a:ext uri="{FF2B5EF4-FFF2-40B4-BE49-F238E27FC236}">
                  <a16:creationId xmlns:a16="http://schemas.microsoft.com/office/drawing/2014/main" id="{F9E6B53E-B4B5-A1E1-3675-E7BF00E63F0E}"/>
                </a:ext>
              </a:extLst>
            </p:cNvPr>
            <p:cNvSpPr/>
            <p:nvPr/>
          </p:nvSpPr>
          <p:spPr>
            <a:xfrm>
              <a:off x="6545871" y="3557664"/>
              <a:ext cx="41085" cy="22138"/>
            </a:xfrm>
            <a:custGeom>
              <a:avLst/>
              <a:gdLst/>
              <a:ahLst/>
              <a:cxnLst/>
              <a:rect l="l" t="t" r="r" b="b"/>
              <a:pathLst>
                <a:path w="1236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887" y="666"/>
                  </a:lnTo>
                  <a:cubicBezTo>
                    <a:pt x="1077" y="666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60;p35">
              <a:extLst>
                <a:ext uri="{FF2B5EF4-FFF2-40B4-BE49-F238E27FC236}">
                  <a16:creationId xmlns:a16="http://schemas.microsoft.com/office/drawing/2014/main" id="{B2350B8C-EFBF-D7DA-5FEA-9A7CA103B4F6}"/>
                </a:ext>
              </a:extLst>
            </p:cNvPr>
            <p:cNvSpPr/>
            <p:nvPr/>
          </p:nvSpPr>
          <p:spPr>
            <a:xfrm>
              <a:off x="6599554" y="3557664"/>
              <a:ext cx="48464" cy="22138"/>
            </a:xfrm>
            <a:custGeom>
              <a:avLst/>
              <a:gdLst/>
              <a:ahLst/>
              <a:cxnLst/>
              <a:rect l="l" t="t" r="r" b="b"/>
              <a:pathLst>
                <a:path w="1458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1141" y="666"/>
                  </a:lnTo>
                  <a:cubicBezTo>
                    <a:pt x="1331" y="666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1;p35">
              <a:extLst>
                <a:ext uri="{FF2B5EF4-FFF2-40B4-BE49-F238E27FC236}">
                  <a16:creationId xmlns:a16="http://schemas.microsoft.com/office/drawing/2014/main" id="{9F782490-4B65-AA65-523A-F22BB4AFD28A}"/>
                </a:ext>
              </a:extLst>
            </p:cNvPr>
            <p:cNvSpPr/>
            <p:nvPr/>
          </p:nvSpPr>
          <p:spPr>
            <a:xfrm>
              <a:off x="6364813" y="3594527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2;p35">
              <a:extLst>
                <a:ext uri="{FF2B5EF4-FFF2-40B4-BE49-F238E27FC236}">
                  <a16:creationId xmlns:a16="http://schemas.microsoft.com/office/drawing/2014/main" id="{718735A1-6942-28B5-6803-7EB3960BE90E}"/>
                </a:ext>
              </a:extLst>
            </p:cNvPr>
            <p:cNvSpPr/>
            <p:nvPr/>
          </p:nvSpPr>
          <p:spPr>
            <a:xfrm>
              <a:off x="6500598" y="3594527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63;p35">
              <a:extLst>
                <a:ext uri="{FF2B5EF4-FFF2-40B4-BE49-F238E27FC236}">
                  <a16:creationId xmlns:a16="http://schemas.microsoft.com/office/drawing/2014/main" id="{737DFA45-E0E2-29F1-FEFA-9CB300D76355}"/>
                </a:ext>
              </a:extLst>
            </p:cNvPr>
            <p:cNvSpPr/>
            <p:nvPr/>
          </p:nvSpPr>
          <p:spPr>
            <a:xfrm>
              <a:off x="6554281" y="3594527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4;p35">
              <a:extLst>
                <a:ext uri="{FF2B5EF4-FFF2-40B4-BE49-F238E27FC236}">
                  <a16:creationId xmlns:a16="http://schemas.microsoft.com/office/drawing/2014/main" id="{39E66E4F-A39C-09EA-E39C-9A5980BB0DB4}"/>
                </a:ext>
              </a:extLst>
            </p:cNvPr>
            <p:cNvSpPr/>
            <p:nvPr/>
          </p:nvSpPr>
          <p:spPr>
            <a:xfrm>
              <a:off x="6364813" y="3835584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65;p35">
              <a:extLst>
                <a:ext uri="{FF2B5EF4-FFF2-40B4-BE49-F238E27FC236}">
                  <a16:creationId xmlns:a16="http://schemas.microsoft.com/office/drawing/2014/main" id="{ACCF8544-2E80-3F26-ECA5-A0F308990308}"/>
                </a:ext>
              </a:extLst>
            </p:cNvPr>
            <p:cNvSpPr/>
            <p:nvPr/>
          </p:nvSpPr>
          <p:spPr>
            <a:xfrm>
              <a:off x="6419559" y="3835584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27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66;p35">
              <a:extLst>
                <a:ext uri="{FF2B5EF4-FFF2-40B4-BE49-F238E27FC236}">
                  <a16:creationId xmlns:a16="http://schemas.microsoft.com/office/drawing/2014/main" id="{4080F06D-AA04-FC05-D218-FFF9FA87B1CC}"/>
                </a:ext>
              </a:extLst>
            </p:cNvPr>
            <p:cNvSpPr/>
            <p:nvPr/>
          </p:nvSpPr>
          <p:spPr>
            <a:xfrm>
              <a:off x="6599554" y="3835584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27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27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7;p35">
              <a:extLst>
                <a:ext uri="{FF2B5EF4-FFF2-40B4-BE49-F238E27FC236}">
                  <a16:creationId xmlns:a16="http://schemas.microsoft.com/office/drawing/2014/main" id="{F08E8C50-A139-9DAE-A603-0FEE59A6B674}"/>
                </a:ext>
              </a:extLst>
            </p:cNvPr>
            <p:cNvSpPr/>
            <p:nvPr/>
          </p:nvSpPr>
          <p:spPr>
            <a:xfrm>
              <a:off x="6364813" y="3869256"/>
              <a:ext cx="167397" cy="21107"/>
            </a:xfrm>
            <a:custGeom>
              <a:avLst/>
              <a:gdLst/>
              <a:ahLst/>
              <a:cxnLst/>
              <a:rect l="l" t="t" r="r" b="b"/>
              <a:pathLst>
                <a:path w="5036" h="635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34"/>
                    <a:pt x="317" y="634"/>
                  </a:cubicBezTo>
                  <a:lnTo>
                    <a:pt x="4719" y="634"/>
                  </a:lnTo>
                  <a:cubicBezTo>
                    <a:pt x="4878" y="634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8;p35">
              <a:extLst>
                <a:ext uri="{FF2B5EF4-FFF2-40B4-BE49-F238E27FC236}">
                  <a16:creationId xmlns:a16="http://schemas.microsoft.com/office/drawing/2014/main" id="{732E820B-7EC8-1AC8-275F-B7A12C130D5A}"/>
                </a:ext>
              </a:extLst>
            </p:cNvPr>
            <p:cNvSpPr/>
            <p:nvPr/>
          </p:nvSpPr>
          <p:spPr>
            <a:xfrm>
              <a:off x="6545871" y="3869256"/>
              <a:ext cx="41085" cy="21107"/>
            </a:xfrm>
            <a:custGeom>
              <a:avLst/>
              <a:gdLst/>
              <a:ahLst/>
              <a:cxnLst/>
              <a:rect l="l" t="t" r="r" b="b"/>
              <a:pathLst>
                <a:path w="1236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887" y="634"/>
                  </a:lnTo>
                  <a:cubicBezTo>
                    <a:pt x="1077" y="634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69;p35">
              <a:extLst>
                <a:ext uri="{FF2B5EF4-FFF2-40B4-BE49-F238E27FC236}">
                  <a16:creationId xmlns:a16="http://schemas.microsoft.com/office/drawing/2014/main" id="{31FE2165-EE65-523F-EB0E-44538F3EFAC6}"/>
                </a:ext>
              </a:extLst>
            </p:cNvPr>
            <p:cNvSpPr/>
            <p:nvPr/>
          </p:nvSpPr>
          <p:spPr>
            <a:xfrm>
              <a:off x="6599554" y="3869256"/>
              <a:ext cx="48464" cy="21107"/>
            </a:xfrm>
            <a:custGeom>
              <a:avLst/>
              <a:gdLst/>
              <a:ahLst/>
              <a:cxnLst/>
              <a:rect l="l" t="t" r="r" b="b"/>
              <a:pathLst>
                <a:path w="1458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70;p35">
              <a:extLst>
                <a:ext uri="{FF2B5EF4-FFF2-40B4-BE49-F238E27FC236}">
                  <a16:creationId xmlns:a16="http://schemas.microsoft.com/office/drawing/2014/main" id="{AC8885B2-0635-FCBE-4689-FD2FFCEB0F7A}"/>
                </a:ext>
              </a:extLst>
            </p:cNvPr>
            <p:cNvSpPr/>
            <p:nvPr/>
          </p:nvSpPr>
          <p:spPr>
            <a:xfrm>
              <a:off x="6364813" y="3906119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71;p35">
              <a:extLst>
                <a:ext uri="{FF2B5EF4-FFF2-40B4-BE49-F238E27FC236}">
                  <a16:creationId xmlns:a16="http://schemas.microsoft.com/office/drawing/2014/main" id="{A46DB9EE-8A23-C4F5-E83F-6677EB4B3BF6}"/>
                </a:ext>
              </a:extLst>
            </p:cNvPr>
            <p:cNvSpPr/>
            <p:nvPr/>
          </p:nvSpPr>
          <p:spPr>
            <a:xfrm>
              <a:off x="6500598" y="3906119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72;p35">
              <a:extLst>
                <a:ext uri="{FF2B5EF4-FFF2-40B4-BE49-F238E27FC236}">
                  <a16:creationId xmlns:a16="http://schemas.microsoft.com/office/drawing/2014/main" id="{B6645CFF-DE9C-565D-FDAD-C1733FDF4C30}"/>
                </a:ext>
              </a:extLst>
            </p:cNvPr>
            <p:cNvSpPr/>
            <p:nvPr/>
          </p:nvSpPr>
          <p:spPr>
            <a:xfrm>
              <a:off x="6554281" y="3906119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73;p35">
              <a:extLst>
                <a:ext uri="{FF2B5EF4-FFF2-40B4-BE49-F238E27FC236}">
                  <a16:creationId xmlns:a16="http://schemas.microsoft.com/office/drawing/2014/main" id="{D64952D0-35E1-79DA-9889-DEE77525B5B2}"/>
                </a:ext>
              </a:extLst>
            </p:cNvPr>
            <p:cNvSpPr/>
            <p:nvPr/>
          </p:nvSpPr>
          <p:spPr>
            <a:xfrm>
              <a:off x="6364813" y="3805069"/>
              <a:ext cx="283205" cy="8443"/>
            </a:xfrm>
            <a:custGeom>
              <a:avLst/>
              <a:gdLst/>
              <a:ahLst/>
              <a:cxnLst/>
              <a:rect l="l" t="t" r="r" b="b"/>
              <a:pathLst>
                <a:path w="8520" h="254" extrusionOk="0">
                  <a:moveTo>
                    <a:pt x="1" y="0"/>
                  </a:moveTo>
                  <a:lnTo>
                    <a:pt x="1" y="253"/>
                  </a:lnTo>
                  <a:lnTo>
                    <a:pt x="8519" y="253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74;p35">
              <a:extLst>
                <a:ext uri="{FF2B5EF4-FFF2-40B4-BE49-F238E27FC236}">
                  <a16:creationId xmlns:a16="http://schemas.microsoft.com/office/drawing/2014/main" id="{C5DB7682-2AE6-22A2-C579-FDF4EDE8AD7F}"/>
                </a:ext>
              </a:extLst>
            </p:cNvPr>
            <p:cNvSpPr/>
            <p:nvPr/>
          </p:nvSpPr>
          <p:spPr>
            <a:xfrm>
              <a:off x="5800564" y="4286119"/>
              <a:ext cx="955883" cy="80042"/>
            </a:xfrm>
            <a:custGeom>
              <a:avLst/>
              <a:gdLst/>
              <a:ahLst/>
              <a:cxnLst/>
              <a:rect l="l" t="t" r="r" b="b"/>
              <a:pathLst>
                <a:path w="28757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lnTo>
                    <a:pt x="27553" y="2408"/>
                  </a:lnTo>
                  <a:cubicBezTo>
                    <a:pt x="28218" y="2408"/>
                    <a:pt x="28756" y="1869"/>
                    <a:pt x="28756" y="1204"/>
                  </a:cubicBezTo>
                  <a:cubicBezTo>
                    <a:pt x="28756" y="539"/>
                    <a:pt x="28218" y="1"/>
                    <a:pt x="27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75;p35">
              <a:extLst>
                <a:ext uri="{FF2B5EF4-FFF2-40B4-BE49-F238E27FC236}">
                  <a16:creationId xmlns:a16="http://schemas.microsoft.com/office/drawing/2014/main" id="{368FF634-8225-2560-6137-80D6FFB36FD8}"/>
                </a:ext>
              </a:extLst>
            </p:cNvPr>
            <p:cNvSpPr/>
            <p:nvPr/>
          </p:nvSpPr>
          <p:spPr>
            <a:xfrm>
              <a:off x="5825826" y="3747165"/>
              <a:ext cx="903231" cy="579008"/>
            </a:xfrm>
            <a:custGeom>
              <a:avLst/>
              <a:gdLst/>
              <a:ahLst/>
              <a:cxnLst/>
              <a:rect l="l" t="t" r="r" b="b"/>
              <a:pathLst>
                <a:path w="27173" h="17419" extrusionOk="0">
                  <a:moveTo>
                    <a:pt x="1964" y="0"/>
                  </a:moveTo>
                  <a:cubicBezTo>
                    <a:pt x="888" y="0"/>
                    <a:pt x="1" y="887"/>
                    <a:pt x="1" y="1995"/>
                  </a:cubicBezTo>
                  <a:lnTo>
                    <a:pt x="1" y="15423"/>
                  </a:lnTo>
                  <a:cubicBezTo>
                    <a:pt x="1" y="16500"/>
                    <a:pt x="888" y="17418"/>
                    <a:pt x="1964" y="17418"/>
                  </a:cubicBezTo>
                  <a:lnTo>
                    <a:pt x="25178" y="17418"/>
                  </a:lnTo>
                  <a:cubicBezTo>
                    <a:pt x="26286" y="17418"/>
                    <a:pt x="27173" y="16531"/>
                    <a:pt x="27173" y="15423"/>
                  </a:cubicBezTo>
                  <a:lnTo>
                    <a:pt x="27173" y="1995"/>
                  </a:lnTo>
                  <a:cubicBezTo>
                    <a:pt x="27173" y="887"/>
                    <a:pt x="26286" y="0"/>
                    <a:pt x="2517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76;p35">
              <a:extLst>
                <a:ext uri="{FF2B5EF4-FFF2-40B4-BE49-F238E27FC236}">
                  <a16:creationId xmlns:a16="http://schemas.microsoft.com/office/drawing/2014/main" id="{99E45DB2-DDA7-6DB2-4DAD-908D8B96A48B}"/>
                </a:ext>
              </a:extLst>
            </p:cNvPr>
            <p:cNvSpPr/>
            <p:nvPr/>
          </p:nvSpPr>
          <p:spPr>
            <a:xfrm>
              <a:off x="5915308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824" y="1"/>
                  </a:moveTo>
                  <a:cubicBezTo>
                    <a:pt x="381" y="1"/>
                    <a:pt x="1" y="381"/>
                    <a:pt x="1" y="793"/>
                  </a:cubicBezTo>
                  <a:cubicBezTo>
                    <a:pt x="1" y="1236"/>
                    <a:pt x="381" y="1616"/>
                    <a:pt x="824" y="1616"/>
                  </a:cubicBezTo>
                  <a:lnTo>
                    <a:pt x="4023" y="1616"/>
                  </a:lnTo>
                  <a:cubicBezTo>
                    <a:pt x="4466" y="1616"/>
                    <a:pt x="4815" y="1236"/>
                    <a:pt x="4815" y="793"/>
                  </a:cubicBezTo>
                  <a:cubicBezTo>
                    <a:pt x="4815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77;p35">
              <a:extLst>
                <a:ext uri="{FF2B5EF4-FFF2-40B4-BE49-F238E27FC236}">
                  <a16:creationId xmlns:a16="http://schemas.microsoft.com/office/drawing/2014/main" id="{65E6B746-B453-A4A5-7814-8458DA939267}"/>
                </a:ext>
              </a:extLst>
            </p:cNvPr>
            <p:cNvSpPr/>
            <p:nvPr/>
          </p:nvSpPr>
          <p:spPr>
            <a:xfrm>
              <a:off x="6106904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1" y="381"/>
                    <a:pt x="1" y="793"/>
                  </a:cubicBezTo>
                  <a:cubicBezTo>
                    <a:pt x="1" y="1236"/>
                    <a:pt x="349" y="1616"/>
                    <a:pt x="792" y="1616"/>
                  </a:cubicBezTo>
                  <a:lnTo>
                    <a:pt x="4023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78;p35">
              <a:extLst>
                <a:ext uri="{FF2B5EF4-FFF2-40B4-BE49-F238E27FC236}">
                  <a16:creationId xmlns:a16="http://schemas.microsoft.com/office/drawing/2014/main" id="{045EB489-F739-EF42-BC3C-76D5599A57C0}"/>
                </a:ext>
              </a:extLst>
            </p:cNvPr>
            <p:cNvSpPr/>
            <p:nvPr/>
          </p:nvSpPr>
          <p:spPr>
            <a:xfrm>
              <a:off x="6293247" y="4081892"/>
              <a:ext cx="160017" cy="53749"/>
            </a:xfrm>
            <a:custGeom>
              <a:avLst/>
              <a:gdLst/>
              <a:ahLst/>
              <a:cxnLst/>
              <a:rect l="l" t="t" r="r" b="b"/>
              <a:pathLst>
                <a:path w="4814" h="1617" extrusionOk="0">
                  <a:moveTo>
                    <a:pt x="792" y="1"/>
                  </a:moveTo>
                  <a:cubicBezTo>
                    <a:pt x="348" y="1"/>
                    <a:pt x="0" y="381"/>
                    <a:pt x="0" y="793"/>
                  </a:cubicBezTo>
                  <a:cubicBezTo>
                    <a:pt x="0" y="1236"/>
                    <a:pt x="348" y="1616"/>
                    <a:pt x="792" y="1616"/>
                  </a:cubicBezTo>
                  <a:lnTo>
                    <a:pt x="4022" y="1616"/>
                  </a:lnTo>
                  <a:cubicBezTo>
                    <a:pt x="4465" y="1616"/>
                    <a:pt x="4814" y="1236"/>
                    <a:pt x="4814" y="793"/>
                  </a:cubicBezTo>
                  <a:cubicBezTo>
                    <a:pt x="4814" y="381"/>
                    <a:pt x="4465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79;p35">
              <a:extLst>
                <a:ext uri="{FF2B5EF4-FFF2-40B4-BE49-F238E27FC236}">
                  <a16:creationId xmlns:a16="http://schemas.microsoft.com/office/drawing/2014/main" id="{D676C399-3103-82CC-84BE-9EE91FFA64EE}"/>
                </a:ext>
              </a:extLst>
            </p:cNvPr>
            <p:cNvSpPr/>
            <p:nvPr/>
          </p:nvSpPr>
          <p:spPr>
            <a:xfrm>
              <a:off x="6479557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0" y="381"/>
                    <a:pt x="0" y="793"/>
                  </a:cubicBezTo>
                  <a:cubicBezTo>
                    <a:pt x="0" y="1236"/>
                    <a:pt x="349" y="1616"/>
                    <a:pt x="792" y="1616"/>
                  </a:cubicBezTo>
                  <a:lnTo>
                    <a:pt x="4022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80;p35">
              <a:extLst>
                <a:ext uri="{FF2B5EF4-FFF2-40B4-BE49-F238E27FC236}">
                  <a16:creationId xmlns:a16="http://schemas.microsoft.com/office/drawing/2014/main" id="{539CB8C2-A5CD-067C-6BAB-51446416AABB}"/>
                </a:ext>
              </a:extLst>
            </p:cNvPr>
            <p:cNvSpPr/>
            <p:nvPr/>
          </p:nvSpPr>
          <p:spPr>
            <a:xfrm>
              <a:off x="5907962" y="4170344"/>
              <a:ext cx="737961" cy="53716"/>
            </a:xfrm>
            <a:custGeom>
              <a:avLst/>
              <a:gdLst/>
              <a:ahLst/>
              <a:cxnLst/>
              <a:rect l="l" t="t" r="r" b="b"/>
              <a:pathLst>
                <a:path w="22201" h="1616" extrusionOk="0">
                  <a:moveTo>
                    <a:pt x="824" y="0"/>
                  </a:moveTo>
                  <a:cubicBezTo>
                    <a:pt x="380" y="0"/>
                    <a:pt x="0" y="380"/>
                    <a:pt x="0" y="824"/>
                  </a:cubicBezTo>
                  <a:cubicBezTo>
                    <a:pt x="0" y="1267"/>
                    <a:pt x="380" y="1615"/>
                    <a:pt x="824" y="1615"/>
                  </a:cubicBezTo>
                  <a:lnTo>
                    <a:pt x="21408" y="1615"/>
                  </a:lnTo>
                  <a:cubicBezTo>
                    <a:pt x="21852" y="1615"/>
                    <a:pt x="22200" y="1267"/>
                    <a:pt x="22200" y="824"/>
                  </a:cubicBezTo>
                  <a:cubicBezTo>
                    <a:pt x="22200" y="380"/>
                    <a:pt x="21852" y="0"/>
                    <a:pt x="214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81;p35">
              <a:extLst>
                <a:ext uri="{FF2B5EF4-FFF2-40B4-BE49-F238E27FC236}">
                  <a16:creationId xmlns:a16="http://schemas.microsoft.com/office/drawing/2014/main" id="{77DC8694-E8A5-513E-1673-D3D969014AC8}"/>
                </a:ext>
              </a:extLst>
            </p:cNvPr>
            <p:cNvSpPr/>
            <p:nvPr/>
          </p:nvSpPr>
          <p:spPr>
            <a:xfrm>
              <a:off x="5889016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0"/>
                  </a:moveTo>
                  <a:cubicBezTo>
                    <a:pt x="982" y="0"/>
                    <a:pt x="0" y="982"/>
                    <a:pt x="0" y="2185"/>
                  </a:cubicBezTo>
                  <a:cubicBezTo>
                    <a:pt x="0" y="3389"/>
                    <a:pt x="982" y="4370"/>
                    <a:pt x="2217" y="4370"/>
                  </a:cubicBezTo>
                  <a:cubicBezTo>
                    <a:pt x="3420" y="4370"/>
                    <a:pt x="4402" y="3389"/>
                    <a:pt x="4402" y="2185"/>
                  </a:cubicBezTo>
                  <a:cubicBezTo>
                    <a:pt x="4402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82;p35">
              <a:extLst>
                <a:ext uri="{FF2B5EF4-FFF2-40B4-BE49-F238E27FC236}">
                  <a16:creationId xmlns:a16="http://schemas.microsoft.com/office/drawing/2014/main" id="{DAE29195-DE31-DFC1-FE5B-0D3DDE83D2D9}"/>
                </a:ext>
              </a:extLst>
            </p:cNvPr>
            <p:cNvSpPr/>
            <p:nvPr/>
          </p:nvSpPr>
          <p:spPr>
            <a:xfrm>
              <a:off x="5995317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186" y="0"/>
                  </a:moveTo>
                  <a:cubicBezTo>
                    <a:pt x="982" y="0"/>
                    <a:pt x="1" y="982"/>
                    <a:pt x="1" y="2185"/>
                  </a:cubicBezTo>
                  <a:cubicBezTo>
                    <a:pt x="1" y="3389"/>
                    <a:pt x="982" y="4370"/>
                    <a:pt x="2186" y="4370"/>
                  </a:cubicBezTo>
                  <a:cubicBezTo>
                    <a:pt x="3421" y="4370"/>
                    <a:pt x="4403" y="3389"/>
                    <a:pt x="4403" y="2185"/>
                  </a:cubicBezTo>
                  <a:cubicBezTo>
                    <a:pt x="4403" y="982"/>
                    <a:pt x="3421" y="0"/>
                    <a:pt x="21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83;p35">
              <a:extLst>
                <a:ext uri="{FF2B5EF4-FFF2-40B4-BE49-F238E27FC236}">
                  <a16:creationId xmlns:a16="http://schemas.microsoft.com/office/drawing/2014/main" id="{CA639181-7184-160E-218C-7D7ECAF567FA}"/>
                </a:ext>
              </a:extLst>
            </p:cNvPr>
            <p:cNvSpPr/>
            <p:nvPr/>
          </p:nvSpPr>
          <p:spPr>
            <a:xfrm>
              <a:off x="6449043" y="3826110"/>
              <a:ext cx="196881" cy="142134"/>
            </a:xfrm>
            <a:custGeom>
              <a:avLst/>
              <a:gdLst/>
              <a:ahLst/>
              <a:cxnLst/>
              <a:rect l="l" t="t" r="r" b="b"/>
              <a:pathLst>
                <a:path w="5923" h="4276" extrusionOk="0">
                  <a:moveTo>
                    <a:pt x="1045" y="0"/>
                  </a:moveTo>
                  <a:cubicBezTo>
                    <a:pt x="443" y="0"/>
                    <a:pt x="0" y="444"/>
                    <a:pt x="0" y="1045"/>
                  </a:cubicBezTo>
                  <a:lnTo>
                    <a:pt x="0" y="3231"/>
                  </a:lnTo>
                  <a:cubicBezTo>
                    <a:pt x="0" y="3801"/>
                    <a:pt x="443" y="4276"/>
                    <a:pt x="1045" y="4276"/>
                  </a:cubicBezTo>
                  <a:lnTo>
                    <a:pt x="4877" y="4276"/>
                  </a:lnTo>
                  <a:cubicBezTo>
                    <a:pt x="5447" y="4276"/>
                    <a:pt x="5922" y="3801"/>
                    <a:pt x="5922" y="3231"/>
                  </a:cubicBezTo>
                  <a:lnTo>
                    <a:pt x="5922" y="1045"/>
                  </a:lnTo>
                  <a:cubicBezTo>
                    <a:pt x="5922" y="444"/>
                    <a:pt x="5447" y="0"/>
                    <a:pt x="48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84;p35">
              <a:extLst>
                <a:ext uri="{FF2B5EF4-FFF2-40B4-BE49-F238E27FC236}">
                  <a16:creationId xmlns:a16="http://schemas.microsoft.com/office/drawing/2014/main" id="{39809C01-63E9-17E7-D0A9-2AB825BF923C}"/>
                </a:ext>
              </a:extLst>
            </p:cNvPr>
            <p:cNvSpPr/>
            <p:nvPr/>
          </p:nvSpPr>
          <p:spPr>
            <a:xfrm>
              <a:off x="6449043" y="3825047"/>
              <a:ext cx="196881" cy="143198"/>
            </a:xfrm>
            <a:custGeom>
              <a:avLst/>
              <a:gdLst/>
              <a:ahLst/>
              <a:cxnLst/>
              <a:rect l="l" t="t" r="r" b="b"/>
              <a:pathLst>
                <a:path w="5923" h="4308" extrusionOk="0">
                  <a:moveTo>
                    <a:pt x="1298" y="1299"/>
                  </a:moveTo>
                  <a:lnTo>
                    <a:pt x="1298" y="2091"/>
                  </a:lnTo>
                  <a:lnTo>
                    <a:pt x="982" y="2091"/>
                  </a:lnTo>
                  <a:lnTo>
                    <a:pt x="982" y="1299"/>
                  </a:lnTo>
                  <a:close/>
                  <a:moveTo>
                    <a:pt x="4909" y="1299"/>
                  </a:moveTo>
                  <a:lnTo>
                    <a:pt x="4909" y="2091"/>
                  </a:lnTo>
                  <a:lnTo>
                    <a:pt x="4465" y="2091"/>
                  </a:lnTo>
                  <a:lnTo>
                    <a:pt x="4465" y="1299"/>
                  </a:lnTo>
                  <a:close/>
                  <a:moveTo>
                    <a:pt x="1298" y="2249"/>
                  </a:moveTo>
                  <a:lnTo>
                    <a:pt x="1298" y="3041"/>
                  </a:lnTo>
                  <a:lnTo>
                    <a:pt x="982" y="3041"/>
                  </a:lnTo>
                  <a:lnTo>
                    <a:pt x="982" y="2249"/>
                  </a:lnTo>
                  <a:close/>
                  <a:moveTo>
                    <a:pt x="4909" y="2249"/>
                  </a:moveTo>
                  <a:lnTo>
                    <a:pt x="4909" y="3041"/>
                  </a:lnTo>
                  <a:lnTo>
                    <a:pt x="4465" y="3041"/>
                  </a:lnTo>
                  <a:lnTo>
                    <a:pt x="4465" y="2249"/>
                  </a:lnTo>
                  <a:close/>
                  <a:moveTo>
                    <a:pt x="4275" y="666"/>
                  </a:moveTo>
                  <a:lnTo>
                    <a:pt x="4275" y="3674"/>
                  </a:lnTo>
                  <a:lnTo>
                    <a:pt x="1488" y="3674"/>
                  </a:lnTo>
                  <a:lnTo>
                    <a:pt x="1488" y="666"/>
                  </a:lnTo>
                  <a:close/>
                  <a:moveTo>
                    <a:pt x="1298" y="1"/>
                  </a:moveTo>
                  <a:lnTo>
                    <a:pt x="1298" y="1109"/>
                  </a:lnTo>
                  <a:lnTo>
                    <a:pt x="982" y="1109"/>
                  </a:lnTo>
                  <a:lnTo>
                    <a:pt x="982" y="32"/>
                  </a:lnTo>
                  <a:lnTo>
                    <a:pt x="792" y="32"/>
                  </a:lnTo>
                  <a:lnTo>
                    <a:pt x="792" y="1109"/>
                  </a:lnTo>
                  <a:lnTo>
                    <a:pt x="0" y="1109"/>
                  </a:lnTo>
                  <a:lnTo>
                    <a:pt x="0" y="1299"/>
                  </a:lnTo>
                  <a:lnTo>
                    <a:pt x="792" y="1299"/>
                  </a:lnTo>
                  <a:lnTo>
                    <a:pt x="792" y="2059"/>
                  </a:lnTo>
                  <a:lnTo>
                    <a:pt x="0" y="2059"/>
                  </a:lnTo>
                  <a:lnTo>
                    <a:pt x="0" y="2249"/>
                  </a:lnTo>
                  <a:lnTo>
                    <a:pt x="792" y="2249"/>
                  </a:lnTo>
                  <a:lnTo>
                    <a:pt x="792" y="3041"/>
                  </a:lnTo>
                  <a:lnTo>
                    <a:pt x="0" y="3041"/>
                  </a:lnTo>
                  <a:lnTo>
                    <a:pt x="0" y="3199"/>
                  </a:lnTo>
                  <a:lnTo>
                    <a:pt x="792" y="3199"/>
                  </a:lnTo>
                  <a:lnTo>
                    <a:pt x="792" y="4276"/>
                  </a:lnTo>
                  <a:lnTo>
                    <a:pt x="982" y="4276"/>
                  </a:lnTo>
                  <a:lnTo>
                    <a:pt x="982" y="3199"/>
                  </a:lnTo>
                  <a:lnTo>
                    <a:pt x="1298" y="3199"/>
                  </a:lnTo>
                  <a:lnTo>
                    <a:pt x="1298" y="4308"/>
                  </a:lnTo>
                  <a:lnTo>
                    <a:pt x="1488" y="4308"/>
                  </a:lnTo>
                  <a:lnTo>
                    <a:pt x="1488" y="3864"/>
                  </a:lnTo>
                  <a:lnTo>
                    <a:pt x="4275" y="3864"/>
                  </a:lnTo>
                  <a:lnTo>
                    <a:pt x="4275" y="4308"/>
                  </a:lnTo>
                  <a:lnTo>
                    <a:pt x="4465" y="4308"/>
                  </a:lnTo>
                  <a:lnTo>
                    <a:pt x="4465" y="3199"/>
                  </a:lnTo>
                  <a:lnTo>
                    <a:pt x="4909" y="3199"/>
                  </a:lnTo>
                  <a:lnTo>
                    <a:pt x="4909" y="4276"/>
                  </a:lnTo>
                  <a:lnTo>
                    <a:pt x="5099" y="4276"/>
                  </a:lnTo>
                  <a:lnTo>
                    <a:pt x="5099" y="3199"/>
                  </a:lnTo>
                  <a:lnTo>
                    <a:pt x="5922" y="3199"/>
                  </a:lnTo>
                  <a:lnTo>
                    <a:pt x="5922" y="3041"/>
                  </a:lnTo>
                  <a:lnTo>
                    <a:pt x="5099" y="3041"/>
                  </a:lnTo>
                  <a:lnTo>
                    <a:pt x="5099" y="2249"/>
                  </a:lnTo>
                  <a:lnTo>
                    <a:pt x="5922" y="2249"/>
                  </a:lnTo>
                  <a:lnTo>
                    <a:pt x="5922" y="2091"/>
                  </a:lnTo>
                  <a:lnTo>
                    <a:pt x="5099" y="2091"/>
                  </a:lnTo>
                  <a:lnTo>
                    <a:pt x="5099" y="1299"/>
                  </a:lnTo>
                  <a:lnTo>
                    <a:pt x="5922" y="1299"/>
                  </a:lnTo>
                  <a:lnTo>
                    <a:pt x="5922" y="1109"/>
                  </a:lnTo>
                  <a:lnTo>
                    <a:pt x="5099" y="1109"/>
                  </a:lnTo>
                  <a:lnTo>
                    <a:pt x="5099" y="32"/>
                  </a:lnTo>
                  <a:lnTo>
                    <a:pt x="4909" y="32"/>
                  </a:lnTo>
                  <a:lnTo>
                    <a:pt x="4909" y="1109"/>
                  </a:lnTo>
                  <a:lnTo>
                    <a:pt x="4465" y="1109"/>
                  </a:lnTo>
                  <a:lnTo>
                    <a:pt x="4465" y="1"/>
                  </a:lnTo>
                  <a:lnTo>
                    <a:pt x="4275" y="1"/>
                  </a:lnTo>
                  <a:lnTo>
                    <a:pt x="4275" y="476"/>
                  </a:lnTo>
                  <a:lnTo>
                    <a:pt x="1488" y="47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85;p35">
              <a:extLst>
                <a:ext uri="{FF2B5EF4-FFF2-40B4-BE49-F238E27FC236}">
                  <a16:creationId xmlns:a16="http://schemas.microsoft.com/office/drawing/2014/main" id="{CA8FB1F4-6CDD-86D8-2D0B-291779016B74}"/>
                </a:ext>
              </a:extLst>
            </p:cNvPr>
            <p:cNvSpPr/>
            <p:nvPr/>
          </p:nvSpPr>
          <p:spPr>
            <a:xfrm>
              <a:off x="5838457" y="2528155"/>
              <a:ext cx="269543" cy="385318"/>
            </a:xfrm>
            <a:custGeom>
              <a:avLst/>
              <a:gdLst/>
              <a:ahLst/>
              <a:cxnLst/>
              <a:rect l="l" t="t" r="r" b="b"/>
              <a:pathLst>
                <a:path w="8109" h="11592" extrusionOk="0">
                  <a:moveTo>
                    <a:pt x="7570" y="349"/>
                  </a:moveTo>
                  <a:cubicBezTo>
                    <a:pt x="7665" y="349"/>
                    <a:pt x="7760" y="412"/>
                    <a:pt x="7760" y="539"/>
                  </a:cubicBezTo>
                  <a:lnTo>
                    <a:pt x="7760" y="11211"/>
                  </a:lnTo>
                  <a:lnTo>
                    <a:pt x="349" y="11211"/>
                  </a:lnTo>
                  <a:lnTo>
                    <a:pt x="349" y="539"/>
                  </a:lnTo>
                  <a:cubicBezTo>
                    <a:pt x="349" y="412"/>
                    <a:pt x="444" y="349"/>
                    <a:pt x="571" y="349"/>
                  </a:cubicBezTo>
                  <a:close/>
                  <a:moveTo>
                    <a:pt x="571" y="1"/>
                  </a:moveTo>
                  <a:cubicBezTo>
                    <a:pt x="254" y="1"/>
                    <a:pt x="1" y="222"/>
                    <a:pt x="1" y="539"/>
                  </a:cubicBezTo>
                  <a:lnTo>
                    <a:pt x="1" y="11591"/>
                  </a:lnTo>
                  <a:lnTo>
                    <a:pt x="8108" y="11591"/>
                  </a:lnTo>
                  <a:lnTo>
                    <a:pt x="8108" y="539"/>
                  </a:lnTo>
                  <a:cubicBezTo>
                    <a:pt x="8108" y="222"/>
                    <a:pt x="7855" y="1"/>
                    <a:pt x="7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86;p35">
              <a:extLst>
                <a:ext uri="{FF2B5EF4-FFF2-40B4-BE49-F238E27FC236}">
                  <a16:creationId xmlns:a16="http://schemas.microsoft.com/office/drawing/2014/main" id="{FCAB9973-519B-A85A-CD5B-0A05E8CB47D8}"/>
                </a:ext>
              </a:extLst>
            </p:cNvPr>
            <p:cNvSpPr/>
            <p:nvPr/>
          </p:nvSpPr>
          <p:spPr>
            <a:xfrm>
              <a:off x="5863753" y="2560797"/>
              <a:ext cx="216858" cy="66347"/>
            </a:xfrm>
            <a:custGeom>
              <a:avLst/>
              <a:gdLst/>
              <a:ahLst/>
              <a:cxnLst/>
              <a:rect l="l" t="t" r="r" b="b"/>
              <a:pathLst>
                <a:path w="6524" h="1996" extrusionOk="0">
                  <a:moveTo>
                    <a:pt x="6176" y="380"/>
                  </a:moveTo>
                  <a:lnTo>
                    <a:pt x="6176" y="1647"/>
                  </a:lnTo>
                  <a:lnTo>
                    <a:pt x="348" y="1647"/>
                  </a:lnTo>
                  <a:lnTo>
                    <a:pt x="348" y="380"/>
                  </a:lnTo>
                  <a:close/>
                  <a:moveTo>
                    <a:pt x="0" y="0"/>
                  </a:moveTo>
                  <a:lnTo>
                    <a:pt x="0" y="1996"/>
                  </a:lnTo>
                  <a:lnTo>
                    <a:pt x="6524" y="199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87;p35">
              <a:extLst>
                <a:ext uri="{FF2B5EF4-FFF2-40B4-BE49-F238E27FC236}">
                  <a16:creationId xmlns:a16="http://schemas.microsoft.com/office/drawing/2014/main" id="{D395E67B-00F3-4689-609B-1598B07CC350}"/>
                </a:ext>
              </a:extLst>
            </p:cNvPr>
            <p:cNvSpPr/>
            <p:nvPr/>
          </p:nvSpPr>
          <p:spPr>
            <a:xfrm>
              <a:off x="5863753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425" y="381"/>
                  </a:moveTo>
                  <a:lnTo>
                    <a:pt x="1425" y="1426"/>
                  </a:lnTo>
                  <a:lnTo>
                    <a:pt x="348" y="1426"/>
                  </a:lnTo>
                  <a:lnTo>
                    <a:pt x="348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88;p35">
              <a:extLst>
                <a:ext uri="{FF2B5EF4-FFF2-40B4-BE49-F238E27FC236}">
                  <a16:creationId xmlns:a16="http://schemas.microsoft.com/office/drawing/2014/main" id="{0D75F1BE-A5F3-1055-BE37-120FE25ED2EA}"/>
                </a:ext>
              </a:extLst>
            </p:cNvPr>
            <p:cNvSpPr/>
            <p:nvPr/>
          </p:nvSpPr>
          <p:spPr>
            <a:xfrm>
              <a:off x="5942698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89;p35">
              <a:extLst>
                <a:ext uri="{FF2B5EF4-FFF2-40B4-BE49-F238E27FC236}">
                  <a16:creationId xmlns:a16="http://schemas.microsoft.com/office/drawing/2014/main" id="{559ECAF7-AFEB-9F88-3464-7E140A79EFD6}"/>
                </a:ext>
              </a:extLst>
            </p:cNvPr>
            <p:cNvSpPr/>
            <p:nvPr/>
          </p:nvSpPr>
          <p:spPr>
            <a:xfrm>
              <a:off x="6021643" y="2679729"/>
              <a:ext cx="57937" cy="59001"/>
            </a:xfrm>
            <a:custGeom>
              <a:avLst/>
              <a:gdLst/>
              <a:ahLst/>
              <a:cxnLst/>
              <a:rect l="l" t="t" r="r" b="b"/>
              <a:pathLst>
                <a:path w="1743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90;p35">
              <a:extLst>
                <a:ext uri="{FF2B5EF4-FFF2-40B4-BE49-F238E27FC236}">
                  <a16:creationId xmlns:a16="http://schemas.microsoft.com/office/drawing/2014/main" id="{E3000870-F020-7247-A8E1-5C64FF448243}"/>
                </a:ext>
              </a:extLst>
            </p:cNvPr>
            <p:cNvSpPr/>
            <p:nvPr/>
          </p:nvSpPr>
          <p:spPr>
            <a:xfrm>
              <a:off x="5863753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91;p35">
              <a:extLst>
                <a:ext uri="{FF2B5EF4-FFF2-40B4-BE49-F238E27FC236}">
                  <a16:creationId xmlns:a16="http://schemas.microsoft.com/office/drawing/2014/main" id="{553FB12A-6530-F864-D7B8-96EB522D067E}"/>
                </a:ext>
              </a:extLst>
            </p:cNvPr>
            <p:cNvSpPr/>
            <p:nvPr/>
          </p:nvSpPr>
          <p:spPr>
            <a:xfrm>
              <a:off x="5942698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92;p35">
              <a:extLst>
                <a:ext uri="{FF2B5EF4-FFF2-40B4-BE49-F238E27FC236}">
                  <a16:creationId xmlns:a16="http://schemas.microsoft.com/office/drawing/2014/main" id="{981C4017-1883-584B-5331-BDC224DD6F5D}"/>
                </a:ext>
              </a:extLst>
            </p:cNvPr>
            <p:cNvSpPr/>
            <p:nvPr/>
          </p:nvSpPr>
          <p:spPr>
            <a:xfrm>
              <a:off x="6021643" y="2754486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93;p35">
              <a:extLst>
                <a:ext uri="{FF2B5EF4-FFF2-40B4-BE49-F238E27FC236}">
                  <a16:creationId xmlns:a16="http://schemas.microsoft.com/office/drawing/2014/main" id="{45D1B118-56A7-F9E3-3CCF-3A55A119E593}"/>
                </a:ext>
              </a:extLst>
            </p:cNvPr>
            <p:cNvSpPr/>
            <p:nvPr/>
          </p:nvSpPr>
          <p:spPr>
            <a:xfrm>
              <a:off x="5863753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94;p35">
              <a:extLst>
                <a:ext uri="{FF2B5EF4-FFF2-40B4-BE49-F238E27FC236}">
                  <a16:creationId xmlns:a16="http://schemas.microsoft.com/office/drawing/2014/main" id="{5BE11D8B-1E87-2E8C-31E4-5291EE24CCB2}"/>
                </a:ext>
              </a:extLst>
            </p:cNvPr>
            <p:cNvSpPr/>
            <p:nvPr/>
          </p:nvSpPr>
          <p:spPr>
            <a:xfrm>
              <a:off x="5942698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95;p35">
              <a:extLst>
                <a:ext uri="{FF2B5EF4-FFF2-40B4-BE49-F238E27FC236}">
                  <a16:creationId xmlns:a16="http://schemas.microsoft.com/office/drawing/2014/main" id="{1AB2D460-E5F4-7354-C3EB-9684ECCCCCA2}"/>
                </a:ext>
              </a:extLst>
            </p:cNvPr>
            <p:cNvSpPr/>
            <p:nvPr/>
          </p:nvSpPr>
          <p:spPr>
            <a:xfrm>
              <a:off x="6021643" y="2828179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96;p35">
              <a:extLst>
                <a:ext uri="{FF2B5EF4-FFF2-40B4-BE49-F238E27FC236}">
                  <a16:creationId xmlns:a16="http://schemas.microsoft.com/office/drawing/2014/main" id="{BE38CA54-F81D-F4D0-15DF-3957429615E8}"/>
                </a:ext>
              </a:extLst>
            </p:cNvPr>
            <p:cNvSpPr/>
            <p:nvPr/>
          </p:nvSpPr>
          <p:spPr>
            <a:xfrm>
              <a:off x="5863753" y="2647121"/>
              <a:ext cx="145292" cy="11601"/>
            </a:xfrm>
            <a:custGeom>
              <a:avLst/>
              <a:gdLst/>
              <a:ahLst/>
              <a:cxnLst/>
              <a:rect l="l" t="t" r="r" b="b"/>
              <a:pathLst>
                <a:path w="4371" h="349" extrusionOk="0">
                  <a:moveTo>
                    <a:pt x="0" y="0"/>
                  </a:moveTo>
                  <a:lnTo>
                    <a:pt x="0" y="349"/>
                  </a:lnTo>
                  <a:lnTo>
                    <a:pt x="4370" y="34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97;p35">
              <a:extLst>
                <a:ext uri="{FF2B5EF4-FFF2-40B4-BE49-F238E27FC236}">
                  <a16:creationId xmlns:a16="http://schemas.microsoft.com/office/drawing/2014/main" id="{6A11482B-C2D5-E42F-E6DB-317C62B8B2D3}"/>
                </a:ext>
              </a:extLst>
            </p:cNvPr>
            <p:cNvSpPr/>
            <p:nvPr/>
          </p:nvSpPr>
          <p:spPr>
            <a:xfrm>
              <a:off x="6022707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8" y="697"/>
                  </a:cubicBezTo>
                  <a:cubicBezTo>
                    <a:pt x="538" y="697"/>
                    <a:pt x="697" y="539"/>
                    <a:pt x="697" y="349"/>
                  </a:cubicBezTo>
                  <a:cubicBezTo>
                    <a:pt x="697" y="159"/>
                    <a:pt x="538" y="1"/>
                    <a:pt x="34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98;p35">
              <a:extLst>
                <a:ext uri="{FF2B5EF4-FFF2-40B4-BE49-F238E27FC236}">
                  <a16:creationId xmlns:a16="http://schemas.microsoft.com/office/drawing/2014/main" id="{E8CCB366-731B-ED7C-6879-C79C786D0C37}"/>
                </a:ext>
              </a:extLst>
            </p:cNvPr>
            <p:cNvSpPr/>
            <p:nvPr/>
          </p:nvSpPr>
          <p:spPr>
            <a:xfrm>
              <a:off x="6057443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99;p35">
              <a:extLst>
                <a:ext uri="{FF2B5EF4-FFF2-40B4-BE49-F238E27FC236}">
                  <a16:creationId xmlns:a16="http://schemas.microsoft.com/office/drawing/2014/main" id="{29E22CE5-B1BA-F6D6-9C40-43A7EE1267FC}"/>
                </a:ext>
              </a:extLst>
            </p:cNvPr>
            <p:cNvSpPr/>
            <p:nvPr/>
          </p:nvSpPr>
          <p:spPr>
            <a:xfrm>
              <a:off x="5738472" y="3003952"/>
              <a:ext cx="360056" cy="222176"/>
            </a:xfrm>
            <a:custGeom>
              <a:avLst/>
              <a:gdLst/>
              <a:ahLst/>
              <a:cxnLst/>
              <a:rect l="l" t="t" r="r" b="b"/>
              <a:pathLst>
                <a:path w="10832" h="6684" extrusionOk="0">
                  <a:moveTo>
                    <a:pt x="1647" y="286"/>
                  </a:moveTo>
                  <a:cubicBezTo>
                    <a:pt x="1584" y="983"/>
                    <a:pt x="982" y="1553"/>
                    <a:pt x="254" y="1553"/>
                  </a:cubicBezTo>
                  <a:lnTo>
                    <a:pt x="254" y="286"/>
                  </a:lnTo>
                  <a:close/>
                  <a:moveTo>
                    <a:pt x="10546" y="286"/>
                  </a:moveTo>
                  <a:lnTo>
                    <a:pt x="10546" y="1553"/>
                  </a:lnTo>
                  <a:cubicBezTo>
                    <a:pt x="9818" y="1553"/>
                    <a:pt x="9216" y="983"/>
                    <a:pt x="9184" y="286"/>
                  </a:cubicBezTo>
                  <a:close/>
                  <a:moveTo>
                    <a:pt x="5226" y="2440"/>
                  </a:moveTo>
                  <a:cubicBezTo>
                    <a:pt x="5036" y="2471"/>
                    <a:pt x="4941" y="2566"/>
                    <a:pt x="4941" y="2725"/>
                  </a:cubicBezTo>
                  <a:cubicBezTo>
                    <a:pt x="4941" y="2820"/>
                    <a:pt x="5036" y="2883"/>
                    <a:pt x="5226" y="2946"/>
                  </a:cubicBezTo>
                  <a:lnTo>
                    <a:pt x="5226" y="2440"/>
                  </a:lnTo>
                  <a:close/>
                  <a:moveTo>
                    <a:pt x="5606" y="3706"/>
                  </a:moveTo>
                  <a:lnTo>
                    <a:pt x="5606" y="4245"/>
                  </a:lnTo>
                  <a:cubicBezTo>
                    <a:pt x="5828" y="4213"/>
                    <a:pt x="5923" y="4086"/>
                    <a:pt x="5923" y="3960"/>
                  </a:cubicBezTo>
                  <a:cubicBezTo>
                    <a:pt x="5923" y="3833"/>
                    <a:pt x="5796" y="3770"/>
                    <a:pt x="5606" y="3706"/>
                  </a:cubicBezTo>
                  <a:close/>
                  <a:moveTo>
                    <a:pt x="5416" y="1521"/>
                  </a:moveTo>
                  <a:cubicBezTo>
                    <a:pt x="5543" y="1521"/>
                    <a:pt x="5606" y="1616"/>
                    <a:pt x="5606" y="1711"/>
                  </a:cubicBezTo>
                  <a:lnTo>
                    <a:pt x="5606" y="1933"/>
                  </a:lnTo>
                  <a:cubicBezTo>
                    <a:pt x="5859" y="1964"/>
                    <a:pt x="6208" y="2059"/>
                    <a:pt x="6334" y="2249"/>
                  </a:cubicBezTo>
                  <a:cubicBezTo>
                    <a:pt x="6366" y="2281"/>
                    <a:pt x="6366" y="2313"/>
                    <a:pt x="6366" y="2376"/>
                  </a:cubicBezTo>
                  <a:cubicBezTo>
                    <a:pt x="6366" y="2535"/>
                    <a:pt x="6239" y="2630"/>
                    <a:pt x="6081" y="2630"/>
                  </a:cubicBezTo>
                  <a:lnTo>
                    <a:pt x="6018" y="2630"/>
                  </a:lnTo>
                  <a:cubicBezTo>
                    <a:pt x="5891" y="2598"/>
                    <a:pt x="5733" y="2503"/>
                    <a:pt x="5606" y="2471"/>
                  </a:cubicBezTo>
                  <a:lnTo>
                    <a:pt x="5606" y="3041"/>
                  </a:lnTo>
                  <a:cubicBezTo>
                    <a:pt x="6049" y="3168"/>
                    <a:pt x="6524" y="3326"/>
                    <a:pt x="6524" y="3896"/>
                  </a:cubicBezTo>
                  <a:cubicBezTo>
                    <a:pt x="6524" y="4371"/>
                    <a:pt x="6208" y="4720"/>
                    <a:pt x="5606" y="4783"/>
                  </a:cubicBezTo>
                  <a:lnTo>
                    <a:pt x="5606" y="5005"/>
                  </a:lnTo>
                  <a:cubicBezTo>
                    <a:pt x="5606" y="5100"/>
                    <a:pt x="5543" y="5195"/>
                    <a:pt x="5416" y="5195"/>
                  </a:cubicBezTo>
                  <a:cubicBezTo>
                    <a:pt x="5321" y="5195"/>
                    <a:pt x="5226" y="5100"/>
                    <a:pt x="5226" y="5005"/>
                  </a:cubicBezTo>
                  <a:lnTo>
                    <a:pt x="5226" y="4783"/>
                  </a:lnTo>
                  <a:cubicBezTo>
                    <a:pt x="4877" y="4751"/>
                    <a:pt x="4466" y="4625"/>
                    <a:pt x="4339" y="4435"/>
                  </a:cubicBezTo>
                  <a:cubicBezTo>
                    <a:pt x="4339" y="4371"/>
                    <a:pt x="4307" y="4340"/>
                    <a:pt x="4307" y="4276"/>
                  </a:cubicBezTo>
                  <a:cubicBezTo>
                    <a:pt x="4307" y="4118"/>
                    <a:pt x="4434" y="4023"/>
                    <a:pt x="4592" y="4023"/>
                  </a:cubicBezTo>
                  <a:cubicBezTo>
                    <a:pt x="4624" y="4023"/>
                    <a:pt x="4687" y="4023"/>
                    <a:pt x="4751" y="4055"/>
                  </a:cubicBezTo>
                  <a:cubicBezTo>
                    <a:pt x="4877" y="4150"/>
                    <a:pt x="5036" y="4213"/>
                    <a:pt x="5226" y="4245"/>
                  </a:cubicBezTo>
                  <a:lnTo>
                    <a:pt x="5226" y="3580"/>
                  </a:lnTo>
                  <a:cubicBezTo>
                    <a:pt x="4782" y="3485"/>
                    <a:pt x="4339" y="3326"/>
                    <a:pt x="4339" y="2756"/>
                  </a:cubicBezTo>
                  <a:cubicBezTo>
                    <a:pt x="4339" y="2344"/>
                    <a:pt x="4656" y="1996"/>
                    <a:pt x="5226" y="1933"/>
                  </a:cubicBezTo>
                  <a:lnTo>
                    <a:pt x="5226" y="1711"/>
                  </a:lnTo>
                  <a:cubicBezTo>
                    <a:pt x="5226" y="1616"/>
                    <a:pt x="5321" y="1521"/>
                    <a:pt x="5416" y="1521"/>
                  </a:cubicBezTo>
                  <a:close/>
                  <a:moveTo>
                    <a:pt x="5416" y="1141"/>
                  </a:moveTo>
                  <a:cubicBezTo>
                    <a:pt x="5131" y="1173"/>
                    <a:pt x="4909" y="1363"/>
                    <a:pt x="4877" y="1648"/>
                  </a:cubicBezTo>
                  <a:cubicBezTo>
                    <a:pt x="4339" y="1806"/>
                    <a:pt x="3959" y="2218"/>
                    <a:pt x="3959" y="2756"/>
                  </a:cubicBezTo>
                  <a:cubicBezTo>
                    <a:pt x="3959" y="3231"/>
                    <a:pt x="4181" y="3485"/>
                    <a:pt x="4434" y="3675"/>
                  </a:cubicBezTo>
                  <a:cubicBezTo>
                    <a:pt x="4181" y="3738"/>
                    <a:pt x="3959" y="3991"/>
                    <a:pt x="3959" y="4276"/>
                  </a:cubicBezTo>
                  <a:cubicBezTo>
                    <a:pt x="3959" y="4403"/>
                    <a:pt x="3991" y="4498"/>
                    <a:pt x="4054" y="4593"/>
                  </a:cubicBezTo>
                  <a:cubicBezTo>
                    <a:pt x="4212" y="4878"/>
                    <a:pt x="4592" y="5005"/>
                    <a:pt x="4877" y="5068"/>
                  </a:cubicBezTo>
                  <a:cubicBezTo>
                    <a:pt x="4909" y="5321"/>
                    <a:pt x="5131" y="5543"/>
                    <a:pt x="5416" y="5543"/>
                  </a:cubicBezTo>
                  <a:cubicBezTo>
                    <a:pt x="5701" y="5543"/>
                    <a:pt x="5923" y="5321"/>
                    <a:pt x="5954" y="5068"/>
                  </a:cubicBezTo>
                  <a:cubicBezTo>
                    <a:pt x="6524" y="4910"/>
                    <a:pt x="6873" y="4466"/>
                    <a:pt x="6873" y="3896"/>
                  </a:cubicBezTo>
                  <a:cubicBezTo>
                    <a:pt x="6873" y="3390"/>
                    <a:pt x="6619" y="3105"/>
                    <a:pt x="6334" y="2946"/>
                  </a:cubicBezTo>
                  <a:cubicBezTo>
                    <a:pt x="6556" y="2851"/>
                    <a:pt x="6746" y="2630"/>
                    <a:pt x="6746" y="2376"/>
                  </a:cubicBezTo>
                  <a:cubicBezTo>
                    <a:pt x="6746" y="2249"/>
                    <a:pt x="6683" y="2154"/>
                    <a:pt x="6619" y="2028"/>
                  </a:cubicBezTo>
                  <a:cubicBezTo>
                    <a:pt x="6493" y="1806"/>
                    <a:pt x="6208" y="1711"/>
                    <a:pt x="5954" y="1648"/>
                  </a:cubicBezTo>
                  <a:cubicBezTo>
                    <a:pt x="5923" y="1363"/>
                    <a:pt x="5701" y="1141"/>
                    <a:pt x="5416" y="1141"/>
                  </a:cubicBezTo>
                  <a:close/>
                  <a:moveTo>
                    <a:pt x="8836" y="381"/>
                  </a:moveTo>
                  <a:cubicBezTo>
                    <a:pt x="8931" y="1204"/>
                    <a:pt x="9628" y="1869"/>
                    <a:pt x="10451" y="1901"/>
                  </a:cubicBezTo>
                  <a:lnTo>
                    <a:pt x="10451" y="4688"/>
                  </a:lnTo>
                  <a:cubicBezTo>
                    <a:pt x="9564" y="4720"/>
                    <a:pt x="8868" y="5448"/>
                    <a:pt x="8804" y="6303"/>
                  </a:cubicBezTo>
                  <a:lnTo>
                    <a:pt x="1996" y="6303"/>
                  </a:lnTo>
                  <a:cubicBezTo>
                    <a:pt x="1964" y="5448"/>
                    <a:pt x="1236" y="4720"/>
                    <a:pt x="380" y="4688"/>
                  </a:cubicBezTo>
                  <a:lnTo>
                    <a:pt x="380" y="1901"/>
                  </a:lnTo>
                  <a:cubicBezTo>
                    <a:pt x="1204" y="1838"/>
                    <a:pt x="1901" y="1204"/>
                    <a:pt x="1996" y="381"/>
                  </a:cubicBezTo>
                  <a:close/>
                  <a:moveTo>
                    <a:pt x="254" y="5036"/>
                  </a:moveTo>
                  <a:cubicBezTo>
                    <a:pt x="1045" y="5036"/>
                    <a:pt x="1647" y="5670"/>
                    <a:pt x="1647" y="6430"/>
                  </a:cubicBezTo>
                  <a:lnTo>
                    <a:pt x="254" y="6430"/>
                  </a:lnTo>
                  <a:lnTo>
                    <a:pt x="254" y="5036"/>
                  </a:lnTo>
                  <a:close/>
                  <a:moveTo>
                    <a:pt x="10546" y="5036"/>
                  </a:moveTo>
                  <a:lnTo>
                    <a:pt x="10546" y="6430"/>
                  </a:lnTo>
                  <a:lnTo>
                    <a:pt x="9153" y="6430"/>
                  </a:lnTo>
                  <a:cubicBezTo>
                    <a:pt x="9153" y="5670"/>
                    <a:pt x="9786" y="5036"/>
                    <a:pt x="10546" y="5036"/>
                  </a:cubicBezTo>
                  <a:close/>
                  <a:moveTo>
                    <a:pt x="0" y="1"/>
                  </a:moveTo>
                  <a:lnTo>
                    <a:pt x="0" y="6683"/>
                  </a:lnTo>
                  <a:lnTo>
                    <a:pt x="10831" y="6683"/>
                  </a:lnTo>
                  <a:lnTo>
                    <a:pt x="108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00;p35">
              <a:extLst>
                <a:ext uri="{FF2B5EF4-FFF2-40B4-BE49-F238E27FC236}">
                  <a16:creationId xmlns:a16="http://schemas.microsoft.com/office/drawing/2014/main" id="{7002B784-77DF-20A0-7066-15BD5A4DC005}"/>
                </a:ext>
              </a:extLst>
            </p:cNvPr>
            <p:cNvSpPr/>
            <p:nvPr/>
          </p:nvSpPr>
          <p:spPr>
            <a:xfrm>
              <a:off x="6209017" y="2851347"/>
              <a:ext cx="415832" cy="256879"/>
            </a:xfrm>
            <a:custGeom>
              <a:avLst/>
              <a:gdLst/>
              <a:ahLst/>
              <a:cxnLst/>
              <a:rect l="l" t="t" r="r" b="b"/>
              <a:pathLst>
                <a:path w="12510" h="7728" extrusionOk="0">
                  <a:moveTo>
                    <a:pt x="0" y="0"/>
                  </a:moveTo>
                  <a:lnTo>
                    <a:pt x="0" y="7727"/>
                  </a:lnTo>
                  <a:lnTo>
                    <a:pt x="1077" y="7727"/>
                  </a:lnTo>
                  <a:lnTo>
                    <a:pt x="1077" y="0"/>
                  </a:lnTo>
                  <a:close/>
                  <a:moveTo>
                    <a:pt x="1172" y="0"/>
                  </a:moveTo>
                  <a:lnTo>
                    <a:pt x="1172" y="7727"/>
                  </a:lnTo>
                  <a:lnTo>
                    <a:pt x="1299" y="7727"/>
                  </a:lnTo>
                  <a:lnTo>
                    <a:pt x="1299" y="0"/>
                  </a:lnTo>
                  <a:close/>
                  <a:moveTo>
                    <a:pt x="1489" y="0"/>
                  </a:moveTo>
                  <a:lnTo>
                    <a:pt x="1489" y="7727"/>
                  </a:lnTo>
                  <a:lnTo>
                    <a:pt x="2566" y="7727"/>
                  </a:lnTo>
                  <a:lnTo>
                    <a:pt x="2566" y="0"/>
                  </a:lnTo>
                  <a:close/>
                  <a:moveTo>
                    <a:pt x="3104" y="0"/>
                  </a:moveTo>
                  <a:lnTo>
                    <a:pt x="3104" y="7727"/>
                  </a:lnTo>
                  <a:lnTo>
                    <a:pt x="3199" y="7727"/>
                  </a:lnTo>
                  <a:lnTo>
                    <a:pt x="3199" y="0"/>
                  </a:lnTo>
                  <a:close/>
                  <a:moveTo>
                    <a:pt x="3357" y="0"/>
                  </a:moveTo>
                  <a:lnTo>
                    <a:pt x="3357" y="7727"/>
                  </a:lnTo>
                  <a:lnTo>
                    <a:pt x="3579" y="7727"/>
                  </a:lnTo>
                  <a:lnTo>
                    <a:pt x="3579" y="0"/>
                  </a:lnTo>
                  <a:close/>
                  <a:moveTo>
                    <a:pt x="4117" y="0"/>
                  </a:moveTo>
                  <a:lnTo>
                    <a:pt x="4117" y="7727"/>
                  </a:lnTo>
                  <a:lnTo>
                    <a:pt x="4307" y="7727"/>
                  </a:lnTo>
                  <a:lnTo>
                    <a:pt x="4307" y="0"/>
                  </a:lnTo>
                  <a:close/>
                  <a:moveTo>
                    <a:pt x="4593" y="0"/>
                  </a:moveTo>
                  <a:lnTo>
                    <a:pt x="4593" y="7727"/>
                  </a:lnTo>
                  <a:lnTo>
                    <a:pt x="5669" y="7727"/>
                  </a:lnTo>
                  <a:lnTo>
                    <a:pt x="5669" y="0"/>
                  </a:lnTo>
                  <a:close/>
                  <a:moveTo>
                    <a:pt x="6144" y="0"/>
                  </a:moveTo>
                  <a:lnTo>
                    <a:pt x="6144" y="7727"/>
                  </a:lnTo>
                  <a:lnTo>
                    <a:pt x="6334" y="7727"/>
                  </a:lnTo>
                  <a:lnTo>
                    <a:pt x="6334" y="0"/>
                  </a:lnTo>
                  <a:close/>
                  <a:moveTo>
                    <a:pt x="6651" y="0"/>
                  </a:moveTo>
                  <a:lnTo>
                    <a:pt x="6651" y="7727"/>
                  </a:lnTo>
                  <a:lnTo>
                    <a:pt x="6746" y="7727"/>
                  </a:lnTo>
                  <a:lnTo>
                    <a:pt x="6746" y="0"/>
                  </a:lnTo>
                  <a:close/>
                  <a:moveTo>
                    <a:pt x="6999" y="0"/>
                  </a:moveTo>
                  <a:lnTo>
                    <a:pt x="6999" y="7727"/>
                  </a:lnTo>
                  <a:lnTo>
                    <a:pt x="7189" y="7727"/>
                  </a:lnTo>
                  <a:lnTo>
                    <a:pt x="7189" y="0"/>
                  </a:lnTo>
                  <a:close/>
                  <a:moveTo>
                    <a:pt x="7664" y="0"/>
                  </a:moveTo>
                  <a:lnTo>
                    <a:pt x="7664" y="7727"/>
                  </a:lnTo>
                  <a:lnTo>
                    <a:pt x="9121" y="7727"/>
                  </a:lnTo>
                  <a:lnTo>
                    <a:pt x="9121" y="0"/>
                  </a:lnTo>
                  <a:close/>
                  <a:moveTo>
                    <a:pt x="9596" y="0"/>
                  </a:moveTo>
                  <a:lnTo>
                    <a:pt x="9596" y="7727"/>
                  </a:lnTo>
                  <a:lnTo>
                    <a:pt x="9691" y="7727"/>
                  </a:lnTo>
                  <a:lnTo>
                    <a:pt x="9691" y="0"/>
                  </a:lnTo>
                  <a:close/>
                  <a:moveTo>
                    <a:pt x="9786" y="0"/>
                  </a:moveTo>
                  <a:lnTo>
                    <a:pt x="9786" y="7727"/>
                  </a:lnTo>
                  <a:lnTo>
                    <a:pt x="10008" y="7727"/>
                  </a:lnTo>
                  <a:lnTo>
                    <a:pt x="10008" y="0"/>
                  </a:lnTo>
                  <a:close/>
                  <a:moveTo>
                    <a:pt x="10325" y="0"/>
                  </a:moveTo>
                  <a:lnTo>
                    <a:pt x="10325" y="7727"/>
                  </a:lnTo>
                  <a:lnTo>
                    <a:pt x="11940" y="7727"/>
                  </a:lnTo>
                  <a:lnTo>
                    <a:pt x="11940" y="0"/>
                  </a:lnTo>
                  <a:close/>
                  <a:moveTo>
                    <a:pt x="12288" y="0"/>
                  </a:moveTo>
                  <a:lnTo>
                    <a:pt x="12288" y="7727"/>
                  </a:lnTo>
                  <a:lnTo>
                    <a:pt x="12510" y="7727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01;p35">
              <a:extLst>
                <a:ext uri="{FF2B5EF4-FFF2-40B4-BE49-F238E27FC236}">
                  <a16:creationId xmlns:a16="http://schemas.microsoft.com/office/drawing/2014/main" id="{ACA378D5-09E4-82D1-CE69-68D0F6D275EC}"/>
                </a:ext>
              </a:extLst>
            </p:cNvPr>
            <p:cNvSpPr/>
            <p:nvPr/>
          </p:nvSpPr>
          <p:spPr>
            <a:xfrm>
              <a:off x="6197449" y="3555570"/>
              <a:ext cx="49494" cy="64253"/>
            </a:xfrm>
            <a:custGeom>
              <a:avLst/>
              <a:gdLst/>
              <a:ahLst/>
              <a:cxnLst/>
              <a:rect l="l" t="t" r="r" b="b"/>
              <a:pathLst>
                <a:path w="1489" h="1933" extrusionOk="0">
                  <a:moveTo>
                    <a:pt x="1172" y="0"/>
                  </a:moveTo>
                  <a:cubicBezTo>
                    <a:pt x="919" y="634"/>
                    <a:pt x="507" y="1204"/>
                    <a:pt x="0" y="1679"/>
                  </a:cubicBezTo>
                  <a:lnTo>
                    <a:pt x="253" y="1932"/>
                  </a:lnTo>
                  <a:cubicBezTo>
                    <a:pt x="792" y="1457"/>
                    <a:pt x="1204" y="824"/>
                    <a:pt x="1489" y="159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02;p35">
              <a:extLst>
                <a:ext uri="{FF2B5EF4-FFF2-40B4-BE49-F238E27FC236}">
                  <a16:creationId xmlns:a16="http://schemas.microsoft.com/office/drawing/2014/main" id="{09139EAE-4ED1-04FF-81D3-74F05EB4B20F}"/>
                </a:ext>
              </a:extLst>
            </p:cNvPr>
            <p:cNvSpPr/>
            <p:nvPr/>
          </p:nvSpPr>
          <p:spPr>
            <a:xfrm>
              <a:off x="6237437" y="3439762"/>
              <a:ext cx="22138" cy="63222"/>
            </a:xfrm>
            <a:custGeom>
              <a:avLst/>
              <a:gdLst/>
              <a:ahLst/>
              <a:cxnLst/>
              <a:rect l="l" t="t" r="r" b="b"/>
              <a:pathLst>
                <a:path w="666" h="1902" extrusionOk="0">
                  <a:moveTo>
                    <a:pt x="349" y="1"/>
                  </a:moveTo>
                  <a:lnTo>
                    <a:pt x="1" y="128"/>
                  </a:lnTo>
                  <a:cubicBezTo>
                    <a:pt x="222" y="634"/>
                    <a:pt x="317" y="1173"/>
                    <a:pt x="317" y="1743"/>
                  </a:cubicBezTo>
                  <a:cubicBezTo>
                    <a:pt x="317" y="1806"/>
                    <a:pt x="317" y="1838"/>
                    <a:pt x="317" y="1869"/>
                  </a:cubicBezTo>
                  <a:lnTo>
                    <a:pt x="666" y="1901"/>
                  </a:lnTo>
                  <a:cubicBezTo>
                    <a:pt x="666" y="1838"/>
                    <a:pt x="666" y="1806"/>
                    <a:pt x="666" y="1743"/>
                  </a:cubicBezTo>
                  <a:cubicBezTo>
                    <a:pt x="666" y="1141"/>
                    <a:pt x="571" y="539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03;p35">
              <a:extLst>
                <a:ext uri="{FF2B5EF4-FFF2-40B4-BE49-F238E27FC236}">
                  <a16:creationId xmlns:a16="http://schemas.microsoft.com/office/drawing/2014/main" id="{A9C5ADA7-65B1-E8CA-0297-4217E5EDC2DE}"/>
                </a:ext>
              </a:extLst>
            </p:cNvPr>
            <p:cNvSpPr/>
            <p:nvPr/>
          </p:nvSpPr>
          <p:spPr>
            <a:xfrm>
              <a:off x="6222712" y="3408184"/>
              <a:ext cx="15822" cy="14792"/>
            </a:xfrm>
            <a:custGeom>
              <a:avLst/>
              <a:gdLst/>
              <a:ahLst/>
              <a:cxnLst/>
              <a:rect l="l" t="t" r="r" b="b"/>
              <a:pathLst>
                <a:path w="476" h="445" extrusionOk="0">
                  <a:moveTo>
                    <a:pt x="317" y="1"/>
                  </a:moveTo>
                  <a:lnTo>
                    <a:pt x="0" y="191"/>
                  </a:lnTo>
                  <a:cubicBezTo>
                    <a:pt x="64" y="286"/>
                    <a:pt x="95" y="349"/>
                    <a:pt x="159" y="444"/>
                  </a:cubicBezTo>
                  <a:lnTo>
                    <a:pt x="475" y="254"/>
                  </a:lnTo>
                  <a:cubicBezTo>
                    <a:pt x="412" y="191"/>
                    <a:pt x="349" y="96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04;p35">
              <a:extLst>
                <a:ext uri="{FF2B5EF4-FFF2-40B4-BE49-F238E27FC236}">
                  <a16:creationId xmlns:a16="http://schemas.microsoft.com/office/drawing/2014/main" id="{CB10BC22-0A98-D229-91DA-7D119E2076B0}"/>
                </a:ext>
              </a:extLst>
            </p:cNvPr>
            <p:cNvSpPr/>
            <p:nvPr/>
          </p:nvSpPr>
          <p:spPr>
            <a:xfrm>
              <a:off x="6164808" y="3351343"/>
              <a:ext cx="68441" cy="63189"/>
            </a:xfrm>
            <a:custGeom>
              <a:avLst/>
              <a:gdLst/>
              <a:ahLst/>
              <a:cxnLst/>
              <a:rect l="l" t="t" r="r" b="b"/>
              <a:pathLst>
                <a:path w="2059" h="1901" extrusionOk="0">
                  <a:moveTo>
                    <a:pt x="159" y="1"/>
                  </a:moveTo>
                  <a:lnTo>
                    <a:pt x="0" y="317"/>
                  </a:lnTo>
                  <a:cubicBezTo>
                    <a:pt x="697" y="666"/>
                    <a:pt x="1299" y="1236"/>
                    <a:pt x="1742" y="1901"/>
                  </a:cubicBezTo>
                  <a:lnTo>
                    <a:pt x="2059" y="1711"/>
                  </a:lnTo>
                  <a:cubicBezTo>
                    <a:pt x="1584" y="982"/>
                    <a:pt x="919" y="38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05;p35">
              <a:extLst>
                <a:ext uri="{FF2B5EF4-FFF2-40B4-BE49-F238E27FC236}">
                  <a16:creationId xmlns:a16="http://schemas.microsoft.com/office/drawing/2014/main" id="{C5572D47-E667-FE8A-C2F7-4341DF4DCF54}"/>
                </a:ext>
              </a:extLst>
            </p:cNvPr>
            <p:cNvSpPr/>
            <p:nvPr/>
          </p:nvSpPr>
          <p:spPr>
            <a:xfrm>
              <a:off x="5995317" y="3340840"/>
              <a:ext cx="49528" cy="33705"/>
            </a:xfrm>
            <a:custGeom>
              <a:avLst/>
              <a:gdLst/>
              <a:ahLst/>
              <a:cxnLst/>
              <a:rect l="l" t="t" r="r" b="b"/>
              <a:pathLst>
                <a:path w="1490" h="1014" extrusionOk="0">
                  <a:moveTo>
                    <a:pt x="1394" y="0"/>
                  </a:moveTo>
                  <a:cubicBezTo>
                    <a:pt x="887" y="190"/>
                    <a:pt x="412" y="412"/>
                    <a:pt x="1" y="728"/>
                  </a:cubicBezTo>
                  <a:lnTo>
                    <a:pt x="222" y="1013"/>
                  </a:lnTo>
                  <a:cubicBezTo>
                    <a:pt x="602" y="728"/>
                    <a:pt x="1046" y="507"/>
                    <a:pt x="1489" y="348"/>
                  </a:cubicBezTo>
                  <a:lnTo>
                    <a:pt x="139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6" name="Google Shape;3306;p35">
              <a:extLst>
                <a:ext uri="{FF2B5EF4-FFF2-40B4-BE49-F238E27FC236}">
                  <a16:creationId xmlns:a16="http://schemas.microsoft.com/office/drawing/2014/main" id="{E4164C13-FE30-2CEA-208C-8DCA2E4C9280}"/>
                </a:ext>
              </a:extLst>
            </p:cNvPr>
            <p:cNvSpPr/>
            <p:nvPr/>
          </p:nvSpPr>
          <p:spPr>
            <a:xfrm>
              <a:off x="5953202" y="3365038"/>
              <a:ext cx="49528" cy="53716"/>
            </a:xfrm>
            <a:custGeom>
              <a:avLst/>
              <a:gdLst/>
              <a:ahLst/>
              <a:cxnLst/>
              <a:rect l="l" t="t" r="r" b="b"/>
              <a:pathLst>
                <a:path w="1490" h="1616" extrusionOk="0">
                  <a:moveTo>
                    <a:pt x="1268" y="0"/>
                  </a:moveTo>
                  <a:cubicBezTo>
                    <a:pt x="761" y="380"/>
                    <a:pt x="318" y="855"/>
                    <a:pt x="1" y="1426"/>
                  </a:cubicBezTo>
                  <a:lnTo>
                    <a:pt x="286" y="1616"/>
                  </a:lnTo>
                  <a:cubicBezTo>
                    <a:pt x="603" y="1077"/>
                    <a:pt x="1014" y="634"/>
                    <a:pt x="1489" y="285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7" name="Google Shape;3307;p35">
              <a:extLst>
                <a:ext uri="{FF2B5EF4-FFF2-40B4-BE49-F238E27FC236}">
                  <a16:creationId xmlns:a16="http://schemas.microsoft.com/office/drawing/2014/main" id="{B00468F2-5248-B840-601F-338CE52193B6}"/>
                </a:ext>
              </a:extLst>
            </p:cNvPr>
            <p:cNvSpPr/>
            <p:nvPr/>
          </p:nvSpPr>
          <p:spPr>
            <a:xfrm>
              <a:off x="5947950" y="3412405"/>
              <a:ext cx="14759" cy="12664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127" y="1"/>
                  </a:moveTo>
                  <a:cubicBezTo>
                    <a:pt x="96" y="64"/>
                    <a:pt x="64" y="127"/>
                    <a:pt x="1" y="222"/>
                  </a:cubicBezTo>
                  <a:lnTo>
                    <a:pt x="317" y="381"/>
                  </a:lnTo>
                  <a:cubicBezTo>
                    <a:pt x="381" y="317"/>
                    <a:pt x="412" y="254"/>
                    <a:pt x="444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8" name="Google Shape;3308;p35">
              <a:extLst>
                <a:ext uri="{FF2B5EF4-FFF2-40B4-BE49-F238E27FC236}">
                  <a16:creationId xmlns:a16="http://schemas.microsoft.com/office/drawing/2014/main" id="{63489F93-60D0-92E1-9359-A118B507CB6A}"/>
                </a:ext>
              </a:extLst>
            </p:cNvPr>
            <p:cNvSpPr/>
            <p:nvPr/>
          </p:nvSpPr>
          <p:spPr>
            <a:xfrm>
              <a:off x="5929003" y="3450299"/>
              <a:ext cx="17916" cy="61095"/>
            </a:xfrm>
            <a:custGeom>
              <a:avLst/>
              <a:gdLst/>
              <a:ahLst/>
              <a:cxnLst/>
              <a:rect l="l" t="t" r="r" b="b"/>
              <a:pathLst>
                <a:path w="539" h="1838" extrusionOk="0">
                  <a:moveTo>
                    <a:pt x="191" y="1"/>
                  </a:moveTo>
                  <a:cubicBezTo>
                    <a:pt x="64" y="476"/>
                    <a:pt x="1" y="951"/>
                    <a:pt x="1" y="1426"/>
                  </a:cubicBezTo>
                  <a:cubicBezTo>
                    <a:pt x="1" y="1584"/>
                    <a:pt x="1" y="1711"/>
                    <a:pt x="1" y="1837"/>
                  </a:cubicBezTo>
                  <a:lnTo>
                    <a:pt x="381" y="1806"/>
                  </a:lnTo>
                  <a:cubicBezTo>
                    <a:pt x="349" y="1679"/>
                    <a:pt x="349" y="1552"/>
                    <a:pt x="349" y="1426"/>
                  </a:cubicBezTo>
                  <a:cubicBezTo>
                    <a:pt x="349" y="982"/>
                    <a:pt x="412" y="539"/>
                    <a:pt x="539" y="9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9" name="Google Shape;3309;p35">
              <a:extLst>
                <a:ext uri="{FF2B5EF4-FFF2-40B4-BE49-F238E27FC236}">
                  <a16:creationId xmlns:a16="http://schemas.microsoft.com/office/drawing/2014/main" id="{20D6796C-80D8-4923-FDF2-F75C38618DEE}"/>
                </a:ext>
              </a:extLst>
            </p:cNvPr>
            <p:cNvSpPr/>
            <p:nvPr/>
          </p:nvSpPr>
          <p:spPr>
            <a:xfrm>
              <a:off x="5933225" y="3532402"/>
              <a:ext cx="34769" cy="60031"/>
            </a:xfrm>
            <a:custGeom>
              <a:avLst/>
              <a:gdLst/>
              <a:ahLst/>
              <a:cxnLst/>
              <a:rect l="l" t="t" r="r" b="b"/>
              <a:pathLst>
                <a:path w="1046" h="1806" extrusionOk="0">
                  <a:moveTo>
                    <a:pt x="349" y="1"/>
                  </a:moveTo>
                  <a:lnTo>
                    <a:pt x="0" y="64"/>
                  </a:lnTo>
                  <a:cubicBezTo>
                    <a:pt x="127" y="697"/>
                    <a:pt x="380" y="1268"/>
                    <a:pt x="760" y="1806"/>
                  </a:cubicBezTo>
                  <a:lnTo>
                    <a:pt x="1045" y="1584"/>
                  </a:lnTo>
                  <a:cubicBezTo>
                    <a:pt x="697" y="1109"/>
                    <a:pt x="475" y="57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0" name="Google Shape;3310;p35">
              <a:extLst>
                <a:ext uri="{FF2B5EF4-FFF2-40B4-BE49-F238E27FC236}">
                  <a16:creationId xmlns:a16="http://schemas.microsoft.com/office/drawing/2014/main" id="{863218BD-2AFE-EDC2-1153-B713EE35B1D2}"/>
                </a:ext>
              </a:extLst>
            </p:cNvPr>
            <p:cNvSpPr/>
            <p:nvPr/>
          </p:nvSpPr>
          <p:spPr>
            <a:xfrm>
              <a:off x="6154271" y="3397680"/>
              <a:ext cx="60031" cy="170554"/>
            </a:xfrm>
            <a:custGeom>
              <a:avLst/>
              <a:gdLst/>
              <a:ahLst/>
              <a:cxnLst/>
              <a:rect l="l" t="t" r="r" b="b"/>
              <a:pathLst>
                <a:path w="1806" h="5131" extrusionOk="0">
                  <a:moveTo>
                    <a:pt x="222" y="0"/>
                  </a:moveTo>
                  <a:lnTo>
                    <a:pt x="1" y="317"/>
                  </a:lnTo>
                  <a:cubicBezTo>
                    <a:pt x="919" y="919"/>
                    <a:pt x="1457" y="1932"/>
                    <a:pt x="1457" y="3009"/>
                  </a:cubicBezTo>
                  <a:cubicBezTo>
                    <a:pt x="1457" y="3705"/>
                    <a:pt x="1236" y="4370"/>
                    <a:pt x="824" y="4941"/>
                  </a:cubicBezTo>
                  <a:lnTo>
                    <a:pt x="1141" y="5131"/>
                  </a:lnTo>
                  <a:cubicBezTo>
                    <a:pt x="1584" y="4529"/>
                    <a:pt x="1806" y="3800"/>
                    <a:pt x="1806" y="3009"/>
                  </a:cubicBezTo>
                  <a:cubicBezTo>
                    <a:pt x="1806" y="1805"/>
                    <a:pt x="1204" y="697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1" name="Google Shape;3311;p35">
              <a:extLst>
                <a:ext uri="{FF2B5EF4-FFF2-40B4-BE49-F238E27FC236}">
                  <a16:creationId xmlns:a16="http://schemas.microsoft.com/office/drawing/2014/main" id="{804F772A-F8F5-ED8B-6786-C1C8EDC45F22}"/>
                </a:ext>
              </a:extLst>
            </p:cNvPr>
            <p:cNvSpPr/>
            <p:nvPr/>
          </p:nvSpPr>
          <p:spPr>
            <a:xfrm>
              <a:off x="6070074" y="3377670"/>
              <a:ext cx="91609" cy="30548"/>
            </a:xfrm>
            <a:custGeom>
              <a:avLst/>
              <a:gdLst/>
              <a:ahLst/>
              <a:cxnLst/>
              <a:rect l="l" t="t" r="r" b="b"/>
              <a:pathLst>
                <a:path w="2756" h="919" extrusionOk="0">
                  <a:moveTo>
                    <a:pt x="729" y="0"/>
                  </a:moveTo>
                  <a:cubicBezTo>
                    <a:pt x="475" y="0"/>
                    <a:pt x="222" y="32"/>
                    <a:pt x="0" y="64"/>
                  </a:cubicBezTo>
                  <a:lnTo>
                    <a:pt x="64" y="412"/>
                  </a:lnTo>
                  <a:cubicBezTo>
                    <a:pt x="285" y="380"/>
                    <a:pt x="507" y="349"/>
                    <a:pt x="729" y="349"/>
                  </a:cubicBezTo>
                  <a:cubicBezTo>
                    <a:pt x="1362" y="349"/>
                    <a:pt x="1995" y="539"/>
                    <a:pt x="2565" y="919"/>
                  </a:cubicBezTo>
                  <a:lnTo>
                    <a:pt x="2755" y="602"/>
                  </a:lnTo>
                  <a:cubicBezTo>
                    <a:pt x="2154" y="190"/>
                    <a:pt x="1457" y="0"/>
                    <a:pt x="7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2" name="Google Shape;3312;p35">
              <a:extLst>
                <a:ext uri="{FF2B5EF4-FFF2-40B4-BE49-F238E27FC236}">
                  <a16:creationId xmlns:a16="http://schemas.microsoft.com/office/drawing/2014/main" id="{BA985E37-E55B-AC9E-F1ED-6CE888493A3B}"/>
                </a:ext>
              </a:extLst>
            </p:cNvPr>
            <p:cNvSpPr/>
            <p:nvPr/>
          </p:nvSpPr>
          <p:spPr>
            <a:xfrm>
              <a:off x="6034274" y="3379764"/>
              <a:ext cx="37927" cy="23202"/>
            </a:xfrm>
            <a:custGeom>
              <a:avLst/>
              <a:gdLst/>
              <a:ahLst/>
              <a:cxnLst/>
              <a:rect l="l" t="t" r="r" b="b"/>
              <a:pathLst>
                <a:path w="1141" h="698" extrusionOk="0">
                  <a:moveTo>
                    <a:pt x="1077" y="1"/>
                  </a:moveTo>
                  <a:cubicBezTo>
                    <a:pt x="697" y="64"/>
                    <a:pt x="349" y="222"/>
                    <a:pt x="0" y="412"/>
                  </a:cubicBezTo>
                  <a:lnTo>
                    <a:pt x="190" y="698"/>
                  </a:lnTo>
                  <a:cubicBezTo>
                    <a:pt x="475" y="539"/>
                    <a:pt x="792" y="412"/>
                    <a:pt x="1141" y="349"/>
                  </a:cubicBezTo>
                  <a:lnTo>
                    <a:pt x="107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3" name="Google Shape;3313;p35">
              <a:extLst>
                <a:ext uri="{FF2B5EF4-FFF2-40B4-BE49-F238E27FC236}">
                  <a16:creationId xmlns:a16="http://schemas.microsoft.com/office/drawing/2014/main" id="{030C7F05-2A68-8016-E1D2-4305ECE4561E}"/>
                </a:ext>
              </a:extLst>
            </p:cNvPr>
            <p:cNvSpPr/>
            <p:nvPr/>
          </p:nvSpPr>
          <p:spPr>
            <a:xfrm>
              <a:off x="5973212" y="3416627"/>
              <a:ext cx="40054" cy="128439"/>
            </a:xfrm>
            <a:custGeom>
              <a:avLst/>
              <a:gdLst/>
              <a:ahLst/>
              <a:cxnLst/>
              <a:rect l="l" t="t" r="r" b="b"/>
              <a:pathLst>
                <a:path w="1205" h="3864" extrusionOk="0">
                  <a:moveTo>
                    <a:pt x="951" y="0"/>
                  </a:moveTo>
                  <a:cubicBezTo>
                    <a:pt x="349" y="665"/>
                    <a:pt x="1" y="1552"/>
                    <a:pt x="1" y="2439"/>
                  </a:cubicBezTo>
                  <a:cubicBezTo>
                    <a:pt x="1" y="2945"/>
                    <a:pt x="96" y="3420"/>
                    <a:pt x="286" y="3864"/>
                  </a:cubicBezTo>
                  <a:lnTo>
                    <a:pt x="634" y="3737"/>
                  </a:lnTo>
                  <a:cubicBezTo>
                    <a:pt x="444" y="3325"/>
                    <a:pt x="349" y="2882"/>
                    <a:pt x="349" y="2439"/>
                  </a:cubicBezTo>
                  <a:cubicBezTo>
                    <a:pt x="349" y="1615"/>
                    <a:pt x="666" y="855"/>
                    <a:pt x="1204" y="254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4" name="Google Shape;3314;p35">
              <a:extLst>
                <a:ext uri="{FF2B5EF4-FFF2-40B4-BE49-F238E27FC236}">
                  <a16:creationId xmlns:a16="http://schemas.microsoft.com/office/drawing/2014/main" id="{43A21B67-8C15-A061-F3B0-775692B685A6}"/>
                </a:ext>
              </a:extLst>
            </p:cNvPr>
            <p:cNvSpPr/>
            <p:nvPr/>
          </p:nvSpPr>
          <p:spPr>
            <a:xfrm>
              <a:off x="6138482" y="3446077"/>
              <a:ext cx="29517" cy="51622"/>
            </a:xfrm>
            <a:custGeom>
              <a:avLst/>
              <a:gdLst/>
              <a:ahLst/>
              <a:cxnLst/>
              <a:rect l="l" t="t" r="r" b="b"/>
              <a:pathLst>
                <a:path w="888" h="1553" extrusionOk="0">
                  <a:moveTo>
                    <a:pt x="222" y="1"/>
                  </a:moveTo>
                  <a:lnTo>
                    <a:pt x="1" y="254"/>
                  </a:lnTo>
                  <a:cubicBezTo>
                    <a:pt x="349" y="603"/>
                    <a:pt x="539" y="1078"/>
                    <a:pt x="539" y="1553"/>
                  </a:cubicBezTo>
                  <a:lnTo>
                    <a:pt x="887" y="1553"/>
                  </a:lnTo>
                  <a:cubicBezTo>
                    <a:pt x="887" y="983"/>
                    <a:pt x="666" y="413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5" name="Google Shape;3315;p35">
              <a:extLst>
                <a:ext uri="{FF2B5EF4-FFF2-40B4-BE49-F238E27FC236}">
                  <a16:creationId xmlns:a16="http://schemas.microsoft.com/office/drawing/2014/main" id="{20338CCC-8F31-63F3-3B7D-B720DA3C53BF}"/>
                </a:ext>
              </a:extLst>
            </p:cNvPr>
            <p:cNvSpPr/>
            <p:nvPr/>
          </p:nvSpPr>
          <p:spPr>
            <a:xfrm>
              <a:off x="6020579" y="3423973"/>
              <a:ext cx="69505" cy="107432"/>
            </a:xfrm>
            <a:custGeom>
              <a:avLst/>
              <a:gdLst/>
              <a:ahLst/>
              <a:cxnLst/>
              <a:rect l="l" t="t" r="r" b="b"/>
              <a:pathLst>
                <a:path w="2091" h="3232" extrusionOk="0">
                  <a:moveTo>
                    <a:pt x="2091" y="1"/>
                  </a:moveTo>
                  <a:cubicBezTo>
                    <a:pt x="919" y="64"/>
                    <a:pt x="1" y="1046"/>
                    <a:pt x="1" y="2218"/>
                  </a:cubicBezTo>
                  <a:cubicBezTo>
                    <a:pt x="1" y="2566"/>
                    <a:pt x="64" y="2946"/>
                    <a:pt x="222" y="3231"/>
                  </a:cubicBezTo>
                  <a:lnTo>
                    <a:pt x="539" y="3073"/>
                  </a:lnTo>
                  <a:cubicBezTo>
                    <a:pt x="412" y="2819"/>
                    <a:pt x="349" y="2534"/>
                    <a:pt x="349" y="2218"/>
                  </a:cubicBezTo>
                  <a:cubicBezTo>
                    <a:pt x="349" y="1236"/>
                    <a:pt x="1109" y="413"/>
                    <a:pt x="2091" y="349"/>
                  </a:cubicBezTo>
                  <a:lnTo>
                    <a:pt x="20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6" name="Google Shape;3316;p35">
              <a:extLst>
                <a:ext uri="{FF2B5EF4-FFF2-40B4-BE49-F238E27FC236}">
                  <a16:creationId xmlns:a16="http://schemas.microsoft.com/office/drawing/2014/main" id="{5312410C-53D2-4AA3-AD9C-0BD00A580639}"/>
                </a:ext>
              </a:extLst>
            </p:cNvPr>
            <p:cNvSpPr/>
            <p:nvPr/>
          </p:nvSpPr>
          <p:spPr>
            <a:xfrm>
              <a:off x="6060600" y="3591369"/>
              <a:ext cx="48431" cy="64253"/>
            </a:xfrm>
            <a:custGeom>
              <a:avLst/>
              <a:gdLst/>
              <a:ahLst/>
              <a:cxnLst/>
              <a:rect l="l" t="t" r="r" b="b"/>
              <a:pathLst>
                <a:path w="1457" h="1933" extrusionOk="0">
                  <a:moveTo>
                    <a:pt x="1140" y="0"/>
                  </a:moveTo>
                  <a:cubicBezTo>
                    <a:pt x="824" y="634"/>
                    <a:pt x="444" y="1172"/>
                    <a:pt x="0" y="1679"/>
                  </a:cubicBezTo>
                  <a:lnTo>
                    <a:pt x="254" y="1932"/>
                  </a:lnTo>
                  <a:cubicBezTo>
                    <a:pt x="729" y="1394"/>
                    <a:pt x="1140" y="824"/>
                    <a:pt x="1457" y="159"/>
                  </a:cubicBezTo>
                  <a:lnTo>
                    <a:pt x="11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7" name="Google Shape;3317;p35">
              <a:extLst>
                <a:ext uri="{FF2B5EF4-FFF2-40B4-BE49-F238E27FC236}">
                  <a16:creationId xmlns:a16="http://schemas.microsoft.com/office/drawing/2014/main" id="{724F1885-9C51-FA25-2D57-E3A9EFCCE62C}"/>
                </a:ext>
              </a:extLst>
            </p:cNvPr>
            <p:cNvSpPr/>
            <p:nvPr/>
          </p:nvSpPr>
          <p:spPr>
            <a:xfrm>
              <a:off x="5979528" y="3461866"/>
              <a:ext cx="151608" cy="163208"/>
            </a:xfrm>
            <a:custGeom>
              <a:avLst/>
              <a:gdLst/>
              <a:ahLst/>
              <a:cxnLst/>
              <a:rect l="l" t="t" r="r" b="b"/>
              <a:pathLst>
                <a:path w="4561" h="4910" extrusionOk="0">
                  <a:moveTo>
                    <a:pt x="3453" y="1"/>
                  </a:moveTo>
                  <a:cubicBezTo>
                    <a:pt x="2819" y="1"/>
                    <a:pt x="2344" y="476"/>
                    <a:pt x="2344" y="1109"/>
                  </a:cubicBezTo>
                  <a:cubicBezTo>
                    <a:pt x="2344" y="1204"/>
                    <a:pt x="2534" y="3516"/>
                    <a:pt x="1" y="4593"/>
                  </a:cubicBezTo>
                  <a:lnTo>
                    <a:pt x="127" y="4910"/>
                  </a:lnTo>
                  <a:cubicBezTo>
                    <a:pt x="2914" y="3738"/>
                    <a:pt x="2693" y="1109"/>
                    <a:pt x="2693" y="1078"/>
                  </a:cubicBezTo>
                  <a:cubicBezTo>
                    <a:pt x="2693" y="666"/>
                    <a:pt x="3009" y="349"/>
                    <a:pt x="3421" y="349"/>
                  </a:cubicBezTo>
                  <a:cubicBezTo>
                    <a:pt x="3833" y="349"/>
                    <a:pt x="4181" y="666"/>
                    <a:pt x="4181" y="1109"/>
                  </a:cubicBezTo>
                  <a:cubicBezTo>
                    <a:pt x="4181" y="1109"/>
                    <a:pt x="4213" y="1806"/>
                    <a:pt x="3959" y="2756"/>
                  </a:cubicBezTo>
                  <a:lnTo>
                    <a:pt x="4308" y="2819"/>
                  </a:lnTo>
                  <a:cubicBezTo>
                    <a:pt x="4561" y="1838"/>
                    <a:pt x="4529" y="1109"/>
                    <a:pt x="4529" y="1078"/>
                  </a:cubicBezTo>
                  <a:cubicBezTo>
                    <a:pt x="4529" y="476"/>
                    <a:pt x="4054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8" name="Google Shape;3318;p35">
              <a:extLst>
                <a:ext uri="{FF2B5EF4-FFF2-40B4-BE49-F238E27FC236}">
                  <a16:creationId xmlns:a16="http://schemas.microsoft.com/office/drawing/2014/main" id="{4976EE18-DE7C-6C49-EE04-66493C0F2616}"/>
                </a:ext>
              </a:extLst>
            </p:cNvPr>
            <p:cNvSpPr/>
            <p:nvPr/>
          </p:nvSpPr>
          <p:spPr>
            <a:xfrm>
              <a:off x="6108998" y="3589242"/>
              <a:ext cx="62159" cy="59001"/>
            </a:xfrm>
            <a:custGeom>
              <a:avLst/>
              <a:gdLst/>
              <a:ahLst/>
              <a:cxnLst/>
              <a:rect l="l" t="t" r="r" b="b"/>
              <a:pathLst>
                <a:path w="1870" h="1775" extrusionOk="0">
                  <a:moveTo>
                    <a:pt x="1553" y="1"/>
                  </a:moveTo>
                  <a:cubicBezTo>
                    <a:pt x="1553" y="1"/>
                    <a:pt x="919" y="1078"/>
                    <a:pt x="1" y="1458"/>
                  </a:cubicBezTo>
                  <a:lnTo>
                    <a:pt x="159" y="1774"/>
                  </a:lnTo>
                  <a:cubicBezTo>
                    <a:pt x="1173" y="1363"/>
                    <a:pt x="1838" y="223"/>
                    <a:pt x="1869" y="159"/>
                  </a:cubicBezTo>
                  <a:lnTo>
                    <a:pt x="155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9" name="Google Shape;3319;p35">
              <a:extLst>
                <a:ext uri="{FF2B5EF4-FFF2-40B4-BE49-F238E27FC236}">
                  <a16:creationId xmlns:a16="http://schemas.microsoft.com/office/drawing/2014/main" id="{1311332A-6383-0731-DCDC-6FD75DFBF613}"/>
                </a:ext>
              </a:extLst>
            </p:cNvPr>
            <p:cNvSpPr/>
            <p:nvPr/>
          </p:nvSpPr>
          <p:spPr>
            <a:xfrm>
              <a:off x="6157429" y="3623978"/>
              <a:ext cx="26359" cy="20044"/>
            </a:xfrm>
            <a:custGeom>
              <a:avLst/>
              <a:gdLst/>
              <a:ahLst/>
              <a:cxnLst/>
              <a:rect l="l" t="t" r="r" b="b"/>
              <a:pathLst>
                <a:path w="793" h="603" extrusionOk="0">
                  <a:moveTo>
                    <a:pt x="602" y="1"/>
                  </a:moveTo>
                  <a:cubicBezTo>
                    <a:pt x="602" y="1"/>
                    <a:pt x="381" y="159"/>
                    <a:pt x="1" y="286"/>
                  </a:cubicBezTo>
                  <a:lnTo>
                    <a:pt x="96" y="603"/>
                  </a:lnTo>
                  <a:cubicBezTo>
                    <a:pt x="539" y="476"/>
                    <a:pt x="792" y="318"/>
                    <a:pt x="792" y="28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0" name="Google Shape;3320;p35">
              <a:extLst>
                <a:ext uri="{FF2B5EF4-FFF2-40B4-BE49-F238E27FC236}">
                  <a16:creationId xmlns:a16="http://schemas.microsoft.com/office/drawing/2014/main" id="{66334DEA-D37B-1CF8-485F-249D213794C0}"/>
                </a:ext>
              </a:extLst>
            </p:cNvPr>
            <p:cNvSpPr/>
            <p:nvPr/>
          </p:nvSpPr>
          <p:spPr>
            <a:xfrm>
              <a:off x="5990065" y="3561886"/>
              <a:ext cx="18980" cy="21074"/>
            </a:xfrm>
            <a:custGeom>
              <a:avLst/>
              <a:gdLst/>
              <a:ahLst/>
              <a:cxnLst/>
              <a:rect l="l" t="t" r="r" b="b"/>
              <a:pathLst>
                <a:path w="571" h="634" extrusionOk="0">
                  <a:moveTo>
                    <a:pt x="317" y="1"/>
                  </a:moveTo>
                  <a:lnTo>
                    <a:pt x="0" y="159"/>
                  </a:lnTo>
                  <a:lnTo>
                    <a:pt x="254" y="634"/>
                  </a:lnTo>
                  <a:lnTo>
                    <a:pt x="570" y="47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1" name="Google Shape;3321;p35">
              <a:extLst>
                <a:ext uri="{FF2B5EF4-FFF2-40B4-BE49-F238E27FC236}">
                  <a16:creationId xmlns:a16="http://schemas.microsoft.com/office/drawing/2014/main" id="{CF46D085-A4D1-FFED-E806-4E4E06E80427}"/>
                </a:ext>
              </a:extLst>
            </p:cNvPr>
            <p:cNvSpPr/>
            <p:nvPr/>
          </p:nvSpPr>
          <p:spPr>
            <a:xfrm>
              <a:off x="6071104" y="3332264"/>
              <a:ext cx="71632" cy="21240"/>
            </a:xfrm>
            <a:custGeom>
              <a:avLst/>
              <a:gdLst/>
              <a:ahLst/>
              <a:cxnLst/>
              <a:rect l="l" t="t" r="r" b="b"/>
              <a:pathLst>
                <a:path w="2155" h="639" extrusionOk="0">
                  <a:moveTo>
                    <a:pt x="646" y="1"/>
                  </a:moveTo>
                  <a:cubicBezTo>
                    <a:pt x="276" y="1"/>
                    <a:pt x="31" y="53"/>
                    <a:pt x="1" y="68"/>
                  </a:cubicBezTo>
                  <a:lnTo>
                    <a:pt x="64" y="416"/>
                  </a:lnTo>
                  <a:cubicBezTo>
                    <a:pt x="79" y="416"/>
                    <a:pt x="299" y="373"/>
                    <a:pt x="632" y="373"/>
                  </a:cubicBezTo>
                  <a:cubicBezTo>
                    <a:pt x="992" y="373"/>
                    <a:pt x="1485" y="424"/>
                    <a:pt x="1996" y="638"/>
                  </a:cubicBezTo>
                  <a:lnTo>
                    <a:pt x="2154" y="290"/>
                  </a:lnTo>
                  <a:cubicBezTo>
                    <a:pt x="1581" y="60"/>
                    <a:pt x="1042" y="1"/>
                    <a:pt x="6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2" name="Google Shape;3322;p35">
              <a:extLst>
                <a:ext uri="{FF2B5EF4-FFF2-40B4-BE49-F238E27FC236}">
                  <a16:creationId xmlns:a16="http://schemas.microsoft.com/office/drawing/2014/main" id="{0A7A605C-ABBD-C31A-BC7B-D689B57496E5}"/>
                </a:ext>
              </a:extLst>
            </p:cNvPr>
            <p:cNvSpPr/>
            <p:nvPr/>
          </p:nvSpPr>
          <p:spPr>
            <a:xfrm>
              <a:off x="6054285" y="3538717"/>
              <a:ext cx="41085" cy="65317"/>
            </a:xfrm>
            <a:custGeom>
              <a:avLst/>
              <a:gdLst/>
              <a:ahLst/>
              <a:cxnLst/>
              <a:rect l="l" t="t" r="r" b="b"/>
              <a:pathLst>
                <a:path w="1236" h="1965" extrusionOk="0">
                  <a:moveTo>
                    <a:pt x="887" y="1"/>
                  </a:moveTo>
                  <a:cubicBezTo>
                    <a:pt x="887" y="32"/>
                    <a:pt x="602" y="1268"/>
                    <a:pt x="0" y="1679"/>
                  </a:cubicBezTo>
                  <a:lnTo>
                    <a:pt x="190" y="1964"/>
                  </a:lnTo>
                  <a:cubicBezTo>
                    <a:pt x="919" y="1489"/>
                    <a:pt x="1235" y="159"/>
                    <a:pt x="1235" y="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3" name="Google Shape;3323;p35">
              <a:extLst>
                <a:ext uri="{FF2B5EF4-FFF2-40B4-BE49-F238E27FC236}">
                  <a16:creationId xmlns:a16="http://schemas.microsoft.com/office/drawing/2014/main" id="{D61EE5EC-4FFD-CD41-AFA9-C8BF76D6A9F2}"/>
                </a:ext>
              </a:extLst>
            </p:cNvPr>
            <p:cNvSpPr/>
            <p:nvPr/>
          </p:nvSpPr>
          <p:spPr>
            <a:xfrm>
              <a:off x="6011106" y="3613474"/>
              <a:ext cx="32675" cy="28453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761" y="0"/>
                  </a:moveTo>
                  <a:lnTo>
                    <a:pt x="1" y="570"/>
                  </a:lnTo>
                  <a:lnTo>
                    <a:pt x="222" y="855"/>
                  </a:lnTo>
                  <a:lnTo>
                    <a:pt x="982" y="28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4" name="Google Shape;3324;p35">
              <a:extLst>
                <a:ext uri="{FF2B5EF4-FFF2-40B4-BE49-F238E27FC236}">
                  <a16:creationId xmlns:a16="http://schemas.microsoft.com/office/drawing/2014/main" id="{855300B1-473B-94BE-AC30-73901FE4BB42}"/>
                </a:ext>
              </a:extLst>
            </p:cNvPr>
            <p:cNvSpPr/>
            <p:nvPr/>
          </p:nvSpPr>
          <p:spPr>
            <a:xfrm>
              <a:off x="6131102" y="3525056"/>
              <a:ext cx="34802" cy="57904"/>
            </a:xfrm>
            <a:custGeom>
              <a:avLst/>
              <a:gdLst/>
              <a:ahLst/>
              <a:cxnLst/>
              <a:rect l="l" t="t" r="r" b="b"/>
              <a:pathLst>
                <a:path w="1047" h="1742" extrusionOk="0">
                  <a:moveTo>
                    <a:pt x="698" y="0"/>
                  </a:moveTo>
                  <a:cubicBezTo>
                    <a:pt x="698" y="0"/>
                    <a:pt x="634" y="887"/>
                    <a:pt x="1" y="1489"/>
                  </a:cubicBezTo>
                  <a:lnTo>
                    <a:pt x="254" y="1742"/>
                  </a:lnTo>
                  <a:cubicBezTo>
                    <a:pt x="983" y="1045"/>
                    <a:pt x="1046" y="63"/>
                    <a:pt x="104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5" name="Google Shape;3325;p35">
              <a:extLst>
                <a:ext uri="{FF2B5EF4-FFF2-40B4-BE49-F238E27FC236}">
                  <a16:creationId xmlns:a16="http://schemas.microsoft.com/office/drawing/2014/main" id="{04A94228-0A9F-CD92-EF5D-6B70ECA17584}"/>
                </a:ext>
              </a:extLst>
            </p:cNvPr>
            <p:cNvSpPr/>
            <p:nvPr/>
          </p:nvSpPr>
          <p:spPr>
            <a:xfrm>
              <a:off x="6786928" y="3400838"/>
              <a:ext cx="22138" cy="175806"/>
            </a:xfrm>
            <a:custGeom>
              <a:avLst/>
              <a:gdLst/>
              <a:ahLst/>
              <a:cxnLst/>
              <a:rect l="l" t="t" r="r" b="b"/>
              <a:pathLst>
                <a:path w="666" h="5289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972"/>
                  </a:lnTo>
                  <a:cubicBezTo>
                    <a:pt x="1" y="5131"/>
                    <a:pt x="159" y="5289"/>
                    <a:pt x="317" y="5289"/>
                  </a:cubicBezTo>
                  <a:cubicBezTo>
                    <a:pt x="508" y="5289"/>
                    <a:pt x="666" y="5131"/>
                    <a:pt x="666" y="4972"/>
                  </a:cubicBezTo>
                  <a:lnTo>
                    <a:pt x="666" y="317"/>
                  </a:lnTo>
                  <a:cubicBezTo>
                    <a:pt x="666" y="127"/>
                    <a:pt x="508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6" name="Google Shape;3326;p35">
              <a:extLst>
                <a:ext uri="{FF2B5EF4-FFF2-40B4-BE49-F238E27FC236}">
                  <a16:creationId xmlns:a16="http://schemas.microsoft.com/office/drawing/2014/main" id="{53237A12-7C10-81F0-03A5-81FA07FABD74}"/>
                </a:ext>
              </a:extLst>
            </p:cNvPr>
            <p:cNvSpPr/>
            <p:nvPr/>
          </p:nvSpPr>
          <p:spPr>
            <a:xfrm>
              <a:off x="6729057" y="3608189"/>
              <a:ext cx="140007" cy="105304"/>
            </a:xfrm>
            <a:custGeom>
              <a:avLst/>
              <a:gdLst/>
              <a:ahLst/>
              <a:cxnLst/>
              <a:rect l="l" t="t" r="r" b="b"/>
              <a:pathLst>
                <a:path w="4212" h="3168" extrusionOk="0">
                  <a:moveTo>
                    <a:pt x="3579" y="634"/>
                  </a:moveTo>
                  <a:lnTo>
                    <a:pt x="2058" y="2534"/>
                  </a:lnTo>
                  <a:lnTo>
                    <a:pt x="697" y="634"/>
                  </a:lnTo>
                  <a:close/>
                  <a:moveTo>
                    <a:pt x="697" y="1"/>
                  </a:moveTo>
                  <a:cubicBezTo>
                    <a:pt x="475" y="1"/>
                    <a:pt x="253" y="128"/>
                    <a:pt x="127" y="349"/>
                  </a:cubicBezTo>
                  <a:cubicBezTo>
                    <a:pt x="0" y="571"/>
                    <a:pt x="32" y="824"/>
                    <a:pt x="190" y="1014"/>
                  </a:cubicBezTo>
                  <a:lnTo>
                    <a:pt x="1552" y="2914"/>
                  </a:lnTo>
                  <a:cubicBezTo>
                    <a:pt x="1647" y="3073"/>
                    <a:pt x="1837" y="3168"/>
                    <a:pt x="2058" y="3168"/>
                  </a:cubicBezTo>
                  <a:cubicBezTo>
                    <a:pt x="2249" y="3168"/>
                    <a:pt x="2439" y="3073"/>
                    <a:pt x="2565" y="2914"/>
                  </a:cubicBezTo>
                  <a:lnTo>
                    <a:pt x="4054" y="1046"/>
                  </a:lnTo>
                  <a:cubicBezTo>
                    <a:pt x="4149" y="951"/>
                    <a:pt x="4212" y="793"/>
                    <a:pt x="4212" y="634"/>
                  </a:cubicBezTo>
                  <a:cubicBezTo>
                    <a:pt x="4212" y="286"/>
                    <a:pt x="3927" y="1"/>
                    <a:pt x="357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7" name="Google Shape;3327;p35">
              <a:extLst>
                <a:ext uri="{FF2B5EF4-FFF2-40B4-BE49-F238E27FC236}">
                  <a16:creationId xmlns:a16="http://schemas.microsoft.com/office/drawing/2014/main" id="{164525F4-AFD6-45D6-B2FC-30836D39310D}"/>
                </a:ext>
              </a:extLst>
            </p:cNvPr>
            <p:cNvSpPr/>
            <p:nvPr/>
          </p:nvSpPr>
          <p:spPr>
            <a:xfrm>
              <a:off x="6285868" y="2569206"/>
              <a:ext cx="21074" cy="176903"/>
            </a:xfrm>
            <a:custGeom>
              <a:avLst/>
              <a:gdLst/>
              <a:ahLst/>
              <a:cxnLst/>
              <a:rect l="l" t="t" r="r" b="b"/>
              <a:pathLst>
                <a:path w="634" h="5322" extrusionOk="0"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4973"/>
                  </a:lnTo>
                  <a:cubicBezTo>
                    <a:pt x="0" y="5163"/>
                    <a:pt x="127" y="5321"/>
                    <a:pt x="317" y="5321"/>
                  </a:cubicBezTo>
                  <a:cubicBezTo>
                    <a:pt x="475" y="5321"/>
                    <a:pt x="634" y="5163"/>
                    <a:pt x="634" y="4973"/>
                  </a:cubicBezTo>
                  <a:lnTo>
                    <a:pt x="634" y="349"/>
                  </a:lnTo>
                  <a:cubicBezTo>
                    <a:pt x="634" y="159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8" name="Google Shape;3328;p35">
              <a:extLst>
                <a:ext uri="{FF2B5EF4-FFF2-40B4-BE49-F238E27FC236}">
                  <a16:creationId xmlns:a16="http://schemas.microsoft.com/office/drawing/2014/main" id="{4CE5B081-EA50-88D1-790F-353BC46E3877}"/>
                </a:ext>
              </a:extLst>
            </p:cNvPr>
            <p:cNvSpPr/>
            <p:nvPr/>
          </p:nvSpPr>
          <p:spPr>
            <a:xfrm>
              <a:off x="6224806" y="2432357"/>
              <a:ext cx="140040" cy="105304"/>
            </a:xfrm>
            <a:custGeom>
              <a:avLst/>
              <a:gdLst/>
              <a:ahLst/>
              <a:cxnLst/>
              <a:rect l="l" t="t" r="r" b="b"/>
              <a:pathLst>
                <a:path w="4213" h="3168" extrusionOk="0">
                  <a:moveTo>
                    <a:pt x="2154" y="634"/>
                  </a:moveTo>
                  <a:lnTo>
                    <a:pt x="3516" y="2534"/>
                  </a:lnTo>
                  <a:lnTo>
                    <a:pt x="634" y="2534"/>
                  </a:lnTo>
                  <a:lnTo>
                    <a:pt x="2154" y="634"/>
                  </a:lnTo>
                  <a:close/>
                  <a:moveTo>
                    <a:pt x="2154" y="1"/>
                  </a:moveTo>
                  <a:cubicBezTo>
                    <a:pt x="1964" y="1"/>
                    <a:pt x="1774" y="96"/>
                    <a:pt x="1647" y="254"/>
                  </a:cubicBezTo>
                  <a:lnTo>
                    <a:pt x="159" y="2123"/>
                  </a:lnTo>
                  <a:cubicBezTo>
                    <a:pt x="64" y="2218"/>
                    <a:pt x="1" y="2376"/>
                    <a:pt x="1" y="2534"/>
                  </a:cubicBezTo>
                  <a:cubicBezTo>
                    <a:pt x="1" y="2883"/>
                    <a:pt x="286" y="3168"/>
                    <a:pt x="634" y="3168"/>
                  </a:cubicBezTo>
                  <a:lnTo>
                    <a:pt x="3516" y="3168"/>
                  </a:lnTo>
                  <a:cubicBezTo>
                    <a:pt x="3769" y="3168"/>
                    <a:pt x="3991" y="3041"/>
                    <a:pt x="4086" y="2819"/>
                  </a:cubicBezTo>
                  <a:cubicBezTo>
                    <a:pt x="4213" y="2598"/>
                    <a:pt x="4181" y="2344"/>
                    <a:pt x="4054" y="2154"/>
                  </a:cubicBezTo>
                  <a:lnTo>
                    <a:pt x="2661" y="254"/>
                  </a:lnTo>
                  <a:cubicBezTo>
                    <a:pt x="2566" y="96"/>
                    <a:pt x="2376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9" name="Google Shape;3329;p35">
              <a:extLst>
                <a:ext uri="{FF2B5EF4-FFF2-40B4-BE49-F238E27FC236}">
                  <a16:creationId xmlns:a16="http://schemas.microsoft.com/office/drawing/2014/main" id="{CEEA9AFC-924E-BD33-4A3B-97BFBF2B9AB1}"/>
                </a:ext>
              </a:extLst>
            </p:cNvPr>
            <p:cNvSpPr/>
            <p:nvPr/>
          </p:nvSpPr>
          <p:spPr>
            <a:xfrm>
              <a:off x="6758507" y="2593438"/>
              <a:ext cx="7413" cy="276889"/>
            </a:xfrm>
            <a:custGeom>
              <a:avLst/>
              <a:gdLst/>
              <a:ahLst/>
              <a:cxnLst/>
              <a:rect l="l" t="t" r="r" b="b"/>
              <a:pathLst>
                <a:path w="223" h="8330" extrusionOk="0">
                  <a:moveTo>
                    <a:pt x="1" y="0"/>
                  </a:moveTo>
                  <a:lnTo>
                    <a:pt x="1" y="8329"/>
                  </a:lnTo>
                  <a:lnTo>
                    <a:pt x="222" y="832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0" name="Google Shape;3330;p35">
              <a:extLst>
                <a:ext uri="{FF2B5EF4-FFF2-40B4-BE49-F238E27FC236}">
                  <a16:creationId xmlns:a16="http://schemas.microsoft.com/office/drawing/2014/main" id="{EC425FED-9CA8-B38D-3F24-6E15D9724173}"/>
                </a:ext>
              </a:extLst>
            </p:cNvPr>
            <p:cNvSpPr/>
            <p:nvPr/>
          </p:nvSpPr>
          <p:spPr>
            <a:xfrm>
              <a:off x="5726904" y="3358723"/>
              <a:ext cx="7379" cy="480052"/>
            </a:xfrm>
            <a:custGeom>
              <a:avLst/>
              <a:gdLst/>
              <a:ahLst/>
              <a:cxnLst/>
              <a:rect l="l" t="t" r="r" b="b"/>
              <a:pathLst>
                <a:path w="222" h="14442" extrusionOk="0">
                  <a:moveTo>
                    <a:pt x="0" y="0"/>
                  </a:moveTo>
                  <a:lnTo>
                    <a:pt x="0" y="14441"/>
                  </a:lnTo>
                  <a:lnTo>
                    <a:pt x="222" y="144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1" name="Google Shape;3331;p35">
              <a:extLst>
                <a:ext uri="{FF2B5EF4-FFF2-40B4-BE49-F238E27FC236}">
                  <a16:creationId xmlns:a16="http://schemas.microsoft.com/office/drawing/2014/main" id="{6821191E-A051-7D34-2CD9-98F4EE618284}"/>
                </a:ext>
              </a:extLst>
            </p:cNvPr>
            <p:cNvSpPr/>
            <p:nvPr/>
          </p:nvSpPr>
          <p:spPr>
            <a:xfrm>
              <a:off x="6731151" y="2489198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0" y="1"/>
                  </a:moveTo>
                  <a:cubicBezTo>
                    <a:pt x="412" y="1"/>
                    <a:pt x="0" y="444"/>
                    <a:pt x="0" y="983"/>
                  </a:cubicBezTo>
                  <a:cubicBezTo>
                    <a:pt x="0" y="1489"/>
                    <a:pt x="412" y="1933"/>
                    <a:pt x="950" y="1933"/>
                  </a:cubicBezTo>
                  <a:cubicBezTo>
                    <a:pt x="1489" y="1933"/>
                    <a:pt x="1900" y="1489"/>
                    <a:pt x="1900" y="983"/>
                  </a:cubicBezTo>
                  <a:cubicBezTo>
                    <a:pt x="1900" y="444"/>
                    <a:pt x="1489" y="1"/>
                    <a:pt x="9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4" name="Google Shape;3332;p35">
              <a:extLst>
                <a:ext uri="{FF2B5EF4-FFF2-40B4-BE49-F238E27FC236}">
                  <a16:creationId xmlns:a16="http://schemas.microsoft.com/office/drawing/2014/main" id="{1B66936F-6779-CCF6-D5EB-931C1040C93E}"/>
                </a:ext>
              </a:extLst>
            </p:cNvPr>
            <p:cNvSpPr/>
            <p:nvPr/>
          </p:nvSpPr>
          <p:spPr>
            <a:xfrm>
              <a:off x="6222712" y="3218716"/>
              <a:ext cx="64220" cy="64253"/>
            </a:xfrm>
            <a:custGeom>
              <a:avLst/>
              <a:gdLst/>
              <a:ahLst/>
              <a:cxnLst/>
              <a:rect l="l" t="t" r="r" b="b"/>
              <a:pathLst>
                <a:path w="1932" h="1933" extrusionOk="0">
                  <a:moveTo>
                    <a:pt x="950" y="0"/>
                  </a:moveTo>
                  <a:cubicBezTo>
                    <a:pt x="412" y="0"/>
                    <a:pt x="0" y="444"/>
                    <a:pt x="0" y="951"/>
                  </a:cubicBezTo>
                  <a:cubicBezTo>
                    <a:pt x="0" y="1489"/>
                    <a:pt x="412" y="1932"/>
                    <a:pt x="950" y="1932"/>
                  </a:cubicBezTo>
                  <a:cubicBezTo>
                    <a:pt x="1489" y="1932"/>
                    <a:pt x="1932" y="1489"/>
                    <a:pt x="1932" y="951"/>
                  </a:cubicBezTo>
                  <a:cubicBezTo>
                    <a:pt x="1932" y="444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5" name="Google Shape;3333;p35">
              <a:extLst>
                <a:ext uri="{FF2B5EF4-FFF2-40B4-BE49-F238E27FC236}">
                  <a16:creationId xmlns:a16="http://schemas.microsoft.com/office/drawing/2014/main" id="{6CDEB422-374A-9E94-4E3C-12B5B28236DC}"/>
                </a:ext>
              </a:extLst>
            </p:cNvPr>
            <p:cNvSpPr/>
            <p:nvPr/>
          </p:nvSpPr>
          <p:spPr>
            <a:xfrm>
              <a:off x="5708988" y="3932412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1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89"/>
                    <a:pt x="412" y="1933"/>
                    <a:pt x="951" y="1933"/>
                  </a:cubicBezTo>
                  <a:cubicBezTo>
                    <a:pt x="1489" y="1933"/>
                    <a:pt x="1901" y="1489"/>
                    <a:pt x="1901" y="951"/>
                  </a:cubicBezTo>
                  <a:cubicBezTo>
                    <a:pt x="1901" y="444"/>
                    <a:pt x="1489" y="1"/>
                    <a:pt x="9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3334;p35">
              <a:extLst>
                <a:ext uri="{FF2B5EF4-FFF2-40B4-BE49-F238E27FC236}">
                  <a16:creationId xmlns:a16="http://schemas.microsoft.com/office/drawing/2014/main" id="{71E636A3-D60F-D232-8C66-3EEF23DC56B4}"/>
                </a:ext>
              </a:extLst>
            </p:cNvPr>
            <p:cNvSpPr/>
            <p:nvPr/>
          </p:nvSpPr>
          <p:spPr>
            <a:xfrm>
              <a:off x="6846926" y="4095587"/>
              <a:ext cx="8476" cy="275826"/>
            </a:xfrm>
            <a:custGeom>
              <a:avLst/>
              <a:gdLst/>
              <a:ahLst/>
              <a:cxnLst/>
              <a:rect l="l" t="t" r="r" b="b"/>
              <a:pathLst>
                <a:path w="255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254" y="829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Espaço Reservado para Número de Slide 58">
            <a:extLst>
              <a:ext uri="{FF2B5EF4-FFF2-40B4-BE49-F238E27FC236}">
                <a16:creationId xmlns:a16="http://schemas.microsoft.com/office/drawing/2014/main" id="{3B0DA8BF-ABED-E2E8-9B6D-4AE712A24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64045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1143</Words>
  <Application>Microsoft Office PowerPoint</Application>
  <PresentationFormat>Apresentação na tela (16:9)</PresentationFormat>
  <Paragraphs>201</Paragraphs>
  <Slides>21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Fira Sans SemiBold</vt:lpstr>
      <vt:lpstr>Fira Sans </vt:lpstr>
      <vt:lpstr>Arial</vt:lpstr>
      <vt:lpstr>Fira Sans Medium</vt:lpstr>
      <vt:lpstr>Fira Sans</vt:lpstr>
      <vt:lpstr>Technology Infographics by Slidesgo</vt:lpstr>
      <vt:lpstr>Technology Infographics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  <vt:lpstr>Referências sitiográficas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Volsi</dc:creator>
  <cp:lastModifiedBy>Larissa Volsi</cp:lastModifiedBy>
  <cp:revision>419</cp:revision>
  <dcterms:created xsi:type="dcterms:W3CDTF">2022-11-18T17:25:52Z</dcterms:created>
  <dcterms:modified xsi:type="dcterms:W3CDTF">2022-12-02T14:08:33Z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2ca49cd0e6c94b44a2cdcebd6ac60aa8</vt:lpwstr>
  </property>
</Properties>
</file>