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386" r:id="rId1"/>
  </p:sldMasterIdLst>
  <p:notesMasterIdLst>
    <p:notesMasterId r:id="rId10"/>
  </p:notesMasterIdLst>
  <p:sldIdLst>
    <p:sldId id="277" r:id="rId2"/>
    <p:sldId id="257" r:id="rId3"/>
    <p:sldId id="258" r:id="rId4"/>
    <p:sldId id="259" r:id="rId5"/>
    <p:sldId id="260" r:id="rId6"/>
    <p:sldId id="261" r:id="rId7"/>
    <p:sldId id="266" r:id="rId8"/>
    <p:sldId id="276" r:id="rId9"/>
  </p:sldIdLst>
  <p:sldSz cx="9144000" cy="6858000" type="screen4x3"/>
  <p:notesSz cx="6858000" cy="9144000"/>
  <p:embeddedFontLst>
    <p:embeddedFont>
      <p:font typeface="PT Sans" panose="020B0604020202020204" charset="-52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Bookman Old Style" panose="02050604050505020204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7" name="Google Shape;15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76602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129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4923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0438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0011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3417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0854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12242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0323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4043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8022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40025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6071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87315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69569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7867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1971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490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  <p:sldLayoutId id="2147484398" r:id="rId12"/>
    <p:sldLayoutId id="2147484399" r:id="rId13"/>
    <p:sldLayoutId id="2147484400" r:id="rId14"/>
    <p:sldLayoutId id="2147484401" r:id="rId15"/>
    <p:sldLayoutId id="2147484402" r:id="rId16"/>
    <p:sldLayoutId id="2147484403" r:id="rId17"/>
  </p:sldLayoutIdLst>
  <p:transition spd="slow"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9917" y="0"/>
            <a:ext cx="8702352" cy="21149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 Презентация на тему </a:t>
            </a:r>
            <a:r>
              <a:rPr lang="en-US" dirty="0" smtClean="0"/>
              <a:t>           “</a:t>
            </a:r>
            <a:r>
              <a:rPr lang="ru-RU" dirty="0" smtClean="0"/>
              <a:t>видеокарта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99485" y="5150152"/>
            <a:ext cx="4044515" cy="1707848"/>
          </a:xfrm>
        </p:spPr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smtClean="0"/>
              <a:t>Уланов Сергей 9б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73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idx="1"/>
          </p:nvPr>
        </p:nvSpPr>
        <p:spPr>
          <a:xfrm>
            <a:off x="0" y="0"/>
            <a:ext cx="8496944" cy="131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b="1"/>
              <a:t>Видеокарта</a:t>
            </a:r>
            <a:r>
              <a:rPr lang="ru-RU"/>
              <a:t> — это устройство, преобразующее графический образ, который хранится как содержимое памяти компьютера, в форму, пригодную для дальнейшего вывода на экран монитора. 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026" y="2546690"/>
            <a:ext cx="7899918" cy="335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284786" y="170219"/>
            <a:ext cx="4896544" cy="523220"/>
          </a:xfrm>
          <a:prstGeom prst="rect">
            <a:avLst/>
          </a:prstGeom>
          <a:solidFill>
            <a:srgbClr val="1D182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Виды </a:t>
            </a:r>
            <a:r>
              <a:rPr lang="ru-RU" sz="2800" b="1" i="0" u="none" strike="noStrike" cap="none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видеокарт</a:t>
            </a:r>
            <a:r>
              <a:rPr lang="en-US" sz="2800" b="1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:</a:t>
            </a:r>
            <a:endParaRPr sz="2800" b="1" i="0" u="none" strike="noStrike" cap="none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1229727" y="1249599"/>
            <a:ext cx="24529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Интегрированная</a:t>
            </a: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5724128" y="1251672"/>
            <a:ext cx="17123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Дискретная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23025"/>
            <a:ext cx="4658200" cy="24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0025" y="2240882"/>
            <a:ext cx="4181001" cy="2614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/>
        </p:nvSpPr>
        <p:spPr>
          <a:xfrm>
            <a:off x="235023" y="194189"/>
            <a:ext cx="5472608" cy="523220"/>
          </a:xfrm>
          <a:prstGeom prst="rect">
            <a:avLst/>
          </a:prstGeom>
          <a:solidFill>
            <a:srgbClr val="1D182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Интегрированная </a:t>
            </a:r>
            <a:r>
              <a:rPr lang="ru-RU" sz="2800" b="1" i="0" u="none" strike="noStrike" cap="none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видеокарта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:</a:t>
            </a:r>
            <a:endParaRPr sz="2800" b="1" i="0" u="none" strike="noStrike" cap="none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idx="1"/>
          </p:nvPr>
        </p:nvSpPr>
        <p:spPr>
          <a:xfrm>
            <a:off x="719857" y="905315"/>
            <a:ext cx="4987774" cy="1974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b="1" dirty="0"/>
              <a:t>Интегрированная видеокарта </a:t>
            </a:r>
            <a:r>
              <a:rPr lang="ru-RU" dirty="0"/>
              <a:t>(или встроенная видеокарта) — является неотъемлемой частью материнской платы или центрального процессора, то есть она встроена в них. </a:t>
            </a:r>
            <a:endParaRPr dirty="0"/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7217" y="3255864"/>
            <a:ext cx="3474504" cy="257266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29411"/>
              </a:srgbClr>
            </a:outerShdw>
          </a:effec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/>
        </p:nvSpPr>
        <p:spPr>
          <a:xfrm>
            <a:off x="390533" y="139506"/>
            <a:ext cx="5472608" cy="523220"/>
          </a:xfrm>
          <a:prstGeom prst="rect">
            <a:avLst/>
          </a:prstGeom>
          <a:solidFill>
            <a:srgbClr val="1D182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Дискретная </a:t>
            </a:r>
            <a:r>
              <a:rPr lang="ru-RU" sz="2800" b="1" i="0" u="none" strike="noStrike" cap="none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видеокарта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:</a:t>
            </a:r>
            <a:endParaRPr sz="2800" b="1" i="0" u="none" strike="noStrike" cap="none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304435" y="1007003"/>
            <a:ext cx="4967626" cy="462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</a:pPr>
            <a:r>
              <a:rPr lang="ru-RU" sz="2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Дискретная видеокарта</a:t>
            </a:r>
            <a:r>
              <a:rPr lang="ru-RU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представляет собой отдельную плату расширения, устанавливаемую в специальный слот на материнской плате. Она имеет в себе все необходимое для полноценной работы.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</a:pPr>
            <a:r>
              <a:rPr lang="ru-RU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Благодаря этому, она может иметь высокую производительность, позволяющую использовать ее в «тяжелых» графических приложениях и играх.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</a:pP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2075" y="1900125"/>
            <a:ext cx="3741675" cy="30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/>
        </p:nvSpPr>
        <p:spPr>
          <a:xfrm>
            <a:off x="323528" y="252559"/>
            <a:ext cx="5472608" cy="523220"/>
          </a:xfrm>
          <a:prstGeom prst="rect">
            <a:avLst/>
          </a:prstGeom>
          <a:solidFill>
            <a:srgbClr val="1D182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Основные </a:t>
            </a:r>
            <a:r>
              <a:rPr lang="ru-RU" sz="2800" b="1" i="0" u="none" strike="noStrike" cap="none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характеристики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:</a:t>
            </a:r>
            <a:endParaRPr sz="2800" b="1" i="0" u="none" strike="noStrike" cap="none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323528" y="1249599"/>
            <a:ext cx="8424936" cy="462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Char char="➢"/>
            </a:pPr>
            <a:r>
              <a:rPr lang="ru-RU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Интерфейс;</a:t>
            </a:r>
            <a:endParaRPr sz="20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Char char="➢"/>
            </a:pPr>
            <a:r>
              <a:rPr lang="ru-RU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Тактовая частота графического процессора;</a:t>
            </a:r>
            <a:endParaRPr sz="20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Char char="➢"/>
            </a:pPr>
            <a:r>
              <a:rPr lang="ru-RU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Частота видеопамяти;</a:t>
            </a: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Char char="➢"/>
            </a:pPr>
            <a:r>
              <a:rPr lang="ru-RU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Объем видеопамяти;</a:t>
            </a:r>
            <a:endParaRPr sz="20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Char char="➢"/>
            </a:pPr>
            <a:r>
              <a:rPr lang="ru-RU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Тип видеопамяти;</a:t>
            </a:r>
            <a:endParaRPr sz="20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Char char="➢"/>
            </a:pPr>
            <a:r>
              <a:rPr lang="ru-RU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Ширина (разрядность) шины видеопамяти; </a:t>
            </a:r>
            <a:endParaRPr sz="20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Char char="➢"/>
            </a:pPr>
            <a:r>
              <a:rPr lang="ru-RU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Поддержка технологии SLI / CrossFire;</a:t>
            </a:r>
            <a:endParaRPr sz="20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Char char="➢"/>
            </a:pPr>
            <a:r>
              <a:rPr lang="ru-RU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Разъемы;</a:t>
            </a:r>
            <a:endParaRPr sz="20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Char char="➢"/>
            </a:pPr>
            <a:r>
              <a:rPr lang="ru-RU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Размеры видеокарты</a:t>
            </a:r>
            <a:r>
              <a:rPr lang="ru-RU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20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Char char="➢"/>
            </a:pPr>
            <a:r>
              <a:rPr lang="ru-RU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Система охлаждения</a:t>
            </a:r>
            <a:r>
              <a:rPr lang="ru-RU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0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/>
        </p:nvSpPr>
        <p:spPr>
          <a:xfrm>
            <a:off x="323527" y="159252"/>
            <a:ext cx="5472608" cy="523220"/>
          </a:xfrm>
          <a:prstGeom prst="rect">
            <a:avLst/>
          </a:prstGeom>
          <a:solidFill>
            <a:srgbClr val="1D182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Тип видеопамяти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800" b="0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2800" b="1" i="0" u="none" strike="noStrike" cap="none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323527" y="1249599"/>
            <a:ext cx="8568953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Сейчас используется несколько типов памяти применяющиеся в видеокартах. В современных видеокартах может применяться как DDR, так и специально разработанная для использования в видеокартах память типа GDDR. </a:t>
            </a: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323527" y="2629906"/>
            <a:ext cx="45720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Чем более современный тип памяти, тем выше скорость ее работы. Самая быстрая на сегодняшний день это GDDR5, но она и самая дорогая, поэтому применяется в видеокартах верхнего ценового сегмента.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8064" y="2629906"/>
            <a:ext cx="3492897" cy="2451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 txBox="1"/>
          <p:nvPr/>
        </p:nvSpPr>
        <p:spPr>
          <a:xfrm>
            <a:off x="323526" y="146316"/>
            <a:ext cx="5472608" cy="523220"/>
          </a:xfrm>
          <a:prstGeom prst="rect">
            <a:avLst/>
          </a:prstGeom>
          <a:solidFill>
            <a:srgbClr val="1D182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Системы </a:t>
            </a:r>
            <a:r>
              <a:rPr lang="ru-RU" sz="2800" b="1" i="0" u="none" strike="noStrike" cap="none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охлаждения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:</a:t>
            </a:r>
            <a:endParaRPr sz="2800" b="1" i="0" u="none" strike="noStrike" cap="none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323528" y="1249598"/>
            <a:ext cx="85689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39"/>
          <p:cNvSpPr/>
          <p:nvPr/>
        </p:nvSpPr>
        <p:spPr>
          <a:xfrm>
            <a:off x="323528" y="1249598"/>
            <a:ext cx="856895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Для поддержания температуры видеокарты в приемлемых пределах применяются системы охлаждения. Они бывают двух основных типов: активные и пассивные. </a:t>
            </a: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8" name="Google Shape;36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2996" y="4133271"/>
            <a:ext cx="4764994" cy="1876792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9"/>
          <p:cNvSpPr/>
          <p:nvPr/>
        </p:nvSpPr>
        <p:spPr>
          <a:xfrm>
            <a:off x="323526" y="3526500"/>
            <a:ext cx="381642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Активная система охлаждения дополняется кулером, хотя встречаются карты с водяным охлаждением. Кулер улучшает охлаждение, но увеличивает энергопотребление и шум.</a:t>
            </a: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0" name="Google Shape;370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2996" y="2260544"/>
            <a:ext cx="4764994" cy="1872727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9"/>
          <p:cNvSpPr/>
          <p:nvPr/>
        </p:nvSpPr>
        <p:spPr>
          <a:xfrm>
            <a:off x="323527" y="2229770"/>
            <a:ext cx="403245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Пассивные представляют собой простой радиатор, который рассеивает выделяемое картой тепло. </a:t>
            </a: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12</TotalTime>
  <Words>174</Words>
  <Application>Microsoft Office PowerPoint</Application>
  <PresentationFormat>Экран (4:3)</PresentationFormat>
  <Paragraphs>36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PT Sans</vt:lpstr>
      <vt:lpstr>Rockwell</vt:lpstr>
      <vt:lpstr>Calibri</vt:lpstr>
      <vt:lpstr>Century Gothic</vt:lpstr>
      <vt:lpstr>Bookman Old Style</vt:lpstr>
      <vt:lpstr>Noto Sans Symbols</vt:lpstr>
      <vt:lpstr>Arial</vt:lpstr>
      <vt:lpstr>Damask</vt:lpstr>
      <vt:lpstr>   Презентация на тему            “видеокарта”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Sergo5573</dc:creator>
  <cp:lastModifiedBy>*</cp:lastModifiedBy>
  <cp:revision>3</cp:revision>
  <dcterms:modified xsi:type="dcterms:W3CDTF">2022-01-31T17:14:42Z</dcterms:modified>
</cp:coreProperties>
</file>