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7" r:id="rId6"/>
    <p:sldId id="268" r:id="rId7"/>
    <p:sldId id="269" r:id="rId8"/>
    <p:sldId id="270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1224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077A-C330-4B20-9EDF-3533C72E0451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E59C-5948-4663-B6A9-910081F8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7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077A-C330-4B20-9EDF-3533C72E0451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E59C-5948-4663-B6A9-910081F8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9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077A-C330-4B20-9EDF-3533C72E0451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E59C-5948-4663-B6A9-910081F8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5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077A-C330-4B20-9EDF-3533C72E0451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E59C-5948-4663-B6A9-910081F8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4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077A-C330-4B20-9EDF-3533C72E0451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E59C-5948-4663-B6A9-910081F8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8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077A-C330-4B20-9EDF-3533C72E0451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E59C-5948-4663-B6A9-910081F8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077A-C330-4B20-9EDF-3533C72E0451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E59C-5948-4663-B6A9-910081F8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0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077A-C330-4B20-9EDF-3533C72E0451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E59C-5948-4663-B6A9-910081F8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077A-C330-4B20-9EDF-3533C72E0451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E59C-5948-4663-B6A9-910081F8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7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077A-C330-4B20-9EDF-3533C72E0451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E59C-5948-4663-B6A9-910081F8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6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077A-C330-4B20-9EDF-3533C72E0451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E59C-5948-4663-B6A9-910081F8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1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4077A-C330-4B20-9EDF-3533C72E0451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3E59C-5948-4663-B6A9-910081F8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8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Компьютеры</a:t>
            </a:r>
            <a:r>
              <a:rPr lang="en-US" dirty="0" smtClean="0"/>
              <a:t>,</a:t>
            </a:r>
            <a:r>
              <a:rPr lang="ru-RU" dirty="0" smtClean="0"/>
              <a:t> виды</a:t>
            </a:r>
            <a:r>
              <a:rPr lang="en-US" dirty="0" smtClean="0"/>
              <a:t>, </a:t>
            </a:r>
            <a:r>
              <a:rPr lang="ru-RU" dirty="0" smtClean="0"/>
              <a:t>варианты классификации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Ванютин Вячеслав 9-Б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9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</a:t>
            </a:r>
            <a:r>
              <a:rPr lang="ru-RU" dirty="0" smtClean="0"/>
              <a:t>о этим критериям </a:t>
            </a:r>
            <a:r>
              <a:rPr lang="ru-RU" dirty="0"/>
              <a:t>классифицируют </a:t>
            </a:r>
            <a:r>
              <a:rPr lang="ru-RU" dirty="0" smtClean="0"/>
              <a:t>компьютеры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Существуют различные классификации компьютерной техники: </a:t>
            </a:r>
            <a:endParaRPr lang="en-US" dirty="0"/>
          </a:p>
          <a:p>
            <a:pPr lvl="1"/>
            <a:r>
              <a:rPr lang="ru-RU" dirty="0"/>
              <a:t>по этапам развития (по поколениям);</a:t>
            </a:r>
            <a:endParaRPr lang="en-US" dirty="0"/>
          </a:p>
          <a:p>
            <a:pPr lvl="1"/>
            <a:r>
              <a:rPr lang="ru-RU" dirty="0"/>
              <a:t>по архитектуре;</a:t>
            </a:r>
            <a:endParaRPr lang="en-US" dirty="0"/>
          </a:p>
          <a:p>
            <a:pPr lvl="1"/>
            <a:r>
              <a:rPr lang="ru-RU" dirty="0"/>
              <a:t>по производительности;</a:t>
            </a:r>
            <a:endParaRPr lang="en-US" dirty="0"/>
          </a:p>
          <a:p>
            <a:pPr lvl="1"/>
            <a:r>
              <a:rPr lang="ru-RU" dirty="0"/>
              <a:t>по условиям эксплуатации;</a:t>
            </a:r>
            <a:endParaRPr lang="en-US" dirty="0"/>
          </a:p>
          <a:p>
            <a:pPr lvl="1"/>
            <a:r>
              <a:rPr lang="ru-RU" dirty="0"/>
              <a:t>по количеству процессоров;</a:t>
            </a:r>
            <a:endParaRPr lang="en-US" dirty="0"/>
          </a:p>
          <a:p>
            <a:pPr lvl="1"/>
            <a:r>
              <a:rPr lang="ru-RU" dirty="0"/>
              <a:t>по потребительским свойствам и т.д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8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</a:t>
            </a:r>
            <a:r>
              <a:rPr lang="ru-RU" dirty="0"/>
              <a:t>по </a:t>
            </a:r>
            <a:r>
              <a:rPr lang="ru-RU" dirty="0" smtClean="0"/>
              <a:t>поколениям основана на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Деление компьютерной техники на поколения — весьма условная, нестрогая классификация вычислительных систем по степени развития аппаратных и программных средств, а также способов общения с компьютером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 производительности и характеру использования компьютеры можно условно подразделить на: </a:t>
            </a:r>
            <a:endParaRPr lang="en-US" dirty="0"/>
          </a:p>
          <a:p>
            <a:pPr lvl="1"/>
            <a:r>
              <a:rPr lang="ru-RU" dirty="0"/>
              <a:t>микрокомпьютеры, в том числе — персональные компьютеры;</a:t>
            </a:r>
            <a:endParaRPr lang="en-US" dirty="0"/>
          </a:p>
          <a:p>
            <a:pPr lvl="1"/>
            <a:r>
              <a:rPr lang="ru-RU" dirty="0"/>
              <a:t>миникомпьютеры;</a:t>
            </a:r>
            <a:endParaRPr lang="en-US" dirty="0"/>
          </a:p>
          <a:p>
            <a:pPr lvl="1"/>
            <a:r>
              <a:rPr lang="ru-RU" dirty="0" err="1"/>
              <a:t>мэйнфреймы</a:t>
            </a:r>
            <a:r>
              <a:rPr lang="ru-RU" dirty="0"/>
              <a:t> (универсальные компьютеры);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1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Микрокомпьютеры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Продвинутые модели микрокомпьютеров имеют несколько микропроцессоров. Производительность компьютера определяется не только характеристиками применяемого микропроцессора, но и ёмкостью оперативной памяти, типами периферийных </a:t>
            </a:r>
            <a:r>
              <a:rPr lang="ru-RU" dirty="0" smtClean="0"/>
              <a:t>устройств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/>
              <a:t>др.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2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Микрокомпьютеры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Микрокомпьютеры представляют собой инструменты для решения разнообразных сложных задач. Их микропроцессоры с каждым годом увеличивают мощность, а периферийные устройства — эффективность. Быстродействие — порядка 1 — 10 миллионов </a:t>
            </a:r>
            <a:r>
              <a:rPr lang="ru-RU" dirty="0" err="1"/>
              <a:t>опеpаций</a:t>
            </a:r>
            <a:r>
              <a:rPr lang="ru-RU" dirty="0"/>
              <a:t> в сек.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0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Персональные компьютеры (ПК</a:t>
            </a:r>
            <a:r>
              <a:rPr lang="ru-RU" dirty="0"/>
              <a:t>) — это микрокомпьютеры универсального назначения, рассчитанные на одного пользователя и управляемые одним человеком.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4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Персональный компьютер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класс персональных компьютеров входят различные машины — </a:t>
            </a:r>
            <a:r>
              <a:rPr lang="ru-RU" dirty="0" smtClean="0"/>
              <a:t>от дешевых домашних </a:t>
            </a:r>
            <a:r>
              <a:rPr lang="ru-RU" dirty="0"/>
              <a:t>и игровых с небольшой оперативной </a:t>
            </a:r>
            <a:r>
              <a:rPr lang="ru-RU" dirty="0" smtClean="0"/>
              <a:t>памятью </a:t>
            </a:r>
            <a:r>
              <a:rPr lang="ru-RU" dirty="0" smtClean="0"/>
              <a:t>до сверхсложных машин </a:t>
            </a:r>
            <a:r>
              <a:rPr lang="ru-RU" dirty="0"/>
              <a:t>с мощным процессором, винчестерским накопителем ёмкостью в </a:t>
            </a:r>
            <a:r>
              <a:rPr lang="ru-RU" dirty="0" smtClean="0"/>
              <a:t>тысячи Гигабайт</a:t>
            </a:r>
            <a:r>
              <a:rPr lang="ru-RU" dirty="0"/>
              <a:t>, с цветными графическими устройствами высокого разрешения, средствами мультимедиа и другими дополнительными устройствами.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2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Портативные компьютеры обычно нужны руководителям предприятий, менеджерам, учёным, журналистам, которым приходится работать вне офиса — дома, на презентациях или во время командировок.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8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5566</TotalTime>
  <Words>269</Words>
  <Application>Microsoft Office PowerPoint</Application>
  <PresentationFormat>Экран (4:3)</PresentationFormat>
  <Paragraphs>25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Компьютеры, виды, варианты классификации</vt:lpstr>
      <vt:lpstr>по этим критериям классифицируют компьютеры:</vt:lpstr>
      <vt:lpstr>классификация по поколениям основана на:</vt:lpstr>
      <vt:lpstr>Презентация PowerPoint</vt:lpstr>
      <vt:lpstr>Микрокомпьютеры</vt:lpstr>
      <vt:lpstr>Микрокомпьютеры</vt:lpstr>
      <vt:lpstr>ПК</vt:lpstr>
      <vt:lpstr>Персональный компьютер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Классификация компьютеров</dc:title>
  <dc:creator>Thang</dc:creator>
  <cp:lastModifiedBy>user</cp:lastModifiedBy>
  <cp:revision>17</cp:revision>
  <dcterms:created xsi:type="dcterms:W3CDTF">2014-02-26T06:16:07Z</dcterms:created>
  <dcterms:modified xsi:type="dcterms:W3CDTF">2022-02-04T22:02:19Z</dcterms:modified>
</cp:coreProperties>
</file>