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B0C2-C277-400C-8604-8F4895D79A26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68A4B8-196C-42CA-92D8-BDE213735CB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B0C2-C277-400C-8604-8F4895D79A26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A4B8-196C-42CA-92D8-BDE213735CB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B0C2-C277-400C-8604-8F4895D79A26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A4B8-196C-42CA-92D8-BDE213735CB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B0C2-C277-400C-8604-8F4895D79A26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A4B8-196C-42CA-92D8-BDE213735CB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B0C2-C277-400C-8604-8F4895D79A26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68A4B8-196C-42CA-92D8-BDE213735CB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B0C2-C277-400C-8604-8F4895D79A26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A4B8-196C-42CA-92D8-BDE213735CB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B0C2-C277-400C-8604-8F4895D79A26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A4B8-196C-42CA-92D8-BDE213735CB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B0C2-C277-400C-8604-8F4895D79A26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A4B8-196C-42CA-92D8-BDE213735CB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B0C2-C277-400C-8604-8F4895D79A26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A4B8-196C-42CA-92D8-BDE213735CB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B0C2-C277-400C-8604-8F4895D79A26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A4B8-196C-42CA-92D8-BDE213735CB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B0C2-C277-400C-8604-8F4895D79A26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68A4B8-196C-42CA-92D8-BDE213735CB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05EB0C2-C277-400C-8604-8F4895D79A26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D68A4B8-196C-42CA-92D8-BDE213735CB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1680" y="1268760"/>
            <a:ext cx="9659416" cy="3459831"/>
          </a:xfrm>
        </p:spPr>
        <p:txBody>
          <a:bodyPr/>
          <a:lstStyle/>
          <a:p>
            <a:r>
              <a:rPr lang="ru-RU" sz="7200" dirty="0" smtClean="0"/>
              <a:t>Монитор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9238" y="4869160"/>
            <a:ext cx="4685124" cy="1752600"/>
          </a:xfrm>
        </p:spPr>
        <p:txBody>
          <a:bodyPr>
            <a:normAutofit/>
          </a:bodyPr>
          <a:lstStyle/>
          <a:p>
            <a:pPr algn="l"/>
            <a:r>
              <a:rPr lang="ru-RU" sz="1600" dirty="0" smtClean="0"/>
              <a:t>Подготовила ученица 9б класса</a:t>
            </a:r>
          </a:p>
          <a:p>
            <a:pPr algn="l"/>
            <a:r>
              <a:rPr lang="ru-RU" sz="1600" dirty="0" smtClean="0"/>
              <a:t>Андреева Полина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4713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0150"/>
            <a:ext cx="7620000" cy="4373563"/>
          </a:xfrm>
        </p:spPr>
        <p:txBody>
          <a:bodyPr/>
          <a:lstStyle/>
          <a:p>
            <a:r>
              <a:rPr lang="ru-RU" dirty="0"/>
              <a:t>Монитор — это устройство вывода информации в наглядной, визуальной форме. Является основным внешним компонентом компьютера. На нем устанавливается экран, который и выводит информацию.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18749"/>
            <a:ext cx="648072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3528" y="1916832"/>
            <a:ext cx="34677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Современные мониторы, как правило, представляют собой жидкокристаллический экран/дисплей со светодиодной подсветкой. Матрица дисплея может быть сделана по разным технологиям: IPS, TN, OLED, MVA, PVA и т.д. На данный момент самым оптимальным вариантом по качеству, углам обзора и скорости обновления кадров — Гц, является матрица IPS.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016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579296" cy="4373563"/>
          </a:xfrm>
        </p:spPr>
        <p:txBody>
          <a:bodyPr/>
          <a:lstStyle/>
          <a:p>
            <a:r>
              <a:rPr lang="ru-RU" dirty="0"/>
              <a:t>В старых же моделях использовалась технология электронно-лучевой трубки (ЭЛТ). Про них и телевизоры, сделанные на этой технологии, говорили, что они вредны и плохо влияют на зрение, т.к. глаза от них переутомляются и всегда в напряжении. К новым моделям, это не относится.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55498"/>
            <a:ext cx="6192688" cy="41343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7620000" cy="4373563"/>
          </a:xfrm>
        </p:spPr>
        <p:txBody>
          <a:bodyPr/>
          <a:lstStyle/>
          <a:p>
            <a:r>
              <a:rPr lang="ru-RU" sz="2800" dirty="0"/>
              <a:t>Монитор состоит из</a:t>
            </a:r>
            <a:r>
              <a:rPr lang="ru-RU" sz="2800" dirty="0" smtClean="0"/>
              <a:t>:</a:t>
            </a:r>
            <a:endParaRPr lang="ru-RU" sz="2800" dirty="0"/>
          </a:p>
          <a:p>
            <a:r>
              <a:rPr lang="ru-RU" dirty="0" smtClean="0"/>
              <a:t> 1. Экрана</a:t>
            </a:r>
            <a:endParaRPr lang="ru-RU" dirty="0"/>
          </a:p>
          <a:p>
            <a:r>
              <a:rPr lang="ru-RU" dirty="0" smtClean="0"/>
              <a:t> 2. Микросхем</a:t>
            </a:r>
            <a:endParaRPr lang="ru-RU" dirty="0"/>
          </a:p>
          <a:p>
            <a:r>
              <a:rPr lang="ru-RU" dirty="0" smtClean="0"/>
              <a:t> 3. Корпуса</a:t>
            </a:r>
            <a:endParaRPr lang="ru-RU" dirty="0"/>
          </a:p>
          <a:p>
            <a:r>
              <a:rPr lang="ru-RU" dirty="0" smtClean="0"/>
              <a:t> 4. Источника </a:t>
            </a:r>
            <a:r>
              <a:rPr lang="ru-RU" dirty="0"/>
              <a:t>питания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636912"/>
            <a:ext cx="6058644" cy="382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64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430" y="322412"/>
            <a:ext cx="8340080" cy="6237312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/>
              <a:t> Виды мониторов:</a:t>
            </a:r>
          </a:p>
          <a:p>
            <a:endParaRPr lang="ru-RU" sz="2800" dirty="0" smtClean="0"/>
          </a:p>
          <a:p>
            <a:r>
              <a:rPr lang="ru-RU" dirty="0" smtClean="0"/>
              <a:t>  1. Жидкокристаллический</a:t>
            </a:r>
          </a:p>
          <a:p>
            <a:r>
              <a:rPr lang="ru-RU" dirty="0" smtClean="0"/>
              <a:t>  2. ЭЛТ — </a:t>
            </a:r>
            <a:r>
              <a:rPr lang="en-US" dirty="0" smtClean="0"/>
              <a:t>CRT</a:t>
            </a:r>
          </a:p>
          <a:p>
            <a:r>
              <a:rPr lang="ru-RU" dirty="0" smtClean="0"/>
              <a:t>  3. Органический светодиод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(Также есть и другие виды, но они не такие популярные и редко, где используются.)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" r="20269"/>
          <a:stretch/>
        </p:blipFill>
        <p:spPr bwMode="auto">
          <a:xfrm>
            <a:off x="4932040" y="476672"/>
            <a:ext cx="3677486" cy="2244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" r="5328"/>
          <a:stretch/>
        </p:blipFill>
        <p:spPr bwMode="auto">
          <a:xfrm>
            <a:off x="341845" y="3212976"/>
            <a:ext cx="3888432" cy="2031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31"/>
          <a:stretch/>
        </p:blipFill>
        <p:spPr bwMode="auto">
          <a:xfrm>
            <a:off x="4918308" y="3168356"/>
            <a:ext cx="3652396" cy="21203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07635" y="6926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1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4066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2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51182" y="34340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3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535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404664"/>
            <a:ext cx="8939336" cy="4373563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5472608" cy="461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03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66</TotalTime>
  <Words>208</Words>
  <Application>Microsoft Office PowerPoint</Application>
  <PresentationFormat>Экран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Главная</vt:lpstr>
      <vt:lpstr>Монитор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Монитор</dc:title>
  <dc:creator>Андреева Мария Викторовна</dc:creator>
  <cp:lastModifiedBy>Андреева Мария Викторовна</cp:lastModifiedBy>
  <cp:revision>5</cp:revision>
  <dcterms:created xsi:type="dcterms:W3CDTF">2022-02-04T10:30:14Z</dcterms:created>
  <dcterms:modified xsi:type="dcterms:W3CDTF">2022-02-04T11:36:40Z</dcterms:modified>
</cp:coreProperties>
</file>