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5" r:id="rId5"/>
    <p:sldId id="273" r:id="rId6"/>
    <p:sldId id="271" r:id="rId7"/>
    <p:sldId id="278" r:id="rId8"/>
    <p:sldId id="259" r:id="rId9"/>
    <p:sldId id="275" r:id="rId10"/>
    <p:sldId id="260" r:id="rId11"/>
    <p:sldId id="261" r:id="rId12"/>
    <p:sldId id="262" r:id="rId13"/>
    <p:sldId id="263" r:id="rId14"/>
    <p:sldId id="264" r:id="rId15"/>
    <p:sldId id="266" r:id="rId16"/>
    <p:sldId id="272" r:id="rId17"/>
    <p:sldId id="267" r:id="rId18"/>
    <p:sldId id="268" r:id="rId19"/>
    <p:sldId id="276" r:id="rId20"/>
    <p:sldId id="274" r:id="rId21"/>
    <p:sldId id="277" r:id="rId22"/>
    <p:sldId id="269" r:id="rId23"/>
    <p:sldId id="27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1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03.02.2022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6480048" cy="2301240"/>
          </a:xfrm>
        </p:spPr>
        <p:txBody>
          <a:bodyPr/>
          <a:lstStyle/>
          <a:p>
            <a:r>
              <a:rPr lang="ru-RU" dirty="0"/>
              <a:t>Материнская плата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6480048" cy="1752600"/>
          </a:xfrm>
        </p:spPr>
        <p:txBody>
          <a:bodyPr/>
          <a:lstStyle/>
          <a:p>
            <a:r>
              <a:rPr lang="ru-RU"/>
              <a:t>Абрамов Григорий 9Б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Разновидности материнских плат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    а) объединительные платы </a:t>
            </a:r>
            <a:br>
              <a:rPr lang="ru-RU" dirty="0"/>
            </a:br>
            <a:r>
              <a:rPr lang="ru-RU" dirty="0"/>
              <a:t>б) полноразмерная материнская плата АТ </a:t>
            </a:r>
            <a:br>
              <a:rPr lang="ru-RU" dirty="0"/>
            </a:br>
            <a:r>
              <a:rPr lang="ru-RU" dirty="0"/>
              <a:t>в) материнские платы LPX </a:t>
            </a:r>
            <a:br>
              <a:rPr lang="ru-RU" dirty="0"/>
            </a:br>
            <a:r>
              <a:rPr lang="ru-RU" dirty="0"/>
              <a:t>Г) материнские платы NLX</a:t>
            </a:r>
          </a:p>
          <a:p>
            <a:pPr>
              <a:buNone/>
            </a:pPr>
            <a:r>
              <a:rPr lang="ru-RU" dirty="0"/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Объединительная плата</a:t>
            </a:r>
          </a:p>
        </p:txBody>
      </p:sp>
      <p:pic>
        <p:nvPicPr>
          <p:cNvPr id="4" name="Содержимое 3" descr="2275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0122" y="1916832"/>
            <a:ext cx="6226191" cy="381642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Полноразмерная материнская плата АТ</a:t>
            </a:r>
          </a:p>
        </p:txBody>
      </p:sp>
      <p:pic>
        <p:nvPicPr>
          <p:cNvPr id="4" name="Содержимое 3" descr="AsRock_P67_Pro3_general_view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095" y="1600200"/>
            <a:ext cx="5943809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Материнская плата LPX</a:t>
            </a:r>
          </a:p>
        </p:txBody>
      </p:sp>
      <p:pic>
        <p:nvPicPr>
          <p:cNvPr id="4" name="Содержимое 3" descr="Mini-it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0902" y="1600200"/>
            <a:ext cx="4420196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Материнская плата NLX</a:t>
            </a:r>
          </a:p>
        </p:txBody>
      </p:sp>
      <p:pic>
        <p:nvPicPr>
          <p:cNvPr id="4" name="Содержимое 3" descr="p2350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6096" y="1600200"/>
            <a:ext cx="5849807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передачи данных между устройствами, расположенными на материнской плате, используются проводники, называемые шиной. Шины используются для передачи информации между устройствами и могут быть нескольких видов: шина главного процессора (на которой работает процессор и кэш-память), системная шина.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slo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692696"/>
            <a:ext cx="7280639" cy="546047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Чипсет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Чипсет</a:t>
            </a:r>
            <a:r>
              <a:rPr lang="ru-RU" dirty="0"/>
              <a:t> – набор микросхем на материнской плате, который выполняет роль связывающего элемента, которое обеспечивает прохождение сигнала по шинам к оперативной памяти, слотам расширения, центрального процессора, таймера и других устройств. В современных компьютерах он состоит из двух частей: северный мост и южный мост.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Северный мост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Северный мост (</a:t>
            </a:r>
            <a:r>
              <a:rPr lang="ru-RU" dirty="0" err="1"/>
              <a:t>Northbridge</a:t>
            </a:r>
            <a:r>
              <a:rPr lang="ru-RU" dirty="0"/>
              <a:t>) - это системный контроллер, являющийся одним из элементов </a:t>
            </a:r>
            <a:r>
              <a:rPr lang="ru-RU" dirty="0" err="1"/>
              <a:t>чипсета</a:t>
            </a:r>
            <a:r>
              <a:rPr lang="ru-RU" dirty="0"/>
              <a:t> материнской платы, отвечающий за работу с оперативной памятью, видеоадаптером и процессором. Одной из основных функций северного моста является обеспечение взаимодействия системной платы и процессора, а также определение скорости работы. Также северный мост обеспечивает связь всех вышеперечисленных устройств с южным мостом.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HP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908720"/>
            <a:ext cx="8264566" cy="517403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Материнская плата – центральная комплексная печатная плата, предоставляющая электронную и логическую связь между всеми устройствами, входящими в состав персонального компьютера</a:t>
            </a:r>
          </a:p>
        </p:txBody>
      </p:sp>
      <p:pic>
        <p:nvPicPr>
          <p:cNvPr id="5" name="Содержимое 4" descr="MSI_K7T266_motherboard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267200" y="2627234"/>
            <a:ext cx="3657600" cy="247189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Южный мост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Южный мост (</a:t>
            </a:r>
            <a:r>
              <a:rPr lang="ru-RU" dirty="0" err="1"/>
              <a:t>Southbridge</a:t>
            </a:r>
            <a:r>
              <a:rPr lang="ru-RU" dirty="0"/>
              <a:t>) - это функциональный контроллер, известен как контроллер ввода-вывода. Отвечает за так называемые "медленные" операции, к которым относится отработка взаимодействия между интерфейсами IDE, SATA, USB, LAN, </a:t>
            </a:r>
            <a:r>
              <a:rPr lang="ru-RU" dirty="0" err="1"/>
              <a:t>Embeded</a:t>
            </a:r>
            <a:r>
              <a:rPr lang="ru-RU" dirty="0"/>
              <a:t> </a:t>
            </a:r>
            <a:r>
              <a:rPr lang="ru-RU" dirty="0" err="1"/>
              <a:t>Audio</a:t>
            </a:r>
            <a:r>
              <a:rPr lang="ru-RU" dirty="0"/>
              <a:t> и северным мостом системы, который, в свою очередь, напрямую связан с процессором и другими важными компонентами.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intel_southbridge_6123esb_resiz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692696"/>
            <a:ext cx="7597968" cy="568873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kg51207a.gif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7467600" cy="1143000"/>
          </a:xfrm>
        </p:spPr>
        <p:txBody>
          <a:bodyPr>
            <a:normAutofit fontScale="90000"/>
          </a:bodyPr>
          <a:lstStyle/>
          <a:p>
            <a:br>
              <a:rPr lang="ru-RU" b="1" dirty="0"/>
            </a:br>
            <a:r>
              <a:rPr lang="ru-RU" sz="5300" b="1" dirty="0"/>
              <a:t>Спасибо за внимание!</a:t>
            </a:r>
            <a:endParaRPr lang="ru-RU" sz="53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Материнская плата объединяет все устройства компьютера (видеокарта, оперативная память, </a:t>
            </a:r>
            <a:r>
              <a:rPr lang="ru-RU" dirty="0" err="1"/>
              <a:t>звуковя</a:t>
            </a:r>
            <a:r>
              <a:rPr lang="ru-RU" dirty="0"/>
              <a:t> карта, жесткий диск, т.д.) и связывает их между собой, впоследствии регулируя их сплоченный труд.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части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материнской плате располагаются следующие основные элементы: процессор, оперативная память, набор управляющих микросхем (</a:t>
            </a:r>
            <a:r>
              <a:rPr lang="ru-RU" dirty="0" err="1"/>
              <a:t>чипсет</a:t>
            </a:r>
            <a:r>
              <a:rPr lang="ru-RU" dirty="0"/>
              <a:t>), BIOS, кэш-память, шины, слоты расширения, батарейка и другие устройства.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mb2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9806" y="0"/>
            <a:ext cx="6941295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BIOS (Basic Input-Output System)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BIOS (</a:t>
            </a:r>
            <a:r>
              <a:rPr lang="ru-RU" dirty="0" err="1"/>
              <a:t>Basic</a:t>
            </a:r>
            <a:r>
              <a:rPr lang="ru-RU" dirty="0"/>
              <a:t> </a:t>
            </a:r>
            <a:r>
              <a:rPr lang="ru-RU" dirty="0" err="1"/>
              <a:t>Input-Output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- базовая система ввода-вывода) – это программа, прошитая в постоянное запоминающее устройство (ПЗУ)</a:t>
            </a:r>
          </a:p>
          <a:p>
            <a:r>
              <a:rPr lang="ru-RU" dirty="0"/>
              <a:t>BIOS материнской платы отвечает за проверку работоспособности контроллеров, встроенных в материнскую плату, и большинства устройств, подключенных к ней (процессора, памяти, видеокарты, жестких дисков и т.д.)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BI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3800" y="692696"/>
            <a:ext cx="7547799" cy="561662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характеристики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    Основные характеристики материнских плат, подлежащие отслеживанию (мониторингу) таковы: </a:t>
            </a:r>
            <a:br>
              <a:rPr lang="ru-RU" dirty="0"/>
            </a:br>
            <a:r>
              <a:rPr lang="ru-RU" dirty="0"/>
              <a:t>•напряжение питания; </a:t>
            </a:r>
            <a:br>
              <a:rPr lang="ru-RU" dirty="0"/>
            </a:br>
            <a:r>
              <a:rPr lang="ru-RU" dirty="0"/>
              <a:t>•скорость вращения вентиляторов охладителей; </a:t>
            </a:r>
            <a:br>
              <a:rPr lang="ru-RU" dirty="0"/>
            </a:br>
            <a:r>
              <a:rPr lang="ru-RU" dirty="0"/>
              <a:t>•температура процессоров; </a:t>
            </a:r>
            <a:br>
              <a:rPr lang="ru-RU" dirty="0"/>
            </a:br>
            <a:r>
              <a:rPr lang="ru-RU" dirty="0"/>
              <a:t>•температура внутри системного блока. 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материнских плат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     Типы материнских плат могут быть стандартными и нестандартными. Единственное отличие таких системных плат заключается в том, что в первом случае по необходимости материнскую плату можно заменить другой платой, а во втором случае, возможно, дешевле будет купить новый компьютер.</a:t>
            </a:r>
          </a:p>
          <a:p>
            <a:pPr>
              <a:buNone/>
            </a:pPr>
            <a:r>
              <a:rPr lang="ru-RU" dirty="0"/>
              <a:t>    В целом можно выделить следующие типы материнских плат:</a:t>
            </a:r>
          </a:p>
          <a:p>
            <a:r>
              <a:rPr lang="ru-RU" dirty="0"/>
              <a:t>Устаревшие</a:t>
            </a:r>
          </a:p>
          <a:p>
            <a:r>
              <a:rPr lang="ru-RU" dirty="0"/>
              <a:t>Современные</a:t>
            </a:r>
          </a:p>
          <a:p>
            <a:r>
              <a:rPr lang="ru-RU" dirty="0"/>
              <a:t>Другие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Другая 2">
      <a:dk1>
        <a:srgbClr val="000000"/>
      </a:dk1>
      <a:lt1>
        <a:srgbClr val="000000"/>
      </a:lt1>
      <a:dk2>
        <a:srgbClr val="8D9BA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70</TotalTime>
  <Words>438</Words>
  <Application>Microsoft Office PowerPoint</Application>
  <PresentationFormat>Экран (4:3)</PresentationFormat>
  <Paragraphs>36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Техническая</vt:lpstr>
      <vt:lpstr>Материнская плата</vt:lpstr>
      <vt:lpstr>Название устройства</vt:lpstr>
      <vt:lpstr>Назначение</vt:lpstr>
      <vt:lpstr>Основные части</vt:lpstr>
      <vt:lpstr>Презентация PowerPoint</vt:lpstr>
      <vt:lpstr>BIOS (Basic Input-Output System) </vt:lpstr>
      <vt:lpstr>Презентация PowerPoint</vt:lpstr>
      <vt:lpstr>Основные характеристики</vt:lpstr>
      <vt:lpstr>Типы материнских плат</vt:lpstr>
      <vt:lpstr>Разновидности материнских плат</vt:lpstr>
      <vt:lpstr>Объединительная плата</vt:lpstr>
      <vt:lpstr>Полноразмерная материнская плата АТ</vt:lpstr>
      <vt:lpstr>Материнская плата LPX</vt:lpstr>
      <vt:lpstr>Материнская плата NLX</vt:lpstr>
      <vt:lpstr>Шины</vt:lpstr>
      <vt:lpstr>Презентация PowerPoint</vt:lpstr>
      <vt:lpstr>Чипсет</vt:lpstr>
      <vt:lpstr>Северный мост</vt:lpstr>
      <vt:lpstr>Презентация PowerPoint</vt:lpstr>
      <vt:lpstr>Южный мост</vt:lpstr>
      <vt:lpstr>Презентация PowerPoint</vt:lpstr>
      <vt:lpstr>Презентация PowerPoint</vt:lpstr>
      <vt:lpstr>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Материнская плата</dc:title>
  <dc:creator>Игорь</dc:creator>
  <cp:lastModifiedBy>grishunder123@yandex.ru</cp:lastModifiedBy>
  <cp:revision>12</cp:revision>
  <dcterms:created xsi:type="dcterms:W3CDTF">2014-03-05T16:04:00Z</dcterms:created>
  <dcterms:modified xsi:type="dcterms:W3CDTF">2022-02-03T15:38:49Z</dcterms:modified>
</cp:coreProperties>
</file>