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7"/>
  </p:notesMasterIdLst>
  <p:handoutMasterIdLst>
    <p:handoutMasterId r:id="rId18"/>
  </p:handoutMasterIdLst>
  <p:sldIdLst>
    <p:sldId id="274" r:id="rId3"/>
    <p:sldId id="289" r:id="rId4"/>
    <p:sldId id="290" r:id="rId5"/>
    <p:sldId id="291" r:id="rId6"/>
    <p:sldId id="292" r:id="rId7"/>
    <p:sldId id="276" r:id="rId8"/>
    <p:sldId id="299" r:id="rId9"/>
    <p:sldId id="301" r:id="rId10"/>
    <p:sldId id="300" r:id="rId11"/>
    <p:sldId id="302" r:id="rId12"/>
    <p:sldId id="293" r:id="rId13"/>
    <p:sldId id="298" r:id="rId14"/>
    <p:sldId id="284"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89F5C4-834C-42D2-8A2B-70C466C4C8B2}" v="614" dt="2017-05-10T13:26:15.148"/>
    <p1510:client id="{66B4AC37-1282-4D34-81E7-8579EAD08041}" v="185" dt="2017-05-10T12:43:41.242"/>
    <p1510:client id="{272A3F67-F88B-4380-8DEC-E948FD32A982}" v="174" dt="2017-05-10T14:05:12.925"/>
    <p1510:client id="{2640B9E9-7168-4211-BDA5-47C575382452}" v="29" dt="2017-05-10T14:10:43.243"/>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pos="6816"/>
        <p:guide pos="816"/>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02359-E29E-4A2D-ACAC-4DCAC351BAD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AE76108-91FB-44D8-8A89-B8E208F7E5CA}">
      <dgm:prSet phldrT="[Text]"/>
      <dgm:spPr/>
      <dgm:t>
        <a:bodyPr/>
        <a:lstStyle/>
        <a:p>
          <a:pPr algn="ctr" defTabSz="914400">
            <a:buNone/>
          </a:pPr>
          <a:r>
            <a:rPr lang="fr-FR" noProof="1"/>
            <a:t>Alain Girardet - Client</a:t>
          </a:r>
        </a:p>
      </dgm:t>
    </dgm:pt>
    <dgm:pt modelId="{FB6FE0FF-6322-4547-93AB-8311BC623C08}" type="parTrans" cxnId="{14EE8AC3-0110-4526-90CC-06B68394D9E2}">
      <dgm:prSet/>
      <dgm:spPr/>
      <dgm:t>
        <a:bodyPr/>
        <a:lstStyle/>
        <a:p>
          <a:endParaRPr lang="en-US"/>
        </a:p>
      </dgm:t>
    </dgm:pt>
    <dgm:pt modelId="{0D0D4CAD-4648-4F86-96D2-249E348C9951}" type="sibTrans" cxnId="{14EE8AC3-0110-4526-90CC-06B68394D9E2}">
      <dgm:prSet/>
      <dgm:spPr/>
      <dgm:t>
        <a:bodyPr/>
        <a:lstStyle/>
        <a:p>
          <a:endParaRPr lang="en-US"/>
        </a:p>
      </dgm:t>
    </dgm:pt>
    <dgm:pt modelId="{5F5A6335-6630-4D71-8A8D-82747DBEDD02}" type="asst">
      <dgm:prSet phldrT="[Text]"/>
      <dgm:spPr/>
      <dgm:t>
        <a:bodyPr/>
        <a:lstStyle/>
        <a:p>
          <a:pPr algn="ctr" defTabSz="914400">
            <a:buNone/>
          </a:pPr>
          <a:r>
            <a:rPr lang="fr-FR" noProof="1"/>
            <a:t>Samuel Dulex - Scrum Master</a:t>
          </a:r>
        </a:p>
      </dgm:t>
    </dgm:pt>
    <dgm:pt modelId="{1D68A030-C6F3-413B-8622-5590D9ED1D15}" type="parTrans" cxnId="{D9315502-9429-4195-A4A9-CF2CAF046280}">
      <dgm:prSet/>
      <dgm:spPr/>
      <dgm:t>
        <a:bodyPr/>
        <a:lstStyle/>
        <a:p>
          <a:endParaRPr lang="en-US"/>
        </a:p>
      </dgm:t>
    </dgm:pt>
    <dgm:pt modelId="{A1EBADD5-FED1-449B-BA17-8D2135A730AD}" type="sibTrans" cxnId="{D9315502-9429-4195-A4A9-CF2CAF046280}">
      <dgm:prSet/>
      <dgm:spPr/>
      <dgm:t>
        <a:bodyPr/>
        <a:lstStyle/>
        <a:p>
          <a:endParaRPr lang="en-US"/>
        </a:p>
      </dgm:t>
    </dgm:pt>
    <dgm:pt modelId="{292949A4-AA05-4E18-B3F5-1798B9517995}">
      <dgm:prSet phldrT="[Text]"/>
      <dgm:spPr/>
      <dgm:t>
        <a:bodyPr/>
        <a:lstStyle/>
        <a:p>
          <a:pPr algn="ctr" defTabSz="914400">
            <a:buNone/>
          </a:pPr>
          <a:r>
            <a:rPr lang="fr-FR" noProof="1"/>
            <a:t>Jonathan Stocchetti - Equipe de développement</a:t>
          </a:r>
        </a:p>
      </dgm:t>
    </dgm:pt>
    <dgm:pt modelId="{480A263B-CD14-423A-A0E1-102EAB428708}" type="parTrans" cxnId="{96B205B4-5F7B-470F-9F70-6B6E2AA23B87}">
      <dgm:prSet/>
      <dgm:spPr/>
      <dgm:t>
        <a:bodyPr/>
        <a:lstStyle/>
        <a:p>
          <a:endParaRPr lang="en-US"/>
        </a:p>
      </dgm:t>
    </dgm:pt>
    <dgm:pt modelId="{95DB1844-9FB2-42CD-B947-48E4C21612F4}" type="sibTrans" cxnId="{96B205B4-5F7B-470F-9F70-6B6E2AA23B87}">
      <dgm:prSet/>
      <dgm:spPr/>
      <dgm:t>
        <a:bodyPr/>
        <a:lstStyle/>
        <a:p>
          <a:endParaRPr lang="en-US"/>
        </a:p>
      </dgm:t>
    </dgm:pt>
    <dgm:pt modelId="{0ACBA0E5-BBCD-43D7-A3BC-FC0CF9D01C8A}">
      <dgm:prSet phldrT="[Text]"/>
      <dgm:spPr/>
      <dgm:t>
        <a:bodyPr/>
        <a:lstStyle/>
        <a:p>
          <a:pPr algn="ctr" defTabSz="914400">
            <a:buNone/>
          </a:pPr>
          <a:r>
            <a:rPr lang="fr-FR" noProof="1"/>
            <a:t>Jérémy Schaefer - Equipe de développement</a:t>
          </a:r>
        </a:p>
      </dgm:t>
    </dgm:pt>
    <dgm:pt modelId="{C6B0EF2E-D0FA-4A1B-8E00-868CCDF8158E}" type="parTrans" cxnId="{6581C4F9-789D-48A7-9428-0E021B2DC4A2}">
      <dgm:prSet/>
      <dgm:spPr/>
      <dgm:t>
        <a:bodyPr/>
        <a:lstStyle/>
        <a:p>
          <a:endParaRPr lang="en-US"/>
        </a:p>
      </dgm:t>
    </dgm:pt>
    <dgm:pt modelId="{D230325B-7A0E-4212-8386-DF558C1F2B2A}" type="sibTrans" cxnId="{6581C4F9-789D-48A7-9428-0E021B2DC4A2}">
      <dgm:prSet/>
      <dgm:spPr/>
      <dgm:t>
        <a:bodyPr/>
        <a:lstStyle/>
        <a:p>
          <a:endParaRPr lang="en-US"/>
        </a:p>
      </dgm:t>
    </dgm:pt>
    <dgm:pt modelId="{3F172E7B-022E-4BBC-BD46-5A8D16DF48B6}">
      <dgm:prSet phldrT="[Text]"/>
      <dgm:spPr/>
      <dgm:t>
        <a:bodyPr/>
        <a:lstStyle/>
        <a:p>
          <a:pPr algn="ctr" defTabSz="914400">
            <a:buNone/>
          </a:pPr>
          <a:r>
            <a:rPr lang="fr-FR" noProof="1"/>
            <a:t>Dylan Rodrigues Alves - Equipe de développement</a:t>
          </a:r>
          <a:endParaRPr lang="fr-FR" noProof="1">
            <a:solidFill>
              <a:srgbClr val="000000"/>
            </a:solidFill>
          </a:endParaRPr>
        </a:p>
      </dgm:t>
    </dgm:pt>
    <dgm:pt modelId="{212597E9-27DE-4B08-9EFF-E37E2A108514}" type="parTrans" cxnId="{A0950876-CF5E-4DBB-B1B7-0DAD108D851C}">
      <dgm:prSet/>
      <dgm:spPr/>
    </dgm:pt>
    <dgm:pt modelId="{1886BA71-1A91-4D6A-9099-3140611F34CA}" type="sibTrans" cxnId="{A0950876-CF5E-4DBB-B1B7-0DAD108D851C}">
      <dgm:prSet/>
      <dgm:spPr/>
    </dgm:pt>
    <dgm:pt modelId="{24932D62-51B8-4D71-A5FA-4BD57552139C}" type="pres">
      <dgm:prSet presAssocID="{78502359-E29E-4A2D-ACAC-4DCAC351BAD4}" presName="hierChild1" presStyleCnt="0">
        <dgm:presLayoutVars>
          <dgm:orgChart val="1"/>
          <dgm:chPref val="1"/>
          <dgm:dir/>
          <dgm:animOne val="branch"/>
          <dgm:animLvl val="lvl"/>
          <dgm:resizeHandles/>
        </dgm:presLayoutVars>
      </dgm:prSet>
      <dgm:spPr/>
    </dgm:pt>
    <dgm:pt modelId="{63487077-536E-4911-8464-54721A48DE05}" type="pres">
      <dgm:prSet presAssocID="{1AE76108-91FB-44D8-8A89-B8E208F7E5CA}" presName="hierRoot1" presStyleCnt="0">
        <dgm:presLayoutVars>
          <dgm:hierBranch val="init"/>
        </dgm:presLayoutVars>
      </dgm:prSet>
      <dgm:spPr/>
    </dgm:pt>
    <dgm:pt modelId="{342D541C-5030-4F91-A070-844941CA9444}" type="pres">
      <dgm:prSet presAssocID="{1AE76108-91FB-44D8-8A89-B8E208F7E5CA}" presName="rootComposite1" presStyleCnt="0"/>
      <dgm:spPr/>
    </dgm:pt>
    <dgm:pt modelId="{B4F9536A-212F-4EE6-8E36-1F7330E5587D}" type="pres">
      <dgm:prSet presAssocID="{1AE76108-91FB-44D8-8A89-B8E208F7E5CA}" presName="rootText1" presStyleLbl="node0" presStyleIdx="0" presStyleCnt="1">
        <dgm:presLayoutVars>
          <dgm:chPref val="3"/>
        </dgm:presLayoutVars>
      </dgm:prSet>
      <dgm:spPr/>
    </dgm:pt>
    <dgm:pt modelId="{B4EA89FA-F4C3-4343-B0EA-03CE8E80571B}" type="pres">
      <dgm:prSet presAssocID="{1AE76108-91FB-44D8-8A89-B8E208F7E5CA}" presName="rootConnector1" presStyleLbl="node1" presStyleIdx="0" presStyleCnt="0"/>
      <dgm:spPr/>
    </dgm:pt>
    <dgm:pt modelId="{D1F0577B-7768-4685-A52C-86010901C5D7}" type="pres">
      <dgm:prSet presAssocID="{1AE76108-91FB-44D8-8A89-B8E208F7E5CA}" presName="hierChild2" presStyleCnt="0"/>
      <dgm:spPr/>
    </dgm:pt>
    <dgm:pt modelId="{ED86A04F-8E18-4C09-847D-FF6943170D74}" type="pres">
      <dgm:prSet presAssocID="{480A263B-CD14-423A-A0E1-102EAB428708}" presName="Name37" presStyleLbl="parChTrans1D2" presStyleIdx="0" presStyleCnt="4"/>
      <dgm:spPr/>
    </dgm:pt>
    <dgm:pt modelId="{EFB687C1-0A36-4EE0-869B-BE082DC4B4F5}" type="pres">
      <dgm:prSet presAssocID="{292949A4-AA05-4E18-B3F5-1798B9517995}" presName="hierRoot2" presStyleCnt="0">
        <dgm:presLayoutVars>
          <dgm:hierBranch val="init"/>
        </dgm:presLayoutVars>
      </dgm:prSet>
      <dgm:spPr/>
    </dgm:pt>
    <dgm:pt modelId="{B3B2FC3E-37B1-4887-B44A-51C1D04E725F}" type="pres">
      <dgm:prSet presAssocID="{292949A4-AA05-4E18-B3F5-1798B9517995}" presName="rootComposite" presStyleCnt="0"/>
      <dgm:spPr/>
    </dgm:pt>
    <dgm:pt modelId="{7174A553-29A2-4360-80CF-40A80BE1E5E1}" type="pres">
      <dgm:prSet presAssocID="{292949A4-AA05-4E18-B3F5-1798B9517995}" presName="rootText" presStyleLbl="node2" presStyleIdx="0" presStyleCnt="3">
        <dgm:presLayoutVars>
          <dgm:chPref val="3"/>
        </dgm:presLayoutVars>
      </dgm:prSet>
      <dgm:spPr/>
    </dgm:pt>
    <dgm:pt modelId="{D164376A-6279-4F34-8FAC-9C7E5143D544}" type="pres">
      <dgm:prSet presAssocID="{292949A4-AA05-4E18-B3F5-1798B9517995}" presName="rootConnector" presStyleLbl="node2" presStyleIdx="0" presStyleCnt="3"/>
      <dgm:spPr/>
    </dgm:pt>
    <dgm:pt modelId="{8C825E58-14E8-483E-9F7B-AA1792C01D88}" type="pres">
      <dgm:prSet presAssocID="{292949A4-AA05-4E18-B3F5-1798B9517995}" presName="hierChild4" presStyleCnt="0"/>
      <dgm:spPr/>
    </dgm:pt>
    <dgm:pt modelId="{DE7C342C-0614-40D9-A99C-12D7AD9BC715}" type="pres">
      <dgm:prSet presAssocID="{292949A4-AA05-4E18-B3F5-1798B9517995}" presName="hierChild5" presStyleCnt="0"/>
      <dgm:spPr/>
    </dgm:pt>
    <dgm:pt modelId="{8F858EB6-52A7-4CD9-9EA5-393665BD2FE2}" type="pres">
      <dgm:prSet presAssocID="{212597E9-27DE-4B08-9EFF-E37E2A108514}" presName="Name37" presStyleLbl="parChTrans1D2" presStyleIdx="1" presStyleCnt="4"/>
      <dgm:spPr/>
    </dgm:pt>
    <dgm:pt modelId="{42CF1396-4342-475E-967F-71748DBFFFE4}" type="pres">
      <dgm:prSet presAssocID="{3F172E7B-022E-4BBC-BD46-5A8D16DF48B6}" presName="hierRoot2" presStyleCnt="0">
        <dgm:presLayoutVars>
          <dgm:hierBranch val="init"/>
        </dgm:presLayoutVars>
      </dgm:prSet>
      <dgm:spPr/>
    </dgm:pt>
    <dgm:pt modelId="{55C3C95B-C94E-4D42-8B4C-0585891FA9C0}" type="pres">
      <dgm:prSet presAssocID="{3F172E7B-022E-4BBC-BD46-5A8D16DF48B6}" presName="rootComposite" presStyleCnt="0"/>
      <dgm:spPr/>
    </dgm:pt>
    <dgm:pt modelId="{5DCB9FBB-7E8C-4880-9AD9-A7CA3CEAB665}" type="pres">
      <dgm:prSet presAssocID="{3F172E7B-022E-4BBC-BD46-5A8D16DF48B6}" presName="rootText" presStyleLbl="node2" presStyleIdx="1" presStyleCnt="3">
        <dgm:presLayoutVars>
          <dgm:chPref val="3"/>
        </dgm:presLayoutVars>
      </dgm:prSet>
      <dgm:spPr/>
    </dgm:pt>
    <dgm:pt modelId="{F4A0E1DA-4F98-4EE3-9D2F-CBFBCD1EC5EA}" type="pres">
      <dgm:prSet presAssocID="{3F172E7B-022E-4BBC-BD46-5A8D16DF48B6}" presName="rootConnector" presStyleLbl="node2" presStyleIdx="1" presStyleCnt="3"/>
      <dgm:spPr/>
    </dgm:pt>
    <dgm:pt modelId="{CEF08BC4-D935-44CC-9C12-0B33D9432A2D}" type="pres">
      <dgm:prSet presAssocID="{3F172E7B-022E-4BBC-BD46-5A8D16DF48B6}" presName="hierChild4" presStyleCnt="0"/>
      <dgm:spPr/>
    </dgm:pt>
    <dgm:pt modelId="{DF171A28-DE51-492F-B6A3-5E2AC3043E69}" type="pres">
      <dgm:prSet presAssocID="{3F172E7B-022E-4BBC-BD46-5A8D16DF48B6}" presName="hierChild5" presStyleCnt="0"/>
      <dgm:spPr/>
    </dgm:pt>
    <dgm:pt modelId="{86CB14CF-3AAB-49BF-A348-8C10128F63F4}" type="pres">
      <dgm:prSet presAssocID="{C6B0EF2E-D0FA-4A1B-8E00-868CCDF8158E}" presName="Name37" presStyleLbl="parChTrans1D2" presStyleIdx="2" presStyleCnt="4"/>
      <dgm:spPr/>
    </dgm:pt>
    <dgm:pt modelId="{77371579-F80B-48CD-B835-644D974105F2}" type="pres">
      <dgm:prSet presAssocID="{0ACBA0E5-BBCD-43D7-A3BC-FC0CF9D01C8A}" presName="hierRoot2" presStyleCnt="0">
        <dgm:presLayoutVars>
          <dgm:hierBranch val="init"/>
        </dgm:presLayoutVars>
      </dgm:prSet>
      <dgm:spPr/>
    </dgm:pt>
    <dgm:pt modelId="{C6C8DF18-AFF5-41C5-91D5-986B3912F98F}" type="pres">
      <dgm:prSet presAssocID="{0ACBA0E5-BBCD-43D7-A3BC-FC0CF9D01C8A}" presName="rootComposite" presStyleCnt="0"/>
      <dgm:spPr/>
    </dgm:pt>
    <dgm:pt modelId="{57DA3771-BFCF-450F-AC08-0C13953670E4}" type="pres">
      <dgm:prSet presAssocID="{0ACBA0E5-BBCD-43D7-A3BC-FC0CF9D01C8A}" presName="rootText" presStyleLbl="node2" presStyleIdx="2" presStyleCnt="3">
        <dgm:presLayoutVars>
          <dgm:chPref val="3"/>
        </dgm:presLayoutVars>
      </dgm:prSet>
      <dgm:spPr/>
    </dgm:pt>
    <dgm:pt modelId="{FA66423F-FACA-4DAE-89C7-B644512E5F7D}" type="pres">
      <dgm:prSet presAssocID="{0ACBA0E5-BBCD-43D7-A3BC-FC0CF9D01C8A}" presName="rootConnector" presStyleLbl="node2" presStyleIdx="2" presStyleCnt="3"/>
      <dgm:spPr/>
    </dgm:pt>
    <dgm:pt modelId="{A60090D2-BA88-4DA7-A0B0-A2449D16B861}" type="pres">
      <dgm:prSet presAssocID="{0ACBA0E5-BBCD-43D7-A3BC-FC0CF9D01C8A}" presName="hierChild4" presStyleCnt="0"/>
      <dgm:spPr/>
    </dgm:pt>
    <dgm:pt modelId="{1058A9B4-2819-474F-9B1E-FCE066EC39C9}" type="pres">
      <dgm:prSet presAssocID="{0ACBA0E5-BBCD-43D7-A3BC-FC0CF9D01C8A}" presName="hierChild5" presStyleCnt="0"/>
      <dgm:spPr/>
    </dgm:pt>
    <dgm:pt modelId="{53425F9F-A766-4F4F-BE7E-8967A57E25F5}" type="pres">
      <dgm:prSet presAssocID="{1AE76108-91FB-44D8-8A89-B8E208F7E5CA}" presName="hierChild3" presStyleCnt="0"/>
      <dgm:spPr/>
    </dgm:pt>
    <dgm:pt modelId="{68C4EFF2-445F-4267-8276-3476572E2322}" type="pres">
      <dgm:prSet presAssocID="{1D68A030-C6F3-413B-8622-5590D9ED1D15}" presName="Name111" presStyleLbl="parChTrans1D2" presStyleIdx="3" presStyleCnt="4"/>
      <dgm:spPr/>
    </dgm:pt>
    <dgm:pt modelId="{AF728B47-EBAB-4EC6-904A-07F266E4DACA}" type="pres">
      <dgm:prSet presAssocID="{5F5A6335-6630-4D71-8A8D-82747DBEDD02}" presName="hierRoot3" presStyleCnt="0">
        <dgm:presLayoutVars>
          <dgm:hierBranch val="init"/>
        </dgm:presLayoutVars>
      </dgm:prSet>
      <dgm:spPr/>
    </dgm:pt>
    <dgm:pt modelId="{DD5351A4-1354-47FA-ABA6-EE4079D952E3}" type="pres">
      <dgm:prSet presAssocID="{5F5A6335-6630-4D71-8A8D-82747DBEDD02}" presName="rootComposite3" presStyleCnt="0"/>
      <dgm:spPr/>
    </dgm:pt>
    <dgm:pt modelId="{940E95D1-7142-4E02-A0BE-B91C30369A64}" type="pres">
      <dgm:prSet presAssocID="{5F5A6335-6630-4D71-8A8D-82747DBEDD02}" presName="rootText3" presStyleLbl="asst1" presStyleIdx="0" presStyleCnt="1">
        <dgm:presLayoutVars>
          <dgm:chPref val="3"/>
        </dgm:presLayoutVars>
      </dgm:prSet>
      <dgm:spPr/>
    </dgm:pt>
    <dgm:pt modelId="{8F9A1E52-B498-4A1B-BE2F-B7CEA92EF782}" type="pres">
      <dgm:prSet presAssocID="{5F5A6335-6630-4D71-8A8D-82747DBEDD02}" presName="rootConnector3" presStyleLbl="asst1" presStyleIdx="0" presStyleCnt="1"/>
      <dgm:spPr/>
    </dgm:pt>
    <dgm:pt modelId="{CE1341E2-B64C-4A42-99B7-9AEFFD1FC2CF}" type="pres">
      <dgm:prSet presAssocID="{5F5A6335-6630-4D71-8A8D-82747DBEDD02}" presName="hierChild6" presStyleCnt="0"/>
      <dgm:spPr/>
    </dgm:pt>
    <dgm:pt modelId="{7E8C11CE-7313-4CE8-8C3E-C45393A9B8EC}" type="pres">
      <dgm:prSet presAssocID="{5F5A6335-6630-4D71-8A8D-82747DBEDD02}" presName="hierChild7" presStyleCnt="0"/>
      <dgm:spPr/>
    </dgm:pt>
  </dgm:ptLst>
  <dgm:cxnLst>
    <dgm:cxn modelId="{D9315502-9429-4195-A4A9-CF2CAF046280}" srcId="{1AE76108-91FB-44D8-8A89-B8E208F7E5CA}" destId="{5F5A6335-6630-4D71-8A8D-82747DBEDD02}" srcOrd="0" destOrd="0" parTransId="{1D68A030-C6F3-413B-8622-5590D9ED1D15}" sibTransId="{A1EBADD5-FED1-449B-BA17-8D2135A730AD}"/>
    <dgm:cxn modelId="{D4227410-D37B-4A47-9F7A-F56101224193}" type="presOf" srcId="{78502359-E29E-4A2D-ACAC-4DCAC351BAD4}" destId="{24932D62-51B8-4D71-A5FA-4BD57552139C}" srcOrd="0" destOrd="0" presId="urn:microsoft.com/office/officeart/2005/8/layout/orgChart1"/>
    <dgm:cxn modelId="{DA2D3617-4757-43C5-8E16-0AEBF835FECB}" type="presOf" srcId="{C6B0EF2E-D0FA-4A1B-8E00-868CCDF8158E}" destId="{86CB14CF-3AAB-49BF-A348-8C10128F63F4}" srcOrd="0" destOrd="0" presId="urn:microsoft.com/office/officeart/2005/8/layout/orgChart1"/>
    <dgm:cxn modelId="{39AAF332-8A91-4EAA-A4FA-6C9C69988279}" type="presOf" srcId="{0ACBA0E5-BBCD-43D7-A3BC-FC0CF9D01C8A}" destId="{57DA3771-BFCF-450F-AC08-0C13953670E4}" srcOrd="0" destOrd="0" presId="urn:microsoft.com/office/officeart/2005/8/layout/orgChart1"/>
    <dgm:cxn modelId="{31205137-F20C-45C3-A5AD-DCF762BE98ED}" type="presOf" srcId="{1AE76108-91FB-44D8-8A89-B8E208F7E5CA}" destId="{B4EA89FA-F4C3-4343-B0EA-03CE8E80571B}" srcOrd="1" destOrd="0" presId="urn:microsoft.com/office/officeart/2005/8/layout/orgChart1"/>
    <dgm:cxn modelId="{1A6ACE3B-6238-4439-B092-9F5AC8146FC3}" type="presOf" srcId="{480A263B-CD14-423A-A0E1-102EAB428708}" destId="{ED86A04F-8E18-4C09-847D-FF6943170D74}" srcOrd="0" destOrd="0" presId="urn:microsoft.com/office/officeart/2005/8/layout/orgChart1"/>
    <dgm:cxn modelId="{52E4BC3F-3C1E-4EA6-9AF6-166E8FA3DD5C}" type="presOf" srcId="{3F172E7B-022E-4BBC-BD46-5A8D16DF48B6}" destId="{F4A0E1DA-4F98-4EE3-9D2F-CBFBCD1EC5EA}" srcOrd="1" destOrd="0" presId="urn:microsoft.com/office/officeart/2005/8/layout/orgChart1"/>
    <dgm:cxn modelId="{EA184E47-0446-4E27-8500-15D2A0419810}" type="presOf" srcId="{212597E9-27DE-4B08-9EFF-E37E2A108514}" destId="{8F858EB6-52A7-4CD9-9EA5-393665BD2FE2}" srcOrd="0" destOrd="0" presId="urn:microsoft.com/office/officeart/2005/8/layout/orgChart1"/>
    <dgm:cxn modelId="{A0950876-CF5E-4DBB-B1B7-0DAD108D851C}" srcId="{1AE76108-91FB-44D8-8A89-B8E208F7E5CA}" destId="{3F172E7B-022E-4BBC-BD46-5A8D16DF48B6}" srcOrd="2" destOrd="0" parTransId="{212597E9-27DE-4B08-9EFF-E37E2A108514}" sibTransId="{1886BA71-1A91-4D6A-9099-3140611F34CA}"/>
    <dgm:cxn modelId="{15820587-E4AB-475C-A66A-10871F5C1BFE}" type="presOf" srcId="{1AE76108-91FB-44D8-8A89-B8E208F7E5CA}" destId="{B4F9536A-212F-4EE6-8E36-1F7330E5587D}" srcOrd="0" destOrd="0" presId="urn:microsoft.com/office/officeart/2005/8/layout/orgChart1"/>
    <dgm:cxn modelId="{0306A68A-4BDD-4181-97B2-BCDFAE5689A3}" type="presOf" srcId="{292949A4-AA05-4E18-B3F5-1798B9517995}" destId="{D164376A-6279-4F34-8FAC-9C7E5143D544}" srcOrd="1" destOrd="0" presId="urn:microsoft.com/office/officeart/2005/8/layout/orgChart1"/>
    <dgm:cxn modelId="{00BA3F9C-FAC0-42B5-BF54-9B8608FEAEF1}" type="presOf" srcId="{5F5A6335-6630-4D71-8A8D-82747DBEDD02}" destId="{940E95D1-7142-4E02-A0BE-B91C30369A64}" srcOrd="0" destOrd="0" presId="urn:microsoft.com/office/officeart/2005/8/layout/orgChart1"/>
    <dgm:cxn modelId="{10B0AFAC-F4D5-4708-81C9-2D8B7B4072F0}" type="presOf" srcId="{3F172E7B-022E-4BBC-BD46-5A8D16DF48B6}" destId="{5DCB9FBB-7E8C-4880-9AD9-A7CA3CEAB665}" srcOrd="0" destOrd="0" presId="urn:microsoft.com/office/officeart/2005/8/layout/orgChart1"/>
    <dgm:cxn modelId="{96B205B4-5F7B-470F-9F70-6B6E2AA23B87}" srcId="{1AE76108-91FB-44D8-8A89-B8E208F7E5CA}" destId="{292949A4-AA05-4E18-B3F5-1798B9517995}" srcOrd="1" destOrd="0" parTransId="{480A263B-CD14-423A-A0E1-102EAB428708}" sibTransId="{95DB1844-9FB2-42CD-B947-48E4C21612F4}"/>
    <dgm:cxn modelId="{14EE8AC3-0110-4526-90CC-06B68394D9E2}" srcId="{78502359-E29E-4A2D-ACAC-4DCAC351BAD4}" destId="{1AE76108-91FB-44D8-8A89-B8E208F7E5CA}" srcOrd="0" destOrd="0" parTransId="{FB6FE0FF-6322-4547-93AB-8311BC623C08}" sibTransId="{0D0D4CAD-4648-4F86-96D2-249E348C9951}"/>
    <dgm:cxn modelId="{A16615C8-7C00-4539-9F8C-1B6D2A53EF25}" type="presOf" srcId="{292949A4-AA05-4E18-B3F5-1798B9517995}" destId="{7174A553-29A2-4360-80CF-40A80BE1E5E1}" srcOrd="0" destOrd="0" presId="urn:microsoft.com/office/officeart/2005/8/layout/orgChart1"/>
    <dgm:cxn modelId="{54C286CA-6126-4564-A8CF-40C9009A0925}" type="presOf" srcId="{0ACBA0E5-BBCD-43D7-A3BC-FC0CF9D01C8A}" destId="{FA66423F-FACA-4DAE-89C7-B644512E5F7D}" srcOrd="1" destOrd="0" presId="urn:microsoft.com/office/officeart/2005/8/layout/orgChart1"/>
    <dgm:cxn modelId="{D6A4BBDB-6A74-406E-9542-3907D85307E8}" type="presOf" srcId="{1D68A030-C6F3-413B-8622-5590D9ED1D15}" destId="{68C4EFF2-445F-4267-8276-3476572E2322}" srcOrd="0" destOrd="0" presId="urn:microsoft.com/office/officeart/2005/8/layout/orgChart1"/>
    <dgm:cxn modelId="{E43536E3-16A1-4F3C-A5AE-07CFDD132335}" type="presOf" srcId="{5F5A6335-6630-4D71-8A8D-82747DBEDD02}" destId="{8F9A1E52-B498-4A1B-BE2F-B7CEA92EF782}" srcOrd="1" destOrd="0" presId="urn:microsoft.com/office/officeart/2005/8/layout/orgChart1"/>
    <dgm:cxn modelId="{6581C4F9-789D-48A7-9428-0E021B2DC4A2}" srcId="{1AE76108-91FB-44D8-8A89-B8E208F7E5CA}" destId="{0ACBA0E5-BBCD-43D7-A3BC-FC0CF9D01C8A}" srcOrd="3" destOrd="0" parTransId="{C6B0EF2E-D0FA-4A1B-8E00-868CCDF8158E}" sibTransId="{D230325B-7A0E-4212-8386-DF558C1F2B2A}"/>
    <dgm:cxn modelId="{D2A08F11-716A-426F-A4AC-947F485B7CB4}" type="presParOf" srcId="{24932D62-51B8-4D71-A5FA-4BD57552139C}" destId="{63487077-536E-4911-8464-54721A48DE05}" srcOrd="0" destOrd="0" presId="urn:microsoft.com/office/officeart/2005/8/layout/orgChart1"/>
    <dgm:cxn modelId="{58ADE787-10B5-4FE6-A123-CA32AB4B7DB6}" type="presParOf" srcId="{63487077-536E-4911-8464-54721A48DE05}" destId="{342D541C-5030-4F91-A070-844941CA9444}" srcOrd="0" destOrd="0" presId="urn:microsoft.com/office/officeart/2005/8/layout/orgChart1"/>
    <dgm:cxn modelId="{8295980C-6602-4BAC-AC27-F11A17F0BB84}" type="presParOf" srcId="{342D541C-5030-4F91-A070-844941CA9444}" destId="{B4F9536A-212F-4EE6-8E36-1F7330E5587D}" srcOrd="0" destOrd="0" presId="urn:microsoft.com/office/officeart/2005/8/layout/orgChart1"/>
    <dgm:cxn modelId="{A33FE358-A662-4440-9CE0-C22297BB64B6}" type="presParOf" srcId="{342D541C-5030-4F91-A070-844941CA9444}" destId="{B4EA89FA-F4C3-4343-B0EA-03CE8E80571B}" srcOrd="1" destOrd="0" presId="urn:microsoft.com/office/officeart/2005/8/layout/orgChart1"/>
    <dgm:cxn modelId="{051B5B5E-64E2-4C12-AE4E-C522D246A1BE}" type="presParOf" srcId="{63487077-536E-4911-8464-54721A48DE05}" destId="{D1F0577B-7768-4685-A52C-86010901C5D7}" srcOrd="1" destOrd="0" presId="urn:microsoft.com/office/officeart/2005/8/layout/orgChart1"/>
    <dgm:cxn modelId="{D9E6CE17-A632-4CAC-902B-C2F788B4274D}" type="presParOf" srcId="{D1F0577B-7768-4685-A52C-86010901C5D7}" destId="{ED86A04F-8E18-4C09-847D-FF6943170D74}" srcOrd="0" destOrd="0" presId="urn:microsoft.com/office/officeart/2005/8/layout/orgChart1"/>
    <dgm:cxn modelId="{49022225-3E24-4FC1-96B6-61E36E351798}" type="presParOf" srcId="{D1F0577B-7768-4685-A52C-86010901C5D7}" destId="{EFB687C1-0A36-4EE0-869B-BE082DC4B4F5}" srcOrd="1" destOrd="0" presId="urn:microsoft.com/office/officeart/2005/8/layout/orgChart1"/>
    <dgm:cxn modelId="{8089E914-17D5-494F-A9FD-2A502236FC44}" type="presParOf" srcId="{EFB687C1-0A36-4EE0-869B-BE082DC4B4F5}" destId="{B3B2FC3E-37B1-4887-B44A-51C1D04E725F}" srcOrd="0" destOrd="0" presId="urn:microsoft.com/office/officeart/2005/8/layout/orgChart1"/>
    <dgm:cxn modelId="{A03091E1-0C50-43A0-86E3-980CFB334456}" type="presParOf" srcId="{B3B2FC3E-37B1-4887-B44A-51C1D04E725F}" destId="{7174A553-29A2-4360-80CF-40A80BE1E5E1}" srcOrd="0" destOrd="0" presId="urn:microsoft.com/office/officeart/2005/8/layout/orgChart1"/>
    <dgm:cxn modelId="{0E700ADA-33B1-456F-A69C-E9CE57C194C3}" type="presParOf" srcId="{B3B2FC3E-37B1-4887-B44A-51C1D04E725F}" destId="{D164376A-6279-4F34-8FAC-9C7E5143D544}" srcOrd="1" destOrd="0" presId="urn:microsoft.com/office/officeart/2005/8/layout/orgChart1"/>
    <dgm:cxn modelId="{0BC275BB-76F6-43EE-83A5-7314FF2ECA1C}" type="presParOf" srcId="{EFB687C1-0A36-4EE0-869B-BE082DC4B4F5}" destId="{8C825E58-14E8-483E-9F7B-AA1792C01D88}" srcOrd="1" destOrd="0" presId="urn:microsoft.com/office/officeart/2005/8/layout/orgChart1"/>
    <dgm:cxn modelId="{ED199052-CD5D-4454-AC64-1F8835369243}" type="presParOf" srcId="{EFB687C1-0A36-4EE0-869B-BE082DC4B4F5}" destId="{DE7C342C-0614-40D9-A99C-12D7AD9BC715}" srcOrd="2" destOrd="0" presId="urn:microsoft.com/office/officeart/2005/8/layout/orgChart1"/>
    <dgm:cxn modelId="{0C8586D9-101A-4B96-BC5D-E8FF3F2E3EF4}" type="presParOf" srcId="{D1F0577B-7768-4685-A52C-86010901C5D7}" destId="{8F858EB6-52A7-4CD9-9EA5-393665BD2FE2}" srcOrd="2" destOrd="0" presId="urn:microsoft.com/office/officeart/2005/8/layout/orgChart1"/>
    <dgm:cxn modelId="{AF0C25A4-FFD9-448B-9FDF-B2DBAB4E12F9}" type="presParOf" srcId="{D1F0577B-7768-4685-A52C-86010901C5D7}" destId="{42CF1396-4342-475E-967F-71748DBFFFE4}" srcOrd="3" destOrd="0" presId="urn:microsoft.com/office/officeart/2005/8/layout/orgChart1"/>
    <dgm:cxn modelId="{14A11BC5-B9E6-4A8E-8A55-184B515A2127}" type="presParOf" srcId="{42CF1396-4342-475E-967F-71748DBFFFE4}" destId="{55C3C95B-C94E-4D42-8B4C-0585891FA9C0}" srcOrd="0" destOrd="0" presId="urn:microsoft.com/office/officeart/2005/8/layout/orgChart1"/>
    <dgm:cxn modelId="{EC0BDC42-CB8B-4184-913B-420900C56FA0}" type="presParOf" srcId="{55C3C95B-C94E-4D42-8B4C-0585891FA9C0}" destId="{5DCB9FBB-7E8C-4880-9AD9-A7CA3CEAB665}" srcOrd="0" destOrd="0" presId="urn:microsoft.com/office/officeart/2005/8/layout/orgChart1"/>
    <dgm:cxn modelId="{3C385C6C-B80C-4C12-86AB-3D52C91BE5F0}" type="presParOf" srcId="{55C3C95B-C94E-4D42-8B4C-0585891FA9C0}" destId="{F4A0E1DA-4F98-4EE3-9D2F-CBFBCD1EC5EA}" srcOrd="1" destOrd="0" presId="urn:microsoft.com/office/officeart/2005/8/layout/orgChart1"/>
    <dgm:cxn modelId="{6431D6D2-8754-498A-8990-80E01C3FF994}" type="presParOf" srcId="{42CF1396-4342-475E-967F-71748DBFFFE4}" destId="{CEF08BC4-D935-44CC-9C12-0B33D9432A2D}" srcOrd="1" destOrd="0" presId="urn:microsoft.com/office/officeart/2005/8/layout/orgChart1"/>
    <dgm:cxn modelId="{AFB7B437-08DB-41C4-BAF6-D7EC4400ADB5}" type="presParOf" srcId="{42CF1396-4342-475E-967F-71748DBFFFE4}" destId="{DF171A28-DE51-492F-B6A3-5E2AC3043E69}" srcOrd="2" destOrd="0" presId="urn:microsoft.com/office/officeart/2005/8/layout/orgChart1"/>
    <dgm:cxn modelId="{F4CB1036-6B56-432D-9D8E-98B97A5C5927}" type="presParOf" srcId="{D1F0577B-7768-4685-A52C-86010901C5D7}" destId="{86CB14CF-3AAB-49BF-A348-8C10128F63F4}" srcOrd="4" destOrd="0" presId="urn:microsoft.com/office/officeart/2005/8/layout/orgChart1"/>
    <dgm:cxn modelId="{3B7CEDEC-9548-458C-82B3-5EE0E88344BC}" type="presParOf" srcId="{D1F0577B-7768-4685-A52C-86010901C5D7}" destId="{77371579-F80B-48CD-B835-644D974105F2}" srcOrd="5" destOrd="0" presId="urn:microsoft.com/office/officeart/2005/8/layout/orgChart1"/>
    <dgm:cxn modelId="{63E170D9-B57A-4FBE-A944-BD170DB4188A}" type="presParOf" srcId="{77371579-F80B-48CD-B835-644D974105F2}" destId="{C6C8DF18-AFF5-41C5-91D5-986B3912F98F}" srcOrd="0" destOrd="0" presId="urn:microsoft.com/office/officeart/2005/8/layout/orgChart1"/>
    <dgm:cxn modelId="{8BF4FCA3-C6B6-4BB4-B599-63A93287DCA7}" type="presParOf" srcId="{C6C8DF18-AFF5-41C5-91D5-986B3912F98F}" destId="{57DA3771-BFCF-450F-AC08-0C13953670E4}" srcOrd="0" destOrd="0" presId="urn:microsoft.com/office/officeart/2005/8/layout/orgChart1"/>
    <dgm:cxn modelId="{1E36F06C-A9CF-4374-8057-7A337A81B1DE}" type="presParOf" srcId="{C6C8DF18-AFF5-41C5-91D5-986B3912F98F}" destId="{FA66423F-FACA-4DAE-89C7-B644512E5F7D}" srcOrd="1" destOrd="0" presId="urn:microsoft.com/office/officeart/2005/8/layout/orgChart1"/>
    <dgm:cxn modelId="{E222494A-87B4-4B6F-82F1-9F3026811B90}" type="presParOf" srcId="{77371579-F80B-48CD-B835-644D974105F2}" destId="{A60090D2-BA88-4DA7-A0B0-A2449D16B861}" srcOrd="1" destOrd="0" presId="urn:microsoft.com/office/officeart/2005/8/layout/orgChart1"/>
    <dgm:cxn modelId="{D0DF321A-283D-459A-B985-DCABCF121104}" type="presParOf" srcId="{77371579-F80B-48CD-B835-644D974105F2}" destId="{1058A9B4-2819-474F-9B1E-FCE066EC39C9}" srcOrd="2" destOrd="0" presId="urn:microsoft.com/office/officeart/2005/8/layout/orgChart1"/>
    <dgm:cxn modelId="{91A647A0-4921-4632-BE4B-CAF9D10D2C20}" type="presParOf" srcId="{63487077-536E-4911-8464-54721A48DE05}" destId="{53425F9F-A766-4F4F-BE7E-8967A57E25F5}" srcOrd="2" destOrd="0" presId="urn:microsoft.com/office/officeart/2005/8/layout/orgChart1"/>
    <dgm:cxn modelId="{08920DE3-5868-4F93-A78F-EC3538476B08}" type="presParOf" srcId="{53425F9F-A766-4F4F-BE7E-8967A57E25F5}" destId="{68C4EFF2-445F-4267-8276-3476572E2322}" srcOrd="0" destOrd="0" presId="urn:microsoft.com/office/officeart/2005/8/layout/orgChart1"/>
    <dgm:cxn modelId="{087339DE-6D55-429F-B91E-B08B1EB415CD}" type="presParOf" srcId="{53425F9F-A766-4F4F-BE7E-8967A57E25F5}" destId="{AF728B47-EBAB-4EC6-904A-07F266E4DACA}" srcOrd="1" destOrd="0" presId="urn:microsoft.com/office/officeart/2005/8/layout/orgChart1"/>
    <dgm:cxn modelId="{61421F0A-E088-48A6-AFE0-0F86E44EF503}" type="presParOf" srcId="{AF728B47-EBAB-4EC6-904A-07F266E4DACA}" destId="{DD5351A4-1354-47FA-ABA6-EE4079D952E3}" srcOrd="0" destOrd="0" presId="urn:microsoft.com/office/officeart/2005/8/layout/orgChart1"/>
    <dgm:cxn modelId="{55619234-10A5-4A8B-83FD-BA2244BC16BB}" type="presParOf" srcId="{DD5351A4-1354-47FA-ABA6-EE4079D952E3}" destId="{940E95D1-7142-4E02-A0BE-B91C30369A64}" srcOrd="0" destOrd="0" presId="urn:microsoft.com/office/officeart/2005/8/layout/orgChart1"/>
    <dgm:cxn modelId="{B7B02C47-F28B-4E9D-AA9F-AC24F85F008C}" type="presParOf" srcId="{DD5351A4-1354-47FA-ABA6-EE4079D952E3}" destId="{8F9A1E52-B498-4A1B-BE2F-B7CEA92EF782}" srcOrd="1" destOrd="0" presId="urn:microsoft.com/office/officeart/2005/8/layout/orgChart1"/>
    <dgm:cxn modelId="{DB0B0DF6-19FA-469D-9E11-DEF39BD3B0B5}" type="presParOf" srcId="{AF728B47-EBAB-4EC6-904A-07F266E4DACA}" destId="{CE1341E2-B64C-4A42-99B7-9AEFFD1FC2CF}" srcOrd="1" destOrd="0" presId="urn:microsoft.com/office/officeart/2005/8/layout/orgChart1"/>
    <dgm:cxn modelId="{719503E2-7CBC-434C-BE50-E24A8C4B7833}" type="presParOf" srcId="{AF728B47-EBAB-4EC6-904A-07F266E4DACA}" destId="{7E8C11CE-7313-4CE8-8C3E-C45393A9B8E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91585B-FD9B-4FDC-940E-F16B188611DF}" type="doc">
      <dgm:prSet loTypeId="urn:microsoft.com/office/officeart/2005/8/layout/chevronAccent+Icon#1" loCatId="process" qsTypeId="urn:microsoft.com/office/officeart/2005/8/quickstyle/simple1" qsCatId="simple" csTypeId="urn:microsoft.com/office/officeart/2005/8/colors/accent1_2" csCatId="accent1" phldr="1"/>
      <dgm:spPr/>
      <dgm:t>
        <a:bodyPr/>
        <a:lstStyle/>
        <a:p>
          <a:endParaRPr lang="en-US"/>
        </a:p>
      </dgm:t>
    </dgm:pt>
    <dgm:pt modelId="{3D196BA1-8327-42F7-B9E5-87D503CB93F4}">
      <dgm:prSet phldrT="[Text]"/>
      <dgm:spPr/>
      <dgm:t>
        <a:bodyPr/>
        <a:lstStyle/>
        <a:p>
          <a:pPr algn="l" defTabSz="914400">
            <a:buNone/>
          </a:pPr>
          <a:r>
            <a:rPr lang="fr-FR" noProof="1"/>
            <a:t>Sprint 5</a:t>
          </a:r>
        </a:p>
      </dgm:t>
    </dgm:pt>
    <dgm:pt modelId="{A2507B0B-8670-490A-A262-42446148EFC1}" type="parTrans" cxnId="{3034C04C-4B99-4452-89EF-B3C28EEE5939}">
      <dgm:prSet/>
      <dgm:spPr/>
      <dgm:t>
        <a:bodyPr/>
        <a:lstStyle/>
        <a:p>
          <a:endParaRPr lang="en-US"/>
        </a:p>
      </dgm:t>
    </dgm:pt>
    <dgm:pt modelId="{2F8CDDFD-859D-49A6-83DB-88370576A339}" type="sibTrans" cxnId="{3034C04C-4B99-4452-89EF-B3C28EEE5939}">
      <dgm:prSet/>
      <dgm:spPr/>
      <dgm:t>
        <a:bodyPr/>
        <a:lstStyle/>
        <a:p>
          <a:endParaRPr lang="en-US"/>
        </a:p>
      </dgm:t>
    </dgm:pt>
    <dgm:pt modelId="{4C944641-FCF5-4AD8-B261-60AA0024A79E}">
      <dgm:prSet phldrT="[Text]"/>
      <dgm:spPr/>
      <dgm:t>
        <a:bodyPr/>
        <a:lstStyle/>
        <a:p>
          <a:pPr algn="l" defTabSz="914400">
            <a:buNone/>
          </a:pPr>
          <a:r>
            <a:rPr lang="fr-FR" noProof="1"/>
            <a:t>Sprint 6</a:t>
          </a:r>
        </a:p>
      </dgm:t>
    </dgm:pt>
    <dgm:pt modelId="{8E5E79D8-FB05-4739-B0F5-8BE6ED2F29C8}" type="parTrans" cxnId="{DA278ECD-ED39-4044-9E8D-6DE29F7C3FB3}">
      <dgm:prSet/>
      <dgm:spPr/>
      <dgm:t>
        <a:bodyPr/>
        <a:lstStyle/>
        <a:p>
          <a:endParaRPr lang="en-US"/>
        </a:p>
      </dgm:t>
    </dgm:pt>
    <dgm:pt modelId="{FCC9CB30-198F-41E6-B00A-25E93E3DC839}" type="sibTrans" cxnId="{DA278ECD-ED39-4044-9E8D-6DE29F7C3FB3}">
      <dgm:prSet/>
      <dgm:spPr/>
      <dgm:t>
        <a:bodyPr/>
        <a:lstStyle/>
        <a:p>
          <a:endParaRPr lang="en-US"/>
        </a:p>
      </dgm:t>
    </dgm:pt>
    <dgm:pt modelId="{F8FB1AE1-7950-4301-88C4-3D45B2DAEABD}">
      <dgm:prSet phldrT="[Text]"/>
      <dgm:spPr/>
      <dgm:t>
        <a:bodyPr/>
        <a:lstStyle/>
        <a:p>
          <a:pPr algn="l" defTabSz="914400">
            <a:buNone/>
          </a:pPr>
          <a:r>
            <a:rPr lang="fr-FR" noProof="1"/>
            <a:t>Sprint 7</a:t>
          </a:r>
        </a:p>
      </dgm:t>
    </dgm:pt>
    <dgm:pt modelId="{DE3B344A-4481-4A7F-BF08-FA41E5323599}" type="parTrans" cxnId="{977E16C2-B327-4A54-873C-9FB8292020C4}">
      <dgm:prSet/>
      <dgm:spPr/>
      <dgm:t>
        <a:bodyPr/>
        <a:lstStyle/>
        <a:p>
          <a:endParaRPr lang="en-US"/>
        </a:p>
      </dgm:t>
    </dgm:pt>
    <dgm:pt modelId="{1995DAFA-2969-47AE-BAD4-7226AF43A4A9}" type="sibTrans" cxnId="{977E16C2-B327-4A54-873C-9FB8292020C4}">
      <dgm:prSet/>
      <dgm:spPr/>
      <dgm:t>
        <a:bodyPr/>
        <a:lstStyle/>
        <a:p>
          <a:endParaRPr lang="en-US"/>
        </a:p>
      </dgm:t>
    </dgm:pt>
    <dgm:pt modelId="{82D8FC0B-BF2D-40D0-8601-CFE56FD67B92}">
      <dgm:prSet phldrT="[Text]"/>
      <dgm:spPr/>
      <dgm:t>
        <a:bodyPr/>
        <a:lstStyle/>
        <a:p>
          <a:pPr algn="l" defTabSz="914400">
            <a:buNone/>
          </a:pPr>
          <a:r>
            <a:rPr lang="fr-FR" noProof="1"/>
            <a:t>10 janvier</a:t>
          </a:r>
        </a:p>
      </dgm:t>
    </dgm:pt>
    <dgm:pt modelId="{3F6E66F8-3F0A-4E92-84F6-1A9E7ED94FBF}" type="parTrans" cxnId="{8DAA4B39-AF8F-4F9A-90C7-8D44C750DA96}">
      <dgm:prSet/>
      <dgm:spPr/>
      <dgm:t>
        <a:bodyPr/>
        <a:lstStyle/>
        <a:p>
          <a:endParaRPr lang="en-US"/>
        </a:p>
      </dgm:t>
    </dgm:pt>
    <dgm:pt modelId="{020A973A-613B-4F38-9A1E-085548B6DF68}" type="sibTrans" cxnId="{8DAA4B39-AF8F-4F9A-90C7-8D44C750DA96}">
      <dgm:prSet/>
      <dgm:spPr/>
      <dgm:t>
        <a:bodyPr/>
        <a:lstStyle/>
        <a:p>
          <a:endParaRPr lang="en-US"/>
        </a:p>
      </dgm:t>
    </dgm:pt>
    <dgm:pt modelId="{E8D8B103-69EC-4511-8358-B6CC928047DB}">
      <dgm:prSet phldrT="[Text]"/>
      <dgm:spPr/>
      <dgm:t>
        <a:bodyPr/>
        <a:lstStyle/>
        <a:p>
          <a:pPr algn="l" defTabSz="914400">
            <a:buNone/>
          </a:pPr>
          <a:r>
            <a:rPr lang="fr-FR" noProof="1"/>
            <a:t>10 avril</a:t>
          </a:r>
        </a:p>
      </dgm:t>
    </dgm:pt>
    <dgm:pt modelId="{1D637EAC-CE50-46EA-AF5F-9FB480601BFE}" type="parTrans" cxnId="{EDABE1D7-6258-4908-B8B9-20F990FF78F7}">
      <dgm:prSet/>
      <dgm:spPr/>
      <dgm:t>
        <a:bodyPr/>
        <a:lstStyle/>
        <a:p>
          <a:endParaRPr lang="fr-FR"/>
        </a:p>
      </dgm:t>
    </dgm:pt>
    <dgm:pt modelId="{50AADD8D-53DE-40A4-9EDE-515AFE7CDEB8}" type="sibTrans" cxnId="{EDABE1D7-6258-4908-B8B9-20F990FF78F7}">
      <dgm:prSet/>
      <dgm:spPr/>
      <dgm:t>
        <a:bodyPr/>
        <a:lstStyle/>
        <a:p>
          <a:endParaRPr lang="fr-FR"/>
        </a:p>
      </dgm:t>
    </dgm:pt>
    <dgm:pt modelId="{2B0D741D-EB87-4383-BCA6-9A64848CD872}">
      <dgm:prSet phldrT="[Text]"/>
      <dgm:spPr/>
      <dgm:t>
        <a:bodyPr/>
        <a:lstStyle/>
        <a:p>
          <a:pPr algn="l" defTabSz="914400">
            <a:buNone/>
          </a:pPr>
          <a:endParaRPr lang="en-US" noProof="1"/>
        </a:p>
      </dgm:t>
    </dgm:pt>
    <dgm:pt modelId="{D7AE170C-5D08-45BE-B66C-ADCCEA2B6070}" type="parTrans" cxnId="{B20B877B-28D3-4AE4-B151-2E6BB83A2BAF}">
      <dgm:prSet/>
      <dgm:spPr/>
      <dgm:t>
        <a:bodyPr/>
        <a:lstStyle/>
        <a:p>
          <a:endParaRPr lang="fr-FR"/>
        </a:p>
      </dgm:t>
    </dgm:pt>
    <dgm:pt modelId="{C9E91C8C-F01A-4A22-961D-58CB0B96BE74}" type="sibTrans" cxnId="{B20B877B-28D3-4AE4-B151-2E6BB83A2BAF}">
      <dgm:prSet/>
      <dgm:spPr/>
      <dgm:t>
        <a:bodyPr/>
        <a:lstStyle/>
        <a:p>
          <a:endParaRPr lang="fr-FR"/>
        </a:p>
      </dgm:t>
    </dgm:pt>
    <dgm:pt modelId="{ED267B6C-F665-4689-807E-F9045E1C383C}">
      <dgm:prSet phldrT="[Text]"/>
      <dgm:spPr/>
      <dgm:t>
        <a:bodyPr/>
        <a:lstStyle/>
        <a:p>
          <a:pPr algn="l" defTabSz="914400">
            <a:buNone/>
          </a:pPr>
          <a:r>
            <a:rPr lang="fr-FR" noProof="1"/>
            <a:t>     </a:t>
          </a:r>
        </a:p>
      </dgm:t>
    </dgm:pt>
    <dgm:pt modelId="{E03B552B-D4C0-4A23-91FA-B2AB2CCFD81D}" type="parTrans" cxnId="{77174755-ACEF-4212-A11A-64EC4772D262}">
      <dgm:prSet/>
      <dgm:spPr/>
    </dgm:pt>
    <dgm:pt modelId="{E9B512C0-C9E6-455D-9A47-050E45DCAA1C}" type="sibTrans" cxnId="{77174755-ACEF-4212-A11A-64EC4772D262}">
      <dgm:prSet/>
      <dgm:spPr/>
    </dgm:pt>
    <dgm:pt modelId="{03C1E04F-85F6-40B3-A0F3-213FB8AE107E}" type="pres">
      <dgm:prSet presAssocID="{4E91585B-FD9B-4FDC-940E-F16B188611DF}" presName="Name0" presStyleCnt="0">
        <dgm:presLayoutVars>
          <dgm:dir/>
          <dgm:resizeHandles val="exact"/>
        </dgm:presLayoutVars>
      </dgm:prSet>
      <dgm:spPr/>
    </dgm:pt>
    <dgm:pt modelId="{A5DD43A9-1DAF-4AF8-B93F-002231B340F4}" type="pres">
      <dgm:prSet presAssocID="{3D196BA1-8327-42F7-B9E5-87D503CB93F4}" presName="composite" presStyleCnt="0"/>
      <dgm:spPr/>
    </dgm:pt>
    <dgm:pt modelId="{F1B29D40-6158-4812-B2C1-953BF9959822}" type="pres">
      <dgm:prSet presAssocID="{3D196BA1-8327-42F7-B9E5-87D503CB93F4}" presName="bgChev" presStyleLbl="node1" presStyleIdx="0" presStyleCnt="3"/>
      <dgm:spPr/>
    </dgm:pt>
    <dgm:pt modelId="{73A53A56-C7DC-4AAC-A87E-DB3D1036D1EE}" type="pres">
      <dgm:prSet presAssocID="{3D196BA1-8327-42F7-B9E5-87D503CB93F4}" presName="txNode" presStyleLbl="fgAcc1" presStyleIdx="0" presStyleCnt="3">
        <dgm:presLayoutVars>
          <dgm:bulletEnabled val="1"/>
        </dgm:presLayoutVars>
      </dgm:prSet>
      <dgm:spPr/>
    </dgm:pt>
    <dgm:pt modelId="{8B17F3B4-600A-4CE5-A22F-67422DEA3775}" type="pres">
      <dgm:prSet presAssocID="{2F8CDDFD-859D-49A6-83DB-88370576A339}" presName="compositeSpace" presStyleCnt="0"/>
      <dgm:spPr/>
    </dgm:pt>
    <dgm:pt modelId="{269B63CB-5ED7-42FC-B24E-49B9E6479AD2}" type="pres">
      <dgm:prSet presAssocID="{4C944641-FCF5-4AD8-B261-60AA0024A79E}" presName="composite" presStyleCnt="0"/>
      <dgm:spPr/>
    </dgm:pt>
    <dgm:pt modelId="{A33B6407-611A-47C1-8F11-11F4B43E3BA6}" type="pres">
      <dgm:prSet presAssocID="{4C944641-FCF5-4AD8-B261-60AA0024A79E}" presName="bgChev" presStyleLbl="node1" presStyleIdx="1" presStyleCnt="3"/>
      <dgm:spPr/>
    </dgm:pt>
    <dgm:pt modelId="{A9EA7C76-27AE-4735-BCE5-63AC65591A0F}" type="pres">
      <dgm:prSet presAssocID="{4C944641-FCF5-4AD8-B261-60AA0024A79E}" presName="txNode" presStyleLbl="fgAcc1" presStyleIdx="1" presStyleCnt="3">
        <dgm:presLayoutVars>
          <dgm:bulletEnabled val="1"/>
        </dgm:presLayoutVars>
      </dgm:prSet>
      <dgm:spPr/>
    </dgm:pt>
    <dgm:pt modelId="{295420C1-1D20-4824-A2A2-917C15D92A2B}" type="pres">
      <dgm:prSet presAssocID="{FCC9CB30-198F-41E6-B00A-25E93E3DC839}" presName="compositeSpace" presStyleCnt="0"/>
      <dgm:spPr/>
    </dgm:pt>
    <dgm:pt modelId="{48E6F5D5-9146-43D5-BB44-65B9F611FA24}" type="pres">
      <dgm:prSet presAssocID="{F8FB1AE1-7950-4301-88C4-3D45B2DAEABD}" presName="composite" presStyleCnt="0"/>
      <dgm:spPr/>
    </dgm:pt>
    <dgm:pt modelId="{8A97269C-C120-4B0D-8241-794015A53C15}" type="pres">
      <dgm:prSet presAssocID="{F8FB1AE1-7950-4301-88C4-3D45B2DAEABD}" presName="bgChev" presStyleLbl="node1" presStyleIdx="2" presStyleCnt="3"/>
      <dgm:spPr/>
    </dgm:pt>
    <dgm:pt modelId="{3287C711-09C1-47F4-9A59-F2DE2A83CBA5}" type="pres">
      <dgm:prSet presAssocID="{F8FB1AE1-7950-4301-88C4-3D45B2DAEABD}" presName="txNode" presStyleLbl="fgAcc1" presStyleIdx="2" presStyleCnt="3">
        <dgm:presLayoutVars>
          <dgm:bulletEnabled val="1"/>
        </dgm:presLayoutVars>
      </dgm:prSet>
      <dgm:spPr/>
    </dgm:pt>
  </dgm:ptLst>
  <dgm:cxnLst>
    <dgm:cxn modelId="{1176F220-3443-4F36-87C2-C6838CE8AD86}" type="presOf" srcId="{2B0D741D-EB87-4383-BCA6-9A64848CD872}" destId="{3287C711-09C1-47F4-9A59-F2DE2A83CBA5}" srcOrd="0" destOrd="2" presId="urn:microsoft.com/office/officeart/2005/8/layout/chevronAccent+Icon#1"/>
    <dgm:cxn modelId="{49389629-C342-4310-974D-8F29AC80DB4A}" type="presOf" srcId="{F8FB1AE1-7950-4301-88C4-3D45B2DAEABD}" destId="{3287C711-09C1-47F4-9A59-F2DE2A83CBA5}" srcOrd="0" destOrd="0" presId="urn:microsoft.com/office/officeart/2005/8/layout/chevronAccent+Icon#1"/>
    <dgm:cxn modelId="{8DAA4B39-AF8F-4F9A-90C7-8D44C750DA96}" srcId="{3D196BA1-8327-42F7-B9E5-87D503CB93F4}" destId="{82D8FC0B-BF2D-40D0-8601-CFE56FD67B92}" srcOrd="0" destOrd="0" parTransId="{3F6E66F8-3F0A-4E92-84F6-1A9E7ED94FBF}" sibTransId="{020A973A-613B-4F38-9A1E-085548B6DF68}"/>
    <dgm:cxn modelId="{D14BB740-54F2-4206-9DB4-DD9C51FF3ABE}" type="presOf" srcId="{4C944641-FCF5-4AD8-B261-60AA0024A79E}" destId="{A9EA7C76-27AE-4735-BCE5-63AC65591A0F}" srcOrd="0" destOrd="0" presId="urn:microsoft.com/office/officeart/2005/8/layout/chevronAccent+Icon#1"/>
    <dgm:cxn modelId="{3034C04C-4B99-4452-89EF-B3C28EEE5939}" srcId="{4E91585B-FD9B-4FDC-940E-F16B188611DF}" destId="{3D196BA1-8327-42F7-B9E5-87D503CB93F4}" srcOrd="0" destOrd="0" parTransId="{A2507B0B-8670-490A-A262-42446148EFC1}" sibTransId="{2F8CDDFD-859D-49A6-83DB-88370576A339}"/>
    <dgm:cxn modelId="{77174755-ACEF-4212-A11A-64EC4772D262}" srcId="{F8FB1AE1-7950-4301-88C4-3D45B2DAEABD}" destId="{ED267B6C-F665-4689-807E-F9045E1C383C}" srcOrd="0" destOrd="0" parTransId="{E03B552B-D4C0-4A23-91FA-B2AB2CCFD81D}" sibTransId="{E9B512C0-C9E6-455D-9A47-050E45DCAA1C}"/>
    <dgm:cxn modelId="{B20B877B-28D3-4AE4-B151-2E6BB83A2BAF}" srcId="{F8FB1AE1-7950-4301-88C4-3D45B2DAEABD}" destId="{2B0D741D-EB87-4383-BCA6-9A64848CD872}" srcOrd="1" destOrd="0" parTransId="{D7AE170C-5D08-45BE-B66C-ADCCEA2B6070}" sibTransId="{C9E91C8C-F01A-4A22-961D-58CB0B96BE74}"/>
    <dgm:cxn modelId="{0ED7A59D-F571-4C70-BC73-16374553CA58}" type="presOf" srcId="{E8D8B103-69EC-4511-8358-B6CC928047DB}" destId="{A9EA7C76-27AE-4735-BCE5-63AC65591A0F}" srcOrd="0" destOrd="1" presId="urn:microsoft.com/office/officeart/2005/8/layout/chevronAccent+Icon#1"/>
    <dgm:cxn modelId="{052AD9A6-5BBF-4E75-9C65-0F28209E719C}" type="presOf" srcId="{ED267B6C-F665-4689-807E-F9045E1C383C}" destId="{3287C711-09C1-47F4-9A59-F2DE2A83CBA5}" srcOrd="0" destOrd="1" presId="urn:microsoft.com/office/officeart/2005/8/layout/chevronAccent+Icon#1"/>
    <dgm:cxn modelId="{977E16C2-B327-4A54-873C-9FB8292020C4}" srcId="{4E91585B-FD9B-4FDC-940E-F16B188611DF}" destId="{F8FB1AE1-7950-4301-88C4-3D45B2DAEABD}" srcOrd="2" destOrd="0" parTransId="{DE3B344A-4481-4A7F-BF08-FA41E5323599}" sibTransId="{1995DAFA-2969-47AE-BAD4-7226AF43A4A9}"/>
    <dgm:cxn modelId="{E28F99C8-4840-4803-9B93-FC60632C0406}" type="presOf" srcId="{82D8FC0B-BF2D-40D0-8601-CFE56FD67B92}" destId="{73A53A56-C7DC-4AAC-A87E-DB3D1036D1EE}" srcOrd="0" destOrd="1" presId="urn:microsoft.com/office/officeart/2005/8/layout/chevronAccent+Icon#1"/>
    <dgm:cxn modelId="{DA278ECD-ED39-4044-9E8D-6DE29F7C3FB3}" srcId="{4E91585B-FD9B-4FDC-940E-F16B188611DF}" destId="{4C944641-FCF5-4AD8-B261-60AA0024A79E}" srcOrd="1" destOrd="0" parTransId="{8E5E79D8-FB05-4739-B0F5-8BE6ED2F29C8}" sibTransId="{FCC9CB30-198F-41E6-B00A-25E93E3DC839}"/>
    <dgm:cxn modelId="{EDABE1D7-6258-4908-B8B9-20F990FF78F7}" srcId="{4C944641-FCF5-4AD8-B261-60AA0024A79E}" destId="{E8D8B103-69EC-4511-8358-B6CC928047DB}" srcOrd="0" destOrd="0" parTransId="{1D637EAC-CE50-46EA-AF5F-9FB480601BFE}" sibTransId="{50AADD8D-53DE-40A4-9EDE-515AFE7CDEB8}"/>
    <dgm:cxn modelId="{0BC418DD-0307-45EC-AB6B-3B765E27B354}" type="presOf" srcId="{4E91585B-FD9B-4FDC-940E-F16B188611DF}" destId="{03C1E04F-85F6-40B3-A0F3-213FB8AE107E}" srcOrd="0" destOrd="0" presId="urn:microsoft.com/office/officeart/2005/8/layout/chevronAccent+Icon#1"/>
    <dgm:cxn modelId="{71E077FD-77A0-4218-96A2-232E48796826}" type="presOf" srcId="{3D196BA1-8327-42F7-B9E5-87D503CB93F4}" destId="{73A53A56-C7DC-4AAC-A87E-DB3D1036D1EE}" srcOrd="0" destOrd="0" presId="urn:microsoft.com/office/officeart/2005/8/layout/chevronAccent+Icon#1"/>
    <dgm:cxn modelId="{7681925B-DCA2-4235-8C1F-A2F47F135D4F}" type="presParOf" srcId="{03C1E04F-85F6-40B3-A0F3-213FB8AE107E}" destId="{A5DD43A9-1DAF-4AF8-B93F-002231B340F4}" srcOrd="0" destOrd="0" presId="urn:microsoft.com/office/officeart/2005/8/layout/chevronAccent+Icon#1"/>
    <dgm:cxn modelId="{453433A2-52BB-45E6-865E-7A9A56B82E23}" type="presParOf" srcId="{A5DD43A9-1DAF-4AF8-B93F-002231B340F4}" destId="{F1B29D40-6158-4812-B2C1-953BF9959822}" srcOrd="0" destOrd="0" presId="urn:microsoft.com/office/officeart/2005/8/layout/chevronAccent+Icon#1"/>
    <dgm:cxn modelId="{F180A7DD-2C03-41A3-A5C5-5C481A8399EF}" type="presParOf" srcId="{A5DD43A9-1DAF-4AF8-B93F-002231B340F4}" destId="{73A53A56-C7DC-4AAC-A87E-DB3D1036D1EE}" srcOrd="1" destOrd="0" presId="urn:microsoft.com/office/officeart/2005/8/layout/chevronAccent+Icon#1"/>
    <dgm:cxn modelId="{0DA8E18B-F11E-4A77-82F2-C0F1F4C03787}" type="presParOf" srcId="{03C1E04F-85F6-40B3-A0F3-213FB8AE107E}" destId="{8B17F3B4-600A-4CE5-A22F-67422DEA3775}" srcOrd="1" destOrd="0" presId="urn:microsoft.com/office/officeart/2005/8/layout/chevronAccent+Icon#1"/>
    <dgm:cxn modelId="{C21E9893-34E4-4D6D-98A5-8EC0F1967E97}" type="presParOf" srcId="{03C1E04F-85F6-40B3-A0F3-213FB8AE107E}" destId="{269B63CB-5ED7-42FC-B24E-49B9E6479AD2}" srcOrd="2" destOrd="0" presId="urn:microsoft.com/office/officeart/2005/8/layout/chevronAccent+Icon#1"/>
    <dgm:cxn modelId="{30FF3382-49D7-4ED7-9ED2-5AA086A4D125}" type="presParOf" srcId="{269B63CB-5ED7-42FC-B24E-49B9E6479AD2}" destId="{A33B6407-611A-47C1-8F11-11F4B43E3BA6}" srcOrd="0" destOrd="0" presId="urn:microsoft.com/office/officeart/2005/8/layout/chevronAccent+Icon#1"/>
    <dgm:cxn modelId="{FA6AB1F2-32EA-4966-BA56-E149FDFA4FE3}" type="presParOf" srcId="{269B63CB-5ED7-42FC-B24E-49B9E6479AD2}" destId="{A9EA7C76-27AE-4735-BCE5-63AC65591A0F}" srcOrd="1" destOrd="0" presId="urn:microsoft.com/office/officeart/2005/8/layout/chevronAccent+Icon#1"/>
    <dgm:cxn modelId="{86199E1D-32B0-4545-8D32-9FAA17A74BB6}" type="presParOf" srcId="{03C1E04F-85F6-40B3-A0F3-213FB8AE107E}" destId="{295420C1-1D20-4824-A2A2-917C15D92A2B}" srcOrd="3" destOrd="0" presId="urn:microsoft.com/office/officeart/2005/8/layout/chevronAccent+Icon#1"/>
    <dgm:cxn modelId="{5D7D548E-6BAA-4483-B4C1-0EF5273CDE10}" type="presParOf" srcId="{03C1E04F-85F6-40B3-A0F3-213FB8AE107E}" destId="{48E6F5D5-9146-43D5-BB44-65B9F611FA24}" srcOrd="4" destOrd="0" presId="urn:microsoft.com/office/officeart/2005/8/layout/chevronAccent+Icon#1"/>
    <dgm:cxn modelId="{C6CF56B4-6F63-478A-8B0A-DA7D61232231}" type="presParOf" srcId="{48E6F5D5-9146-43D5-BB44-65B9F611FA24}" destId="{8A97269C-C120-4B0D-8241-794015A53C15}" srcOrd="0" destOrd="0" presId="urn:microsoft.com/office/officeart/2005/8/layout/chevronAccent+Icon#1"/>
    <dgm:cxn modelId="{59C2EC51-7D1E-4035-9D89-FAD0AD345D67}" type="presParOf" srcId="{48E6F5D5-9146-43D5-BB44-65B9F611FA24}" destId="{3287C711-09C1-47F4-9A59-F2DE2A83CBA5}" srcOrd="1" destOrd="0" presId="urn:microsoft.com/office/officeart/2005/8/layout/chevronAccent+Ic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91585B-FD9B-4FDC-940E-F16B188611DF}" type="doc">
      <dgm:prSet loTypeId="urn:microsoft.com/office/officeart/2005/8/layout/chevronAccent+Icon#1" loCatId="process" qsTypeId="urn:microsoft.com/office/officeart/2005/8/quickstyle/simple1" qsCatId="simple" csTypeId="urn:microsoft.com/office/officeart/2005/8/colors/accent1_2" csCatId="accent1" phldr="1"/>
      <dgm:spPr/>
      <dgm:t>
        <a:bodyPr/>
        <a:lstStyle/>
        <a:p>
          <a:endParaRPr lang="en-US"/>
        </a:p>
      </dgm:t>
    </dgm:pt>
    <dgm:pt modelId="{3D196BA1-8327-42F7-B9E5-87D503CB93F4}">
      <dgm:prSet phldrT="[Text]"/>
      <dgm:spPr/>
      <dgm:t>
        <a:bodyPr/>
        <a:lstStyle/>
        <a:p>
          <a:pPr algn="l" defTabSz="914400">
            <a:buNone/>
          </a:pPr>
          <a:r>
            <a:rPr lang="fr-FR" noProof="1"/>
            <a:t>Sprint 1</a:t>
          </a:r>
        </a:p>
      </dgm:t>
    </dgm:pt>
    <dgm:pt modelId="{A2507B0B-8670-490A-A262-42446148EFC1}" type="parTrans" cxnId="{3034C04C-4B99-4452-89EF-B3C28EEE5939}">
      <dgm:prSet/>
      <dgm:spPr/>
      <dgm:t>
        <a:bodyPr/>
        <a:lstStyle/>
        <a:p>
          <a:endParaRPr lang="en-US"/>
        </a:p>
      </dgm:t>
    </dgm:pt>
    <dgm:pt modelId="{2F8CDDFD-859D-49A6-83DB-88370576A339}" type="sibTrans" cxnId="{3034C04C-4B99-4452-89EF-B3C28EEE5939}">
      <dgm:prSet/>
      <dgm:spPr/>
      <dgm:t>
        <a:bodyPr/>
        <a:lstStyle/>
        <a:p>
          <a:endParaRPr lang="en-US"/>
        </a:p>
      </dgm:t>
    </dgm:pt>
    <dgm:pt modelId="{4C944641-FCF5-4AD8-B261-60AA0024A79E}">
      <dgm:prSet phldrT="[Text]"/>
      <dgm:spPr/>
      <dgm:t>
        <a:bodyPr/>
        <a:lstStyle/>
        <a:p>
          <a:pPr algn="l" defTabSz="914400">
            <a:buNone/>
          </a:pPr>
          <a:r>
            <a:rPr lang="fr-FR" noProof="1"/>
            <a:t>Sprint 2</a:t>
          </a:r>
        </a:p>
      </dgm:t>
    </dgm:pt>
    <dgm:pt modelId="{8E5E79D8-FB05-4739-B0F5-8BE6ED2F29C8}" type="parTrans" cxnId="{DA278ECD-ED39-4044-9E8D-6DE29F7C3FB3}">
      <dgm:prSet/>
      <dgm:spPr/>
      <dgm:t>
        <a:bodyPr/>
        <a:lstStyle/>
        <a:p>
          <a:endParaRPr lang="en-US"/>
        </a:p>
      </dgm:t>
    </dgm:pt>
    <dgm:pt modelId="{FCC9CB30-198F-41E6-B00A-25E93E3DC839}" type="sibTrans" cxnId="{DA278ECD-ED39-4044-9E8D-6DE29F7C3FB3}">
      <dgm:prSet/>
      <dgm:spPr/>
      <dgm:t>
        <a:bodyPr/>
        <a:lstStyle/>
        <a:p>
          <a:endParaRPr lang="en-US"/>
        </a:p>
      </dgm:t>
    </dgm:pt>
    <dgm:pt modelId="{F8FB1AE1-7950-4301-88C4-3D45B2DAEABD}">
      <dgm:prSet phldrT="[Text]"/>
      <dgm:spPr/>
      <dgm:t>
        <a:bodyPr/>
        <a:lstStyle/>
        <a:p>
          <a:pPr algn="l" defTabSz="914400">
            <a:buNone/>
          </a:pPr>
          <a:r>
            <a:rPr lang="fr-FR" noProof="1"/>
            <a:t>Sprint 2</a:t>
          </a:r>
          <a:r>
            <a:rPr lang="en-US" noProof="1"/>
            <a:t> </a:t>
          </a:r>
        </a:p>
      </dgm:t>
    </dgm:pt>
    <dgm:pt modelId="{DE3B344A-4481-4A7F-BF08-FA41E5323599}" type="parTrans" cxnId="{977E16C2-B327-4A54-873C-9FB8292020C4}">
      <dgm:prSet/>
      <dgm:spPr/>
      <dgm:t>
        <a:bodyPr/>
        <a:lstStyle/>
        <a:p>
          <a:endParaRPr lang="en-US"/>
        </a:p>
      </dgm:t>
    </dgm:pt>
    <dgm:pt modelId="{1995DAFA-2969-47AE-BAD4-7226AF43A4A9}" type="sibTrans" cxnId="{977E16C2-B327-4A54-873C-9FB8292020C4}">
      <dgm:prSet/>
      <dgm:spPr/>
      <dgm:t>
        <a:bodyPr/>
        <a:lstStyle/>
        <a:p>
          <a:endParaRPr lang="en-US"/>
        </a:p>
      </dgm:t>
    </dgm:pt>
    <dgm:pt modelId="{82D8FC0B-BF2D-40D0-8601-CFE56FD67B92}">
      <dgm:prSet phldrT="[Text]"/>
      <dgm:spPr/>
      <dgm:t>
        <a:bodyPr/>
        <a:lstStyle/>
        <a:p>
          <a:pPr algn="l" defTabSz="914400">
            <a:buNone/>
          </a:pPr>
          <a:r>
            <a:rPr lang="fr-FR" noProof="1"/>
            <a:t>22 Mars</a:t>
          </a:r>
        </a:p>
      </dgm:t>
    </dgm:pt>
    <dgm:pt modelId="{3F6E66F8-3F0A-4E92-84F6-1A9E7ED94FBF}" type="parTrans" cxnId="{8DAA4B39-AF8F-4F9A-90C7-8D44C750DA96}">
      <dgm:prSet/>
      <dgm:spPr/>
      <dgm:t>
        <a:bodyPr/>
        <a:lstStyle/>
        <a:p>
          <a:endParaRPr lang="en-US"/>
        </a:p>
      </dgm:t>
    </dgm:pt>
    <dgm:pt modelId="{020A973A-613B-4F38-9A1E-085548B6DF68}" type="sibTrans" cxnId="{8DAA4B39-AF8F-4F9A-90C7-8D44C750DA96}">
      <dgm:prSet/>
      <dgm:spPr/>
      <dgm:t>
        <a:bodyPr/>
        <a:lstStyle/>
        <a:p>
          <a:endParaRPr lang="en-US"/>
        </a:p>
      </dgm:t>
    </dgm:pt>
    <dgm:pt modelId="{E8D8B103-69EC-4511-8358-B6CC928047DB}">
      <dgm:prSet phldrT="[Text]"/>
      <dgm:spPr/>
      <dgm:t>
        <a:bodyPr/>
        <a:lstStyle/>
        <a:p>
          <a:pPr algn="l" defTabSz="914400">
            <a:buNone/>
          </a:pPr>
          <a:r>
            <a:rPr lang="fr-FR" noProof="1"/>
            <a:t>29 Mars</a:t>
          </a:r>
        </a:p>
      </dgm:t>
    </dgm:pt>
    <dgm:pt modelId="{1D637EAC-CE50-46EA-AF5F-9FB480601BFE}" type="parTrans" cxnId="{EDABE1D7-6258-4908-B8B9-20F990FF78F7}">
      <dgm:prSet/>
      <dgm:spPr/>
      <dgm:t>
        <a:bodyPr/>
        <a:lstStyle/>
        <a:p>
          <a:endParaRPr lang="fr-FR"/>
        </a:p>
      </dgm:t>
    </dgm:pt>
    <dgm:pt modelId="{50AADD8D-53DE-40A4-9EDE-515AFE7CDEB8}" type="sibTrans" cxnId="{EDABE1D7-6258-4908-B8B9-20F990FF78F7}">
      <dgm:prSet/>
      <dgm:spPr/>
      <dgm:t>
        <a:bodyPr/>
        <a:lstStyle/>
        <a:p>
          <a:endParaRPr lang="fr-FR"/>
        </a:p>
      </dgm:t>
    </dgm:pt>
    <dgm:pt modelId="{2B0D741D-EB87-4383-BCA6-9A64848CD872}">
      <dgm:prSet phldrT="[Text]"/>
      <dgm:spPr/>
      <dgm:t>
        <a:bodyPr/>
        <a:lstStyle/>
        <a:p>
          <a:pPr algn="l" defTabSz="914400">
            <a:buNone/>
          </a:pPr>
          <a:endParaRPr lang="en-US" noProof="1"/>
        </a:p>
      </dgm:t>
    </dgm:pt>
    <dgm:pt modelId="{D7AE170C-5D08-45BE-B66C-ADCCEA2B6070}" type="parTrans" cxnId="{B20B877B-28D3-4AE4-B151-2E6BB83A2BAF}">
      <dgm:prSet/>
      <dgm:spPr/>
      <dgm:t>
        <a:bodyPr/>
        <a:lstStyle/>
        <a:p>
          <a:endParaRPr lang="fr-FR"/>
        </a:p>
      </dgm:t>
    </dgm:pt>
    <dgm:pt modelId="{C9E91C8C-F01A-4A22-961D-58CB0B96BE74}" type="sibTrans" cxnId="{B20B877B-28D3-4AE4-B151-2E6BB83A2BAF}">
      <dgm:prSet/>
      <dgm:spPr/>
      <dgm:t>
        <a:bodyPr/>
        <a:lstStyle/>
        <a:p>
          <a:endParaRPr lang="fr-FR"/>
        </a:p>
      </dgm:t>
    </dgm:pt>
    <dgm:pt modelId="{63665715-1C6B-409B-BE40-DD1A1FE0155B}">
      <dgm:prSet phldrT="[Text]"/>
      <dgm:spPr/>
      <dgm:t>
        <a:bodyPr/>
        <a:lstStyle/>
        <a:p>
          <a:pPr algn="l" defTabSz="914400">
            <a:buNone/>
          </a:pPr>
          <a:endParaRPr lang="fr-FR" noProof="1"/>
        </a:p>
      </dgm:t>
    </dgm:pt>
    <dgm:pt modelId="{834A85B6-F5D7-44D2-9C7B-A52445CD022F}" type="parTrans" cxnId="{518B3889-EEBA-4059-9134-6DF45149C890}">
      <dgm:prSet/>
      <dgm:spPr/>
    </dgm:pt>
    <dgm:pt modelId="{B943EB29-A93F-4486-997F-5EEBAAFE8D65}" type="sibTrans" cxnId="{518B3889-EEBA-4059-9134-6DF45149C890}">
      <dgm:prSet/>
      <dgm:spPr/>
    </dgm:pt>
    <dgm:pt modelId="{ED267B6C-F665-4689-807E-F9045E1C383C}">
      <dgm:prSet phldrT="[Text]"/>
      <dgm:spPr/>
      <dgm:t>
        <a:bodyPr/>
        <a:lstStyle/>
        <a:p>
          <a:pPr algn="l" defTabSz="914400">
            <a:buNone/>
          </a:pPr>
          <a:endParaRPr lang="fr-FR" noProof="1"/>
        </a:p>
      </dgm:t>
    </dgm:pt>
    <dgm:pt modelId="{E03B552B-D4C0-4A23-91FA-B2AB2CCFD81D}" type="parTrans" cxnId="{77174755-ACEF-4212-A11A-64EC4772D262}">
      <dgm:prSet/>
      <dgm:spPr/>
    </dgm:pt>
    <dgm:pt modelId="{E9B512C0-C9E6-455D-9A47-050E45DCAA1C}" type="sibTrans" cxnId="{77174755-ACEF-4212-A11A-64EC4772D262}">
      <dgm:prSet/>
      <dgm:spPr/>
    </dgm:pt>
    <dgm:pt modelId="{C2812CB9-6AC8-4DAD-BD61-8A20FD4156C5}">
      <dgm:prSet phldrT="[Text]"/>
      <dgm:spPr/>
      <dgm:t>
        <a:bodyPr/>
        <a:lstStyle/>
        <a:p>
          <a:pPr algn="l" defTabSz="914400">
            <a:buNone/>
          </a:pPr>
          <a:r>
            <a:rPr lang="fr-FR" noProof="1"/>
            <a:t>29 Mars</a:t>
          </a:r>
        </a:p>
      </dgm:t>
    </dgm:pt>
    <dgm:pt modelId="{C85BFD6A-24F9-4FA0-AE51-47620EAC642B}" type="parTrans" cxnId="{9A19F63B-5ACB-434B-855E-273B3C97AF74}">
      <dgm:prSet/>
      <dgm:spPr/>
    </dgm:pt>
    <dgm:pt modelId="{CBC60ED7-0D5E-4FDC-B302-9E9D8DD97FCA}" type="sibTrans" cxnId="{9A19F63B-5ACB-434B-855E-273B3C97AF74}">
      <dgm:prSet/>
      <dgm:spPr/>
    </dgm:pt>
    <dgm:pt modelId="{03C1E04F-85F6-40B3-A0F3-213FB8AE107E}" type="pres">
      <dgm:prSet presAssocID="{4E91585B-FD9B-4FDC-940E-F16B188611DF}" presName="Name0" presStyleCnt="0">
        <dgm:presLayoutVars>
          <dgm:dir/>
          <dgm:resizeHandles val="exact"/>
        </dgm:presLayoutVars>
      </dgm:prSet>
      <dgm:spPr/>
    </dgm:pt>
    <dgm:pt modelId="{A5DD43A9-1DAF-4AF8-B93F-002231B340F4}" type="pres">
      <dgm:prSet presAssocID="{3D196BA1-8327-42F7-B9E5-87D503CB93F4}" presName="composite" presStyleCnt="0"/>
      <dgm:spPr/>
    </dgm:pt>
    <dgm:pt modelId="{F1B29D40-6158-4812-B2C1-953BF9959822}" type="pres">
      <dgm:prSet presAssocID="{3D196BA1-8327-42F7-B9E5-87D503CB93F4}" presName="bgChev" presStyleLbl="node1" presStyleIdx="0" presStyleCnt="5"/>
      <dgm:spPr/>
    </dgm:pt>
    <dgm:pt modelId="{73A53A56-C7DC-4AAC-A87E-DB3D1036D1EE}" type="pres">
      <dgm:prSet presAssocID="{3D196BA1-8327-42F7-B9E5-87D503CB93F4}" presName="txNode" presStyleLbl="fgAcc1" presStyleIdx="0" presStyleCnt="5">
        <dgm:presLayoutVars>
          <dgm:bulletEnabled val="1"/>
        </dgm:presLayoutVars>
      </dgm:prSet>
      <dgm:spPr/>
    </dgm:pt>
    <dgm:pt modelId="{8B17F3B4-600A-4CE5-A22F-67422DEA3775}" type="pres">
      <dgm:prSet presAssocID="{2F8CDDFD-859D-49A6-83DB-88370576A339}" presName="compositeSpace" presStyleCnt="0"/>
      <dgm:spPr/>
    </dgm:pt>
    <dgm:pt modelId="{269B63CB-5ED7-42FC-B24E-49B9E6479AD2}" type="pres">
      <dgm:prSet presAssocID="{4C944641-FCF5-4AD8-B261-60AA0024A79E}" presName="composite" presStyleCnt="0"/>
      <dgm:spPr/>
    </dgm:pt>
    <dgm:pt modelId="{A33B6407-611A-47C1-8F11-11F4B43E3BA6}" type="pres">
      <dgm:prSet presAssocID="{4C944641-FCF5-4AD8-B261-60AA0024A79E}" presName="bgChev" presStyleLbl="node1" presStyleIdx="1" presStyleCnt="5"/>
      <dgm:spPr/>
    </dgm:pt>
    <dgm:pt modelId="{A9EA7C76-27AE-4735-BCE5-63AC65591A0F}" type="pres">
      <dgm:prSet presAssocID="{4C944641-FCF5-4AD8-B261-60AA0024A79E}" presName="txNode" presStyleLbl="fgAcc1" presStyleIdx="1" presStyleCnt="5">
        <dgm:presLayoutVars>
          <dgm:bulletEnabled val="1"/>
        </dgm:presLayoutVars>
      </dgm:prSet>
      <dgm:spPr/>
    </dgm:pt>
    <dgm:pt modelId="{295420C1-1D20-4824-A2A2-917C15D92A2B}" type="pres">
      <dgm:prSet presAssocID="{FCC9CB30-198F-41E6-B00A-25E93E3DC839}" presName="compositeSpace" presStyleCnt="0"/>
      <dgm:spPr/>
    </dgm:pt>
    <dgm:pt modelId="{48E6F5D5-9146-43D5-BB44-65B9F611FA24}" type="pres">
      <dgm:prSet presAssocID="{F8FB1AE1-7950-4301-88C4-3D45B2DAEABD}" presName="composite" presStyleCnt="0"/>
      <dgm:spPr/>
    </dgm:pt>
    <dgm:pt modelId="{8A97269C-C120-4B0D-8241-794015A53C15}" type="pres">
      <dgm:prSet presAssocID="{F8FB1AE1-7950-4301-88C4-3D45B2DAEABD}" presName="bgChev" presStyleLbl="node1" presStyleIdx="2" presStyleCnt="5"/>
      <dgm:spPr/>
    </dgm:pt>
    <dgm:pt modelId="{3287C711-09C1-47F4-9A59-F2DE2A83CBA5}" type="pres">
      <dgm:prSet presAssocID="{F8FB1AE1-7950-4301-88C4-3D45B2DAEABD}" presName="txNode" presStyleLbl="fgAcc1" presStyleIdx="2" presStyleCnt="5">
        <dgm:presLayoutVars>
          <dgm:bulletEnabled val="1"/>
        </dgm:presLayoutVars>
      </dgm:prSet>
      <dgm:spPr/>
    </dgm:pt>
    <dgm:pt modelId="{ECCE8058-C786-477B-AD23-0DB28DF8F31A}" type="pres">
      <dgm:prSet presAssocID="{1995DAFA-2969-47AE-BAD4-7226AF43A4A9}" presName="compositeSpace" presStyleCnt="0"/>
      <dgm:spPr/>
    </dgm:pt>
    <dgm:pt modelId="{DA3B21A5-BA9A-4841-AAC0-5B4331D8E359}" type="pres">
      <dgm:prSet presAssocID="{C2812CB9-6AC8-4DAD-BD61-8A20FD4156C5}" presName="composite" presStyleCnt="0"/>
      <dgm:spPr/>
    </dgm:pt>
    <dgm:pt modelId="{AD8C631E-E3F2-4876-9557-B047C0B9298D}" type="pres">
      <dgm:prSet presAssocID="{C2812CB9-6AC8-4DAD-BD61-8A20FD4156C5}" presName="bgChev" presStyleLbl="node1" presStyleIdx="3" presStyleCnt="5"/>
      <dgm:spPr/>
    </dgm:pt>
    <dgm:pt modelId="{24FC7130-6E08-46E9-B251-69850C86E8DB}" type="pres">
      <dgm:prSet presAssocID="{C2812CB9-6AC8-4DAD-BD61-8A20FD4156C5}" presName="txNode" presStyleLbl="fgAcc1" presStyleIdx="3" presStyleCnt="5">
        <dgm:presLayoutVars>
          <dgm:bulletEnabled val="1"/>
        </dgm:presLayoutVars>
      </dgm:prSet>
      <dgm:spPr/>
    </dgm:pt>
    <dgm:pt modelId="{0FE25875-E7F8-4D0D-879A-B1BAE64F3B96}" type="pres">
      <dgm:prSet presAssocID="{CBC60ED7-0D5E-4FDC-B302-9E9D8DD97FCA}" presName="compositeSpace" presStyleCnt="0"/>
      <dgm:spPr/>
    </dgm:pt>
    <dgm:pt modelId="{EE6B45CE-565C-4AF3-BB2C-CC81D289F7C0}" type="pres">
      <dgm:prSet presAssocID="{ED267B6C-F665-4689-807E-F9045E1C383C}" presName="composite" presStyleCnt="0"/>
      <dgm:spPr/>
    </dgm:pt>
    <dgm:pt modelId="{D7FD69B2-2832-4B14-AFF8-98215BB8C824}" type="pres">
      <dgm:prSet presAssocID="{ED267B6C-F665-4689-807E-F9045E1C383C}" presName="bgChev" presStyleLbl="node1" presStyleIdx="4" presStyleCnt="5"/>
      <dgm:spPr/>
    </dgm:pt>
    <dgm:pt modelId="{D7825F13-7FE1-4B3F-AE9D-49BFFB63DB6F}" type="pres">
      <dgm:prSet presAssocID="{ED267B6C-F665-4689-807E-F9045E1C383C}" presName="txNode" presStyleLbl="fgAcc1" presStyleIdx="4" presStyleCnt="5">
        <dgm:presLayoutVars>
          <dgm:bulletEnabled val="1"/>
        </dgm:presLayoutVars>
      </dgm:prSet>
      <dgm:spPr/>
    </dgm:pt>
  </dgm:ptLst>
  <dgm:cxnLst>
    <dgm:cxn modelId="{1661CC1B-C5F4-4DDD-A23D-BAEA6ADEA2D9}" type="presOf" srcId="{2B0D741D-EB87-4383-BCA6-9A64848CD872}" destId="{D7825F13-7FE1-4B3F-AE9D-49BFFB63DB6F}" srcOrd="0" destOrd="2" presId="urn:microsoft.com/office/officeart/2005/8/layout/chevronAccent+Icon#1"/>
    <dgm:cxn modelId="{49389629-C342-4310-974D-8F29AC80DB4A}" type="presOf" srcId="{F8FB1AE1-7950-4301-88C4-3D45B2DAEABD}" destId="{3287C711-09C1-47F4-9A59-F2DE2A83CBA5}" srcOrd="0" destOrd="0" presId="urn:microsoft.com/office/officeart/2005/8/layout/chevronAccent+Icon#1"/>
    <dgm:cxn modelId="{8DAA4B39-AF8F-4F9A-90C7-8D44C750DA96}" srcId="{3D196BA1-8327-42F7-B9E5-87D503CB93F4}" destId="{82D8FC0B-BF2D-40D0-8601-CFE56FD67B92}" srcOrd="0" destOrd="0" parTransId="{3F6E66F8-3F0A-4E92-84F6-1A9E7ED94FBF}" sibTransId="{020A973A-613B-4F38-9A1E-085548B6DF68}"/>
    <dgm:cxn modelId="{9A19F63B-5ACB-434B-855E-273B3C97AF74}" srcId="{4E91585B-FD9B-4FDC-940E-F16B188611DF}" destId="{C2812CB9-6AC8-4DAD-BD61-8A20FD4156C5}" srcOrd="3" destOrd="0" parTransId="{C85BFD6A-24F9-4FA0-AE51-47620EAC642B}" sibTransId="{CBC60ED7-0D5E-4FDC-B302-9E9D8DD97FCA}"/>
    <dgm:cxn modelId="{D14BB740-54F2-4206-9DB4-DD9C51FF3ABE}" type="presOf" srcId="{4C944641-FCF5-4AD8-B261-60AA0024A79E}" destId="{A9EA7C76-27AE-4735-BCE5-63AC65591A0F}" srcOrd="0" destOrd="0" presId="urn:microsoft.com/office/officeart/2005/8/layout/chevronAccent+Icon#1"/>
    <dgm:cxn modelId="{3034C04C-4B99-4452-89EF-B3C28EEE5939}" srcId="{4E91585B-FD9B-4FDC-940E-F16B188611DF}" destId="{3D196BA1-8327-42F7-B9E5-87D503CB93F4}" srcOrd="0" destOrd="0" parTransId="{A2507B0B-8670-490A-A262-42446148EFC1}" sibTransId="{2F8CDDFD-859D-49A6-83DB-88370576A339}"/>
    <dgm:cxn modelId="{77174755-ACEF-4212-A11A-64EC4772D262}" srcId="{4E91585B-FD9B-4FDC-940E-F16B188611DF}" destId="{ED267B6C-F665-4689-807E-F9045E1C383C}" srcOrd="4" destOrd="0" parTransId="{E03B552B-D4C0-4A23-91FA-B2AB2CCFD81D}" sibTransId="{E9B512C0-C9E6-455D-9A47-050E45DCAA1C}"/>
    <dgm:cxn modelId="{B20B877B-28D3-4AE4-B151-2E6BB83A2BAF}" srcId="{ED267B6C-F665-4689-807E-F9045E1C383C}" destId="{2B0D741D-EB87-4383-BCA6-9A64848CD872}" srcOrd="1" destOrd="0" parTransId="{D7AE170C-5D08-45BE-B66C-ADCCEA2B6070}" sibTransId="{C9E91C8C-F01A-4A22-961D-58CB0B96BE74}"/>
    <dgm:cxn modelId="{518B3889-EEBA-4059-9134-6DF45149C890}" srcId="{ED267B6C-F665-4689-807E-F9045E1C383C}" destId="{63665715-1C6B-409B-BE40-DD1A1FE0155B}" srcOrd="0" destOrd="0" parTransId="{834A85B6-F5D7-44D2-9C7B-A52445CD022F}" sibTransId="{B943EB29-A93F-4486-997F-5EEBAAFE8D65}"/>
    <dgm:cxn modelId="{0ED7A59D-F571-4C70-BC73-16374553CA58}" type="presOf" srcId="{E8D8B103-69EC-4511-8358-B6CC928047DB}" destId="{A9EA7C76-27AE-4735-BCE5-63AC65591A0F}" srcOrd="0" destOrd="1" presId="urn:microsoft.com/office/officeart/2005/8/layout/chevronAccent+Icon#1"/>
    <dgm:cxn modelId="{FFD29FAB-B86E-4F5E-8786-3B06C6329DB6}" type="presOf" srcId="{C2812CB9-6AC8-4DAD-BD61-8A20FD4156C5}" destId="{24FC7130-6E08-46E9-B251-69850C86E8DB}" srcOrd="0" destOrd="0" presId="urn:microsoft.com/office/officeart/2005/8/layout/chevronAccent+Icon#1"/>
    <dgm:cxn modelId="{693AF8AC-022B-4F60-9CA8-5A78778DE58E}" type="presOf" srcId="{63665715-1C6B-409B-BE40-DD1A1FE0155B}" destId="{D7825F13-7FE1-4B3F-AE9D-49BFFB63DB6F}" srcOrd="0" destOrd="1" presId="urn:microsoft.com/office/officeart/2005/8/layout/chevronAccent+Icon#1"/>
    <dgm:cxn modelId="{977E16C2-B327-4A54-873C-9FB8292020C4}" srcId="{4E91585B-FD9B-4FDC-940E-F16B188611DF}" destId="{F8FB1AE1-7950-4301-88C4-3D45B2DAEABD}" srcOrd="2" destOrd="0" parTransId="{DE3B344A-4481-4A7F-BF08-FA41E5323599}" sibTransId="{1995DAFA-2969-47AE-BAD4-7226AF43A4A9}"/>
    <dgm:cxn modelId="{E28F99C8-4840-4803-9B93-FC60632C0406}" type="presOf" srcId="{82D8FC0B-BF2D-40D0-8601-CFE56FD67B92}" destId="{73A53A56-C7DC-4AAC-A87E-DB3D1036D1EE}" srcOrd="0" destOrd="1" presId="urn:microsoft.com/office/officeart/2005/8/layout/chevronAccent+Icon#1"/>
    <dgm:cxn modelId="{DA278ECD-ED39-4044-9E8D-6DE29F7C3FB3}" srcId="{4E91585B-FD9B-4FDC-940E-F16B188611DF}" destId="{4C944641-FCF5-4AD8-B261-60AA0024A79E}" srcOrd="1" destOrd="0" parTransId="{8E5E79D8-FB05-4739-B0F5-8BE6ED2F29C8}" sibTransId="{FCC9CB30-198F-41E6-B00A-25E93E3DC839}"/>
    <dgm:cxn modelId="{9B3ACFD4-0607-411E-8739-9AC0CE90E735}" type="presOf" srcId="{ED267B6C-F665-4689-807E-F9045E1C383C}" destId="{D7825F13-7FE1-4B3F-AE9D-49BFFB63DB6F}" srcOrd="0" destOrd="0" presId="urn:microsoft.com/office/officeart/2005/8/layout/chevronAccent+Icon#1"/>
    <dgm:cxn modelId="{EDABE1D7-6258-4908-B8B9-20F990FF78F7}" srcId="{4C944641-FCF5-4AD8-B261-60AA0024A79E}" destId="{E8D8B103-69EC-4511-8358-B6CC928047DB}" srcOrd="0" destOrd="0" parTransId="{1D637EAC-CE50-46EA-AF5F-9FB480601BFE}" sibTransId="{50AADD8D-53DE-40A4-9EDE-515AFE7CDEB8}"/>
    <dgm:cxn modelId="{0BC418DD-0307-45EC-AB6B-3B765E27B354}" type="presOf" srcId="{4E91585B-FD9B-4FDC-940E-F16B188611DF}" destId="{03C1E04F-85F6-40B3-A0F3-213FB8AE107E}" srcOrd="0" destOrd="0" presId="urn:microsoft.com/office/officeart/2005/8/layout/chevronAccent+Icon#1"/>
    <dgm:cxn modelId="{71E077FD-77A0-4218-96A2-232E48796826}" type="presOf" srcId="{3D196BA1-8327-42F7-B9E5-87D503CB93F4}" destId="{73A53A56-C7DC-4AAC-A87E-DB3D1036D1EE}" srcOrd="0" destOrd="0" presId="urn:microsoft.com/office/officeart/2005/8/layout/chevronAccent+Icon#1"/>
    <dgm:cxn modelId="{7681925B-DCA2-4235-8C1F-A2F47F135D4F}" type="presParOf" srcId="{03C1E04F-85F6-40B3-A0F3-213FB8AE107E}" destId="{A5DD43A9-1DAF-4AF8-B93F-002231B340F4}" srcOrd="0" destOrd="0" presId="urn:microsoft.com/office/officeart/2005/8/layout/chevronAccent+Icon#1"/>
    <dgm:cxn modelId="{453433A2-52BB-45E6-865E-7A9A56B82E23}" type="presParOf" srcId="{A5DD43A9-1DAF-4AF8-B93F-002231B340F4}" destId="{F1B29D40-6158-4812-B2C1-953BF9959822}" srcOrd="0" destOrd="0" presId="urn:microsoft.com/office/officeart/2005/8/layout/chevronAccent+Icon#1"/>
    <dgm:cxn modelId="{F180A7DD-2C03-41A3-A5C5-5C481A8399EF}" type="presParOf" srcId="{A5DD43A9-1DAF-4AF8-B93F-002231B340F4}" destId="{73A53A56-C7DC-4AAC-A87E-DB3D1036D1EE}" srcOrd="1" destOrd="0" presId="urn:microsoft.com/office/officeart/2005/8/layout/chevronAccent+Icon#1"/>
    <dgm:cxn modelId="{0DA8E18B-F11E-4A77-82F2-C0F1F4C03787}" type="presParOf" srcId="{03C1E04F-85F6-40B3-A0F3-213FB8AE107E}" destId="{8B17F3B4-600A-4CE5-A22F-67422DEA3775}" srcOrd="1" destOrd="0" presId="urn:microsoft.com/office/officeart/2005/8/layout/chevronAccent+Icon#1"/>
    <dgm:cxn modelId="{C21E9893-34E4-4D6D-98A5-8EC0F1967E97}" type="presParOf" srcId="{03C1E04F-85F6-40B3-A0F3-213FB8AE107E}" destId="{269B63CB-5ED7-42FC-B24E-49B9E6479AD2}" srcOrd="2" destOrd="0" presId="urn:microsoft.com/office/officeart/2005/8/layout/chevronAccent+Icon#1"/>
    <dgm:cxn modelId="{30FF3382-49D7-4ED7-9ED2-5AA086A4D125}" type="presParOf" srcId="{269B63CB-5ED7-42FC-B24E-49B9E6479AD2}" destId="{A33B6407-611A-47C1-8F11-11F4B43E3BA6}" srcOrd="0" destOrd="0" presId="urn:microsoft.com/office/officeart/2005/8/layout/chevronAccent+Icon#1"/>
    <dgm:cxn modelId="{FA6AB1F2-32EA-4966-BA56-E149FDFA4FE3}" type="presParOf" srcId="{269B63CB-5ED7-42FC-B24E-49B9E6479AD2}" destId="{A9EA7C76-27AE-4735-BCE5-63AC65591A0F}" srcOrd="1" destOrd="0" presId="urn:microsoft.com/office/officeart/2005/8/layout/chevronAccent+Icon#1"/>
    <dgm:cxn modelId="{86199E1D-32B0-4545-8D32-9FAA17A74BB6}" type="presParOf" srcId="{03C1E04F-85F6-40B3-A0F3-213FB8AE107E}" destId="{295420C1-1D20-4824-A2A2-917C15D92A2B}" srcOrd="3" destOrd="0" presId="urn:microsoft.com/office/officeart/2005/8/layout/chevronAccent+Icon#1"/>
    <dgm:cxn modelId="{5D7D548E-6BAA-4483-B4C1-0EF5273CDE10}" type="presParOf" srcId="{03C1E04F-85F6-40B3-A0F3-213FB8AE107E}" destId="{48E6F5D5-9146-43D5-BB44-65B9F611FA24}" srcOrd="4" destOrd="0" presId="urn:microsoft.com/office/officeart/2005/8/layout/chevronAccent+Icon#1"/>
    <dgm:cxn modelId="{C6CF56B4-6F63-478A-8B0A-DA7D61232231}" type="presParOf" srcId="{48E6F5D5-9146-43D5-BB44-65B9F611FA24}" destId="{8A97269C-C120-4B0D-8241-794015A53C15}" srcOrd="0" destOrd="0" presId="urn:microsoft.com/office/officeart/2005/8/layout/chevronAccent+Icon#1"/>
    <dgm:cxn modelId="{59C2EC51-7D1E-4035-9D89-FAD0AD345D67}" type="presParOf" srcId="{48E6F5D5-9146-43D5-BB44-65B9F611FA24}" destId="{3287C711-09C1-47F4-9A59-F2DE2A83CBA5}" srcOrd="1" destOrd="0" presId="urn:microsoft.com/office/officeart/2005/8/layout/chevronAccent+Icon#1"/>
    <dgm:cxn modelId="{F397B6D5-B423-4C6C-ACCE-C9231B0DD2B1}" type="presParOf" srcId="{03C1E04F-85F6-40B3-A0F3-213FB8AE107E}" destId="{ECCE8058-C786-477B-AD23-0DB28DF8F31A}" srcOrd="5" destOrd="0" presId="urn:microsoft.com/office/officeart/2005/8/layout/chevronAccent+Icon#1"/>
    <dgm:cxn modelId="{14897865-E260-4034-B071-D539486598D3}" type="presParOf" srcId="{03C1E04F-85F6-40B3-A0F3-213FB8AE107E}" destId="{DA3B21A5-BA9A-4841-AAC0-5B4331D8E359}" srcOrd="6" destOrd="0" presId="urn:microsoft.com/office/officeart/2005/8/layout/chevronAccent+Icon#1"/>
    <dgm:cxn modelId="{B77B9F5F-810F-4C5A-A04E-A195D4E71C2F}" type="presParOf" srcId="{DA3B21A5-BA9A-4841-AAC0-5B4331D8E359}" destId="{AD8C631E-E3F2-4876-9557-B047C0B9298D}" srcOrd="0" destOrd="0" presId="urn:microsoft.com/office/officeart/2005/8/layout/chevronAccent+Icon#1"/>
    <dgm:cxn modelId="{A967D0D9-3AA6-48E3-BF3F-53483CA2C565}" type="presParOf" srcId="{DA3B21A5-BA9A-4841-AAC0-5B4331D8E359}" destId="{24FC7130-6E08-46E9-B251-69850C86E8DB}" srcOrd="1" destOrd="0" presId="urn:microsoft.com/office/officeart/2005/8/layout/chevronAccent+Icon#1"/>
    <dgm:cxn modelId="{C38A3232-67A4-486B-B7F6-B28AEFF9123A}" type="presParOf" srcId="{03C1E04F-85F6-40B3-A0F3-213FB8AE107E}" destId="{0FE25875-E7F8-4D0D-879A-B1BAE64F3B96}" srcOrd="7" destOrd="0" presId="urn:microsoft.com/office/officeart/2005/8/layout/chevronAccent+Icon#1"/>
    <dgm:cxn modelId="{A0DDBD2D-0FF3-4DB3-AA4A-1371C0533E9E}" type="presParOf" srcId="{03C1E04F-85F6-40B3-A0F3-213FB8AE107E}" destId="{EE6B45CE-565C-4AF3-BB2C-CC81D289F7C0}" srcOrd="8" destOrd="0" presId="urn:microsoft.com/office/officeart/2005/8/layout/chevronAccent+Icon#1"/>
    <dgm:cxn modelId="{43A2A9B6-9185-41AC-AAFF-E515E248A7D7}" type="presParOf" srcId="{EE6B45CE-565C-4AF3-BB2C-CC81D289F7C0}" destId="{D7FD69B2-2832-4B14-AFF8-98215BB8C824}" srcOrd="0" destOrd="0" presId="urn:microsoft.com/office/officeart/2005/8/layout/chevronAccent+Icon#1"/>
    <dgm:cxn modelId="{C5354AFE-AAB0-4933-9020-2018FE0DD48D}" type="presParOf" srcId="{EE6B45CE-565C-4AF3-BB2C-CC81D289F7C0}" destId="{D7825F13-7FE1-4B3F-AE9D-49BFFB63DB6F}" srcOrd="1" destOrd="0" presId="urn:microsoft.com/office/officeart/2005/8/layout/chevronAccent+Ic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4EFF2-445F-4267-8276-3476572E2322}">
      <dsp:nvSpPr>
        <dsp:cNvPr id="0" name=""/>
        <dsp:cNvSpPr/>
      </dsp:nvSpPr>
      <dsp:spPr>
        <a:xfrm>
          <a:off x="4529080" y="1075924"/>
          <a:ext cx="225481" cy="987825"/>
        </a:xfrm>
        <a:custGeom>
          <a:avLst/>
          <a:gdLst/>
          <a:ahLst/>
          <a:cxnLst/>
          <a:rect l="0" t="0" r="0" b="0"/>
          <a:pathLst>
            <a:path>
              <a:moveTo>
                <a:pt x="225481" y="0"/>
              </a:moveTo>
              <a:lnTo>
                <a:pt x="225481" y="987825"/>
              </a:lnTo>
              <a:lnTo>
                <a:pt x="0" y="987825"/>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CB14CF-3AAB-49BF-A348-8C10128F63F4}">
      <dsp:nvSpPr>
        <dsp:cNvPr id="0" name=""/>
        <dsp:cNvSpPr/>
      </dsp:nvSpPr>
      <dsp:spPr>
        <a:xfrm>
          <a:off x="4754562" y="1075924"/>
          <a:ext cx="2598410" cy="1975650"/>
        </a:xfrm>
        <a:custGeom>
          <a:avLst/>
          <a:gdLst/>
          <a:ahLst/>
          <a:cxnLst/>
          <a:rect l="0" t="0" r="0" b="0"/>
          <a:pathLst>
            <a:path>
              <a:moveTo>
                <a:pt x="0" y="0"/>
              </a:moveTo>
              <a:lnTo>
                <a:pt x="0" y="1750168"/>
              </a:lnTo>
              <a:lnTo>
                <a:pt x="2598410" y="1750168"/>
              </a:lnTo>
              <a:lnTo>
                <a:pt x="2598410" y="197565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858EB6-52A7-4CD9-9EA5-393665BD2FE2}">
      <dsp:nvSpPr>
        <dsp:cNvPr id="0" name=""/>
        <dsp:cNvSpPr/>
      </dsp:nvSpPr>
      <dsp:spPr>
        <a:xfrm>
          <a:off x="4708842" y="1075924"/>
          <a:ext cx="91440" cy="1975650"/>
        </a:xfrm>
        <a:custGeom>
          <a:avLst/>
          <a:gdLst/>
          <a:ahLst/>
          <a:cxnLst/>
          <a:rect l="0" t="0" r="0" b="0"/>
          <a:pathLst>
            <a:path>
              <a:moveTo>
                <a:pt x="45720" y="0"/>
              </a:moveTo>
              <a:lnTo>
                <a:pt x="45720" y="197565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6A04F-8E18-4C09-847D-FF6943170D74}">
      <dsp:nvSpPr>
        <dsp:cNvPr id="0" name=""/>
        <dsp:cNvSpPr/>
      </dsp:nvSpPr>
      <dsp:spPr>
        <a:xfrm>
          <a:off x="2156152" y="1075924"/>
          <a:ext cx="2598410" cy="1975650"/>
        </a:xfrm>
        <a:custGeom>
          <a:avLst/>
          <a:gdLst/>
          <a:ahLst/>
          <a:cxnLst/>
          <a:rect l="0" t="0" r="0" b="0"/>
          <a:pathLst>
            <a:path>
              <a:moveTo>
                <a:pt x="2598410" y="0"/>
              </a:moveTo>
              <a:lnTo>
                <a:pt x="2598410" y="1750168"/>
              </a:lnTo>
              <a:lnTo>
                <a:pt x="0" y="1750168"/>
              </a:lnTo>
              <a:lnTo>
                <a:pt x="0" y="197565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9536A-212F-4EE6-8E36-1F7330E5587D}">
      <dsp:nvSpPr>
        <dsp:cNvPr id="0" name=""/>
        <dsp:cNvSpPr/>
      </dsp:nvSpPr>
      <dsp:spPr>
        <a:xfrm>
          <a:off x="3680839" y="2201"/>
          <a:ext cx="2147446" cy="1073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14400">
            <a:lnSpc>
              <a:spcPct val="90000"/>
            </a:lnSpc>
            <a:spcBef>
              <a:spcPct val="0"/>
            </a:spcBef>
            <a:spcAft>
              <a:spcPct val="35000"/>
            </a:spcAft>
            <a:buNone/>
          </a:pPr>
          <a:r>
            <a:rPr lang="fr-FR" sz="2100" kern="1200" noProof="1"/>
            <a:t>Alain Girardet - Client</a:t>
          </a:r>
        </a:p>
      </dsp:txBody>
      <dsp:txXfrm>
        <a:off x="3680839" y="2201"/>
        <a:ext cx="2147446" cy="1073723"/>
      </dsp:txXfrm>
    </dsp:sp>
    <dsp:sp modelId="{7174A553-29A2-4360-80CF-40A80BE1E5E1}">
      <dsp:nvSpPr>
        <dsp:cNvPr id="0" name=""/>
        <dsp:cNvSpPr/>
      </dsp:nvSpPr>
      <dsp:spPr>
        <a:xfrm>
          <a:off x="1082429" y="3051575"/>
          <a:ext cx="2147446" cy="1073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14400">
            <a:lnSpc>
              <a:spcPct val="90000"/>
            </a:lnSpc>
            <a:spcBef>
              <a:spcPct val="0"/>
            </a:spcBef>
            <a:spcAft>
              <a:spcPct val="35000"/>
            </a:spcAft>
            <a:buNone/>
          </a:pPr>
          <a:r>
            <a:rPr lang="fr-FR" sz="2100" kern="1200" noProof="1"/>
            <a:t>Jonathan Stocchetti - Equipe de développement</a:t>
          </a:r>
        </a:p>
      </dsp:txBody>
      <dsp:txXfrm>
        <a:off x="1082429" y="3051575"/>
        <a:ext cx="2147446" cy="1073723"/>
      </dsp:txXfrm>
    </dsp:sp>
    <dsp:sp modelId="{5DCB9FBB-7E8C-4880-9AD9-A7CA3CEAB665}">
      <dsp:nvSpPr>
        <dsp:cNvPr id="0" name=""/>
        <dsp:cNvSpPr/>
      </dsp:nvSpPr>
      <dsp:spPr>
        <a:xfrm>
          <a:off x="3680839" y="3051575"/>
          <a:ext cx="2147446" cy="1073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14400">
            <a:lnSpc>
              <a:spcPct val="90000"/>
            </a:lnSpc>
            <a:spcBef>
              <a:spcPct val="0"/>
            </a:spcBef>
            <a:spcAft>
              <a:spcPct val="35000"/>
            </a:spcAft>
            <a:buNone/>
          </a:pPr>
          <a:r>
            <a:rPr lang="fr-FR" sz="2100" kern="1200" noProof="1"/>
            <a:t>Dylan Rodrigues Alves - Equipe de développement</a:t>
          </a:r>
          <a:endParaRPr lang="fr-FR" sz="2100" kern="1200" noProof="1">
            <a:solidFill>
              <a:srgbClr val="000000"/>
            </a:solidFill>
          </a:endParaRPr>
        </a:p>
      </dsp:txBody>
      <dsp:txXfrm>
        <a:off x="3680839" y="3051575"/>
        <a:ext cx="2147446" cy="1073723"/>
      </dsp:txXfrm>
    </dsp:sp>
    <dsp:sp modelId="{57DA3771-BFCF-450F-AC08-0C13953670E4}">
      <dsp:nvSpPr>
        <dsp:cNvPr id="0" name=""/>
        <dsp:cNvSpPr/>
      </dsp:nvSpPr>
      <dsp:spPr>
        <a:xfrm>
          <a:off x="6279249" y="3051575"/>
          <a:ext cx="2147446" cy="1073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14400">
            <a:lnSpc>
              <a:spcPct val="90000"/>
            </a:lnSpc>
            <a:spcBef>
              <a:spcPct val="0"/>
            </a:spcBef>
            <a:spcAft>
              <a:spcPct val="35000"/>
            </a:spcAft>
            <a:buNone/>
          </a:pPr>
          <a:r>
            <a:rPr lang="fr-FR" sz="2100" kern="1200" noProof="1"/>
            <a:t>Jérémy Schaefer - Equipe de développement</a:t>
          </a:r>
        </a:p>
      </dsp:txBody>
      <dsp:txXfrm>
        <a:off x="6279249" y="3051575"/>
        <a:ext cx="2147446" cy="1073723"/>
      </dsp:txXfrm>
    </dsp:sp>
    <dsp:sp modelId="{940E95D1-7142-4E02-A0BE-B91C30369A64}">
      <dsp:nvSpPr>
        <dsp:cNvPr id="0" name=""/>
        <dsp:cNvSpPr/>
      </dsp:nvSpPr>
      <dsp:spPr>
        <a:xfrm>
          <a:off x="2381634" y="1526888"/>
          <a:ext cx="2147446" cy="1073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14400">
            <a:lnSpc>
              <a:spcPct val="90000"/>
            </a:lnSpc>
            <a:spcBef>
              <a:spcPct val="0"/>
            </a:spcBef>
            <a:spcAft>
              <a:spcPct val="35000"/>
            </a:spcAft>
            <a:buNone/>
          </a:pPr>
          <a:r>
            <a:rPr lang="fr-FR" sz="2100" kern="1200" noProof="1"/>
            <a:t>Samuel Dulex - Scrum Master</a:t>
          </a:r>
        </a:p>
      </dsp:txBody>
      <dsp:txXfrm>
        <a:off x="2381634" y="1526888"/>
        <a:ext cx="2147446" cy="10737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29D40-6158-4812-B2C1-953BF9959822}">
      <dsp:nvSpPr>
        <dsp:cNvPr id="0" name=""/>
        <dsp:cNvSpPr/>
      </dsp:nvSpPr>
      <dsp:spPr>
        <a:xfrm>
          <a:off x="819" y="747926"/>
          <a:ext cx="2058751" cy="794678"/>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53A56-C7DC-4AAC-A87E-DB3D1036D1EE}">
      <dsp:nvSpPr>
        <dsp:cNvPr id="0" name=""/>
        <dsp:cNvSpPr/>
      </dsp:nvSpPr>
      <dsp:spPr>
        <a:xfrm>
          <a:off x="549819" y="946595"/>
          <a:ext cx="1738501" cy="7946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l" defTabSz="914400">
            <a:lnSpc>
              <a:spcPct val="90000"/>
            </a:lnSpc>
            <a:spcBef>
              <a:spcPct val="0"/>
            </a:spcBef>
            <a:spcAft>
              <a:spcPct val="35000"/>
            </a:spcAft>
            <a:buNone/>
          </a:pPr>
          <a:r>
            <a:rPr lang="fr-FR" sz="1300" kern="1200" noProof="1"/>
            <a:t>Sprint 5</a:t>
          </a:r>
        </a:p>
        <a:p>
          <a:pPr marL="57150" lvl="1" indent="-57150" algn="l" defTabSz="914400">
            <a:lnSpc>
              <a:spcPct val="90000"/>
            </a:lnSpc>
            <a:spcBef>
              <a:spcPct val="0"/>
            </a:spcBef>
            <a:spcAft>
              <a:spcPct val="15000"/>
            </a:spcAft>
            <a:buNone/>
          </a:pPr>
          <a:r>
            <a:rPr lang="fr-FR" sz="1000" kern="1200" noProof="1"/>
            <a:t>10 janvier</a:t>
          </a:r>
        </a:p>
      </dsp:txBody>
      <dsp:txXfrm>
        <a:off x="573094" y="969870"/>
        <a:ext cx="1691951" cy="748128"/>
      </dsp:txXfrm>
    </dsp:sp>
    <dsp:sp modelId="{A33B6407-611A-47C1-8F11-11F4B43E3BA6}">
      <dsp:nvSpPr>
        <dsp:cNvPr id="0" name=""/>
        <dsp:cNvSpPr/>
      </dsp:nvSpPr>
      <dsp:spPr>
        <a:xfrm>
          <a:off x="2352371" y="747926"/>
          <a:ext cx="2058751" cy="794678"/>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EA7C76-27AE-4735-BCE5-63AC65591A0F}">
      <dsp:nvSpPr>
        <dsp:cNvPr id="0" name=""/>
        <dsp:cNvSpPr/>
      </dsp:nvSpPr>
      <dsp:spPr>
        <a:xfrm>
          <a:off x="2901371" y="946595"/>
          <a:ext cx="1738501" cy="7946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l" defTabSz="914400">
            <a:lnSpc>
              <a:spcPct val="90000"/>
            </a:lnSpc>
            <a:spcBef>
              <a:spcPct val="0"/>
            </a:spcBef>
            <a:spcAft>
              <a:spcPct val="35000"/>
            </a:spcAft>
            <a:buNone/>
          </a:pPr>
          <a:r>
            <a:rPr lang="fr-FR" sz="1300" kern="1200" noProof="1"/>
            <a:t>Sprint 6</a:t>
          </a:r>
        </a:p>
        <a:p>
          <a:pPr marL="57150" lvl="1" indent="-57150" algn="l" defTabSz="914400">
            <a:lnSpc>
              <a:spcPct val="90000"/>
            </a:lnSpc>
            <a:spcBef>
              <a:spcPct val="0"/>
            </a:spcBef>
            <a:spcAft>
              <a:spcPct val="15000"/>
            </a:spcAft>
            <a:buNone/>
          </a:pPr>
          <a:r>
            <a:rPr lang="fr-FR" sz="1000" kern="1200" noProof="1"/>
            <a:t>10 avril</a:t>
          </a:r>
        </a:p>
      </dsp:txBody>
      <dsp:txXfrm>
        <a:off x="2924646" y="969870"/>
        <a:ext cx="1691951" cy="748128"/>
      </dsp:txXfrm>
    </dsp:sp>
    <dsp:sp modelId="{8A97269C-C120-4B0D-8241-794015A53C15}">
      <dsp:nvSpPr>
        <dsp:cNvPr id="0" name=""/>
        <dsp:cNvSpPr/>
      </dsp:nvSpPr>
      <dsp:spPr>
        <a:xfrm>
          <a:off x="4703923" y="747926"/>
          <a:ext cx="2058751" cy="794678"/>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7C711-09C1-47F4-9A59-F2DE2A83CBA5}">
      <dsp:nvSpPr>
        <dsp:cNvPr id="0" name=""/>
        <dsp:cNvSpPr/>
      </dsp:nvSpPr>
      <dsp:spPr>
        <a:xfrm>
          <a:off x="5252924" y="946595"/>
          <a:ext cx="1738501" cy="7946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l" defTabSz="914400">
            <a:lnSpc>
              <a:spcPct val="90000"/>
            </a:lnSpc>
            <a:spcBef>
              <a:spcPct val="0"/>
            </a:spcBef>
            <a:spcAft>
              <a:spcPct val="35000"/>
            </a:spcAft>
            <a:buNone/>
          </a:pPr>
          <a:r>
            <a:rPr lang="fr-FR" sz="1300" kern="1200" noProof="1"/>
            <a:t>Sprint 7</a:t>
          </a:r>
        </a:p>
        <a:p>
          <a:pPr marL="57150" lvl="1" indent="-57150" algn="l" defTabSz="914400">
            <a:lnSpc>
              <a:spcPct val="90000"/>
            </a:lnSpc>
            <a:spcBef>
              <a:spcPct val="0"/>
            </a:spcBef>
            <a:spcAft>
              <a:spcPct val="15000"/>
            </a:spcAft>
            <a:buNone/>
          </a:pPr>
          <a:r>
            <a:rPr lang="fr-FR" sz="1000" kern="1200" noProof="1"/>
            <a:t>     </a:t>
          </a:r>
        </a:p>
        <a:p>
          <a:pPr marL="57150" lvl="1" indent="-57150" algn="l" defTabSz="914400">
            <a:lnSpc>
              <a:spcPct val="90000"/>
            </a:lnSpc>
            <a:spcBef>
              <a:spcPct val="0"/>
            </a:spcBef>
            <a:spcAft>
              <a:spcPct val="15000"/>
            </a:spcAft>
            <a:buNone/>
          </a:pPr>
          <a:endParaRPr lang="en-US" sz="1000" kern="1200" noProof="1"/>
        </a:p>
      </dsp:txBody>
      <dsp:txXfrm>
        <a:off x="5276199" y="969870"/>
        <a:ext cx="1691951" cy="7481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29D40-6158-4812-B2C1-953BF9959822}">
      <dsp:nvSpPr>
        <dsp:cNvPr id="0" name=""/>
        <dsp:cNvSpPr/>
      </dsp:nvSpPr>
      <dsp:spPr>
        <a:xfrm>
          <a:off x="1493" y="1660460"/>
          <a:ext cx="1671664" cy="645262"/>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53A56-C7DC-4AAC-A87E-DB3D1036D1EE}">
      <dsp:nvSpPr>
        <dsp:cNvPr id="0" name=""/>
        <dsp:cNvSpPr/>
      </dsp:nvSpPr>
      <dsp:spPr>
        <a:xfrm>
          <a:off x="447270" y="1821776"/>
          <a:ext cx="1411627" cy="6452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0" lvl="0" indent="0" algn="l" defTabSz="914400">
            <a:lnSpc>
              <a:spcPct val="90000"/>
            </a:lnSpc>
            <a:spcBef>
              <a:spcPct val="0"/>
            </a:spcBef>
            <a:spcAft>
              <a:spcPct val="35000"/>
            </a:spcAft>
            <a:buNone/>
          </a:pPr>
          <a:r>
            <a:rPr lang="fr-FR" sz="1000" kern="1200" noProof="1"/>
            <a:t>Sprint 1</a:t>
          </a:r>
        </a:p>
        <a:p>
          <a:pPr marL="57150" lvl="1" indent="-57150" algn="l" defTabSz="914400">
            <a:lnSpc>
              <a:spcPct val="90000"/>
            </a:lnSpc>
            <a:spcBef>
              <a:spcPct val="0"/>
            </a:spcBef>
            <a:spcAft>
              <a:spcPct val="15000"/>
            </a:spcAft>
            <a:buNone/>
          </a:pPr>
          <a:r>
            <a:rPr lang="fr-FR" sz="800" kern="1200" noProof="1"/>
            <a:t>22 Mars</a:t>
          </a:r>
        </a:p>
      </dsp:txBody>
      <dsp:txXfrm>
        <a:off x="466169" y="1840675"/>
        <a:ext cx="1373829" cy="607464"/>
      </dsp:txXfrm>
    </dsp:sp>
    <dsp:sp modelId="{A33B6407-611A-47C1-8F11-11F4B43E3BA6}">
      <dsp:nvSpPr>
        <dsp:cNvPr id="0" name=""/>
        <dsp:cNvSpPr/>
      </dsp:nvSpPr>
      <dsp:spPr>
        <a:xfrm>
          <a:off x="1910905" y="1660460"/>
          <a:ext cx="1671664" cy="645262"/>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EA7C76-27AE-4735-BCE5-63AC65591A0F}">
      <dsp:nvSpPr>
        <dsp:cNvPr id="0" name=""/>
        <dsp:cNvSpPr/>
      </dsp:nvSpPr>
      <dsp:spPr>
        <a:xfrm>
          <a:off x="2356683" y="1821776"/>
          <a:ext cx="1411627" cy="6452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0" lvl="0" indent="0" algn="l" defTabSz="914400">
            <a:lnSpc>
              <a:spcPct val="90000"/>
            </a:lnSpc>
            <a:spcBef>
              <a:spcPct val="0"/>
            </a:spcBef>
            <a:spcAft>
              <a:spcPct val="35000"/>
            </a:spcAft>
            <a:buNone/>
          </a:pPr>
          <a:r>
            <a:rPr lang="fr-FR" sz="1000" kern="1200" noProof="1"/>
            <a:t>Sprint 2</a:t>
          </a:r>
        </a:p>
        <a:p>
          <a:pPr marL="57150" lvl="1" indent="-57150" algn="l" defTabSz="914400">
            <a:lnSpc>
              <a:spcPct val="90000"/>
            </a:lnSpc>
            <a:spcBef>
              <a:spcPct val="0"/>
            </a:spcBef>
            <a:spcAft>
              <a:spcPct val="15000"/>
            </a:spcAft>
            <a:buNone/>
          </a:pPr>
          <a:r>
            <a:rPr lang="fr-FR" sz="800" kern="1200" noProof="1"/>
            <a:t>29 Mars</a:t>
          </a:r>
        </a:p>
      </dsp:txBody>
      <dsp:txXfrm>
        <a:off x="2375582" y="1840675"/>
        <a:ext cx="1373829" cy="607464"/>
      </dsp:txXfrm>
    </dsp:sp>
    <dsp:sp modelId="{8A97269C-C120-4B0D-8241-794015A53C15}">
      <dsp:nvSpPr>
        <dsp:cNvPr id="0" name=""/>
        <dsp:cNvSpPr/>
      </dsp:nvSpPr>
      <dsp:spPr>
        <a:xfrm>
          <a:off x="3820318" y="1660460"/>
          <a:ext cx="1671664" cy="645262"/>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7C711-09C1-47F4-9A59-F2DE2A83CBA5}">
      <dsp:nvSpPr>
        <dsp:cNvPr id="0" name=""/>
        <dsp:cNvSpPr/>
      </dsp:nvSpPr>
      <dsp:spPr>
        <a:xfrm>
          <a:off x="4266095" y="1821776"/>
          <a:ext cx="1411627" cy="6452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914400">
            <a:lnSpc>
              <a:spcPct val="90000"/>
            </a:lnSpc>
            <a:spcBef>
              <a:spcPct val="0"/>
            </a:spcBef>
            <a:spcAft>
              <a:spcPct val="35000"/>
            </a:spcAft>
            <a:buNone/>
          </a:pPr>
          <a:r>
            <a:rPr lang="fr-FR" sz="1000" kern="1200" noProof="1"/>
            <a:t>Sprint 2</a:t>
          </a:r>
          <a:r>
            <a:rPr lang="en-US" sz="1000" kern="1200" noProof="1"/>
            <a:t> </a:t>
          </a:r>
        </a:p>
      </dsp:txBody>
      <dsp:txXfrm>
        <a:off x="4284994" y="1840675"/>
        <a:ext cx="1373829" cy="607464"/>
      </dsp:txXfrm>
    </dsp:sp>
    <dsp:sp modelId="{AD8C631E-E3F2-4876-9557-B047C0B9298D}">
      <dsp:nvSpPr>
        <dsp:cNvPr id="0" name=""/>
        <dsp:cNvSpPr/>
      </dsp:nvSpPr>
      <dsp:spPr>
        <a:xfrm>
          <a:off x="5729730" y="1660460"/>
          <a:ext cx="1671664" cy="645262"/>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FC7130-6E08-46E9-B251-69850C86E8DB}">
      <dsp:nvSpPr>
        <dsp:cNvPr id="0" name=""/>
        <dsp:cNvSpPr/>
      </dsp:nvSpPr>
      <dsp:spPr>
        <a:xfrm>
          <a:off x="6175508" y="1821776"/>
          <a:ext cx="1411627" cy="6452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914400">
            <a:lnSpc>
              <a:spcPct val="90000"/>
            </a:lnSpc>
            <a:spcBef>
              <a:spcPct val="0"/>
            </a:spcBef>
            <a:spcAft>
              <a:spcPct val="35000"/>
            </a:spcAft>
            <a:buNone/>
          </a:pPr>
          <a:r>
            <a:rPr lang="fr-FR" sz="1000" kern="1200" noProof="1"/>
            <a:t>29 Mars</a:t>
          </a:r>
        </a:p>
      </dsp:txBody>
      <dsp:txXfrm>
        <a:off x="6194407" y="1840675"/>
        <a:ext cx="1373829" cy="607464"/>
      </dsp:txXfrm>
    </dsp:sp>
    <dsp:sp modelId="{D7FD69B2-2832-4B14-AFF8-98215BB8C824}">
      <dsp:nvSpPr>
        <dsp:cNvPr id="0" name=""/>
        <dsp:cNvSpPr/>
      </dsp:nvSpPr>
      <dsp:spPr>
        <a:xfrm>
          <a:off x="7639143" y="1660460"/>
          <a:ext cx="1671664" cy="645262"/>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825F13-7FE1-4B3F-AE9D-49BFFB63DB6F}">
      <dsp:nvSpPr>
        <dsp:cNvPr id="0" name=""/>
        <dsp:cNvSpPr/>
      </dsp:nvSpPr>
      <dsp:spPr>
        <a:xfrm>
          <a:off x="8084920" y="1821776"/>
          <a:ext cx="1411627" cy="6452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0" lvl="0" indent="0" algn="l" defTabSz="914400">
            <a:lnSpc>
              <a:spcPct val="90000"/>
            </a:lnSpc>
            <a:spcBef>
              <a:spcPct val="0"/>
            </a:spcBef>
            <a:spcAft>
              <a:spcPct val="35000"/>
            </a:spcAft>
            <a:buNone/>
          </a:pPr>
          <a:endParaRPr lang="fr-FR" sz="1000" kern="1200" noProof="1"/>
        </a:p>
        <a:p>
          <a:pPr marL="57150" lvl="1" indent="-57150" algn="l" defTabSz="914400">
            <a:lnSpc>
              <a:spcPct val="90000"/>
            </a:lnSpc>
            <a:spcBef>
              <a:spcPct val="0"/>
            </a:spcBef>
            <a:spcAft>
              <a:spcPct val="15000"/>
            </a:spcAft>
            <a:buNone/>
          </a:pPr>
          <a:endParaRPr lang="fr-FR" sz="800" kern="1200" noProof="1"/>
        </a:p>
        <a:p>
          <a:pPr marL="57150" lvl="1" indent="-57150" algn="l" defTabSz="914400">
            <a:lnSpc>
              <a:spcPct val="90000"/>
            </a:lnSpc>
            <a:spcBef>
              <a:spcPct val="0"/>
            </a:spcBef>
            <a:spcAft>
              <a:spcPct val="15000"/>
            </a:spcAft>
            <a:buNone/>
          </a:pPr>
          <a:endParaRPr lang="en-US" sz="800" kern="1200" noProof="1"/>
        </a:p>
      </dsp:txBody>
      <dsp:txXfrm>
        <a:off x="8103819" y="1840675"/>
        <a:ext cx="1373829" cy="60746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1">
  <dgm:title val="Processus accentué en chevrons"/>
  <dgm:desc val="Permet de représenter les étapes séquentielles d’une tâche, d’un processus ou d’un flux de travail, ou de mettre l’accent sur un mouvement ou une direction. Utilisation optimale avec du texte Niveau 1 et Niveau 2 minimal."/>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Accent+Icon#1">
  <dgm:title val="Processus accentué en chevrons"/>
  <dgm:desc val="Permet de représenter les étapes séquentielles d’une tâche, d’un processus ou d’un flux de travail, ou de mettre l’accent sur un mouvement ou une direction. Utilisation optimale avec du texte Niveau 1 et Niveau 2 minimal."/>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5/10/2017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0</a:t>
            </a:fld>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5/10/2017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defTabSz="914400">
              <a:buNone/>
            </a:pPr>
            <a:fld id="{7FB667E1-E601-4AAF-B95C-B25720D70A60}" type="slidenum">
              <a:rPr lang="en-US" sz="1200" b="0" i="0">
                <a:latin typeface="Corbel"/>
                <a:ea typeface="+mn-ea"/>
                <a:cs typeface="+mn-cs"/>
              </a:rPr>
              <a:t>1</a:t>
            </a:fld>
            <a:endParaRPr lang="en-US" sz="1200" b="0" i="0">
              <a:latin typeface="Corbel"/>
              <a:ea typeface="+mn-ea"/>
              <a:cs typeface="+mn-cs"/>
            </a:endParaRPr>
          </a:p>
        </p:txBody>
      </p:sp>
    </p:spTree>
    <p:extLst>
      <p:ext uri="{BB962C8B-B14F-4D97-AF65-F5344CB8AC3E}">
        <p14:creationId xmlns:p14="http://schemas.microsoft.com/office/powerpoint/2010/main" val="290931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a:buNone/>
            </a:pPr>
            <a:r>
              <a:rPr lang="en-US" sz="1200" b="0" i="0" err="1">
                <a:solidFill>
                  <a:srgbClr val="363D3D"/>
                </a:solidFill>
                <a:latin typeface="Corbel"/>
                <a:ea typeface="+mn-ea"/>
                <a:cs typeface="+mn-cs"/>
              </a:rPr>
              <a:t>Plusieurs</a:t>
            </a:r>
            <a:r>
              <a:rPr lang="en-US" sz="1200" b="0" i="0">
                <a:solidFill>
                  <a:srgbClr val="363D3D"/>
                </a:solidFill>
                <a:latin typeface="Corbel"/>
                <a:ea typeface="+mn-ea"/>
                <a:cs typeface="+mn-cs"/>
              </a:rPr>
              <a:t> </a:t>
            </a:r>
            <a:r>
              <a:rPr lang="en-US" sz="1200" b="0" i="0" err="1">
                <a:solidFill>
                  <a:srgbClr val="363D3D"/>
                </a:solidFill>
                <a:latin typeface="Corbel"/>
                <a:ea typeface="+mn-ea"/>
                <a:cs typeface="+mn-cs"/>
              </a:rPr>
              <a:t>diapositives</a:t>
            </a:r>
            <a:r>
              <a:rPr lang="en-US" sz="1200" b="0" i="0">
                <a:solidFill>
                  <a:srgbClr val="363D3D"/>
                </a:solidFill>
                <a:latin typeface="Corbel"/>
                <a:ea typeface="+mn-ea"/>
                <a:cs typeface="+mn-cs"/>
              </a:rPr>
              <a:t> </a:t>
            </a:r>
            <a:r>
              <a:rPr lang="en-US" sz="1200" b="0" i="0" err="1">
                <a:solidFill>
                  <a:srgbClr val="363D3D"/>
                </a:solidFill>
                <a:latin typeface="Corbel"/>
                <a:ea typeface="+mn-ea"/>
                <a:cs typeface="+mn-cs"/>
              </a:rPr>
              <a:t>sont</a:t>
            </a:r>
            <a:r>
              <a:rPr lang="en-US" sz="1200" b="0" i="0">
                <a:solidFill>
                  <a:srgbClr val="363D3D"/>
                </a:solidFill>
                <a:latin typeface="Corbel"/>
                <a:ea typeface="+mn-ea"/>
                <a:cs typeface="+mn-cs"/>
              </a:rPr>
              <a:t> </a:t>
            </a:r>
            <a:r>
              <a:rPr lang="en-US" sz="1200" b="0" i="0" err="1">
                <a:solidFill>
                  <a:srgbClr val="363D3D"/>
                </a:solidFill>
                <a:latin typeface="Corbel"/>
                <a:ea typeface="+mn-ea"/>
                <a:cs typeface="+mn-cs"/>
              </a:rPr>
              <a:t>peut-être</a:t>
            </a:r>
            <a:r>
              <a:rPr lang="en-US" sz="1200" b="0" i="0">
                <a:solidFill>
                  <a:srgbClr val="363D3D"/>
                </a:solidFill>
                <a:latin typeface="Corbel"/>
                <a:ea typeface="+mn-ea"/>
                <a:cs typeface="+mn-cs"/>
              </a:rPr>
              <a:t> </a:t>
            </a:r>
            <a:r>
              <a:rPr lang="en-US" sz="1200" b="0" i="0" err="1">
                <a:solidFill>
                  <a:srgbClr val="363D3D"/>
                </a:solidFill>
                <a:latin typeface="Corbel"/>
                <a:ea typeface="+mn-ea"/>
                <a:cs typeface="+mn-cs"/>
              </a:rPr>
              <a:t>nécessaires</a:t>
            </a:r>
            <a:endParaRPr lang="en-US" sz="1200" b="0" i="0">
              <a:solidFill>
                <a:srgbClr val="363D3D"/>
              </a:solidFill>
              <a:latin typeface="Corbel"/>
              <a:ea typeface="+mn-ea"/>
              <a:cs typeface="+mn-cs"/>
            </a:endParaRPr>
          </a:p>
        </p:txBody>
      </p:sp>
      <p:sp>
        <p:nvSpPr>
          <p:cNvPr id="4" name="Slide Number Placeholder 3"/>
          <p:cNvSpPr>
            <a:spLocks noGrp="1"/>
          </p:cNvSpPr>
          <p:nvPr>
            <p:ph type="sldNum" sz="quarter" idx="10"/>
          </p:nvPr>
        </p:nvSpPr>
        <p:spPr/>
        <p:txBody>
          <a:bodyPr/>
          <a:lstStyle/>
          <a:p>
            <a:pPr algn="r" defTabSz="914400">
              <a:buNone/>
            </a:pPr>
            <a:fld id="{7FB667E1-E601-4AAF-B95C-B25720D70A60}" type="slidenum">
              <a:rPr lang="en-US" sz="1200" b="0" i="0">
                <a:latin typeface="Corbel"/>
                <a:ea typeface="+mn-ea"/>
                <a:cs typeface="+mn-cs"/>
              </a:rPr>
              <a:t>13</a:t>
            </a:fld>
            <a:endParaRPr lang="en-US" sz="1200" b="0" i="0">
              <a:latin typeface="Corbel"/>
              <a:ea typeface="+mn-ea"/>
              <a:cs typeface="+mn-cs"/>
            </a:endParaRPr>
          </a:p>
        </p:txBody>
      </p:sp>
    </p:spTree>
    <p:extLst>
      <p:ext uri="{BB962C8B-B14F-4D97-AF65-F5344CB8AC3E}">
        <p14:creationId xmlns:p14="http://schemas.microsoft.com/office/powerpoint/2010/main" val="1214956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a:buNone/>
            </a:pPr>
            <a:r>
              <a:rPr lang="en-US" sz="1200" b="0" i="0">
                <a:solidFill>
                  <a:srgbClr val="363D3D"/>
                </a:solidFill>
                <a:latin typeface="Corbel"/>
                <a:ea typeface="+mn-ea"/>
                <a:cs typeface="+mn-cs"/>
              </a:rPr>
              <a:t>Plusieurs diapositives sont peut-être nécessaires</a:t>
            </a:r>
          </a:p>
        </p:txBody>
      </p:sp>
      <p:sp>
        <p:nvSpPr>
          <p:cNvPr id="4" name="Slide Number Placeholder 3"/>
          <p:cNvSpPr>
            <a:spLocks noGrp="1"/>
          </p:cNvSpPr>
          <p:nvPr>
            <p:ph type="sldNum" sz="quarter" idx="10"/>
          </p:nvPr>
        </p:nvSpPr>
        <p:spPr/>
        <p:txBody>
          <a:bodyPr/>
          <a:lstStyle/>
          <a:p>
            <a:pPr algn="r" defTabSz="914400">
              <a:buNone/>
            </a:pPr>
            <a:fld id="{7FB667E1-E601-4AAF-B95C-B25720D70A60}" type="slidenum">
              <a:rPr lang="en-US" sz="1200" b="0" i="0">
                <a:latin typeface="Corbel"/>
                <a:ea typeface="+mn-ea"/>
                <a:cs typeface="+mn-cs"/>
              </a:rPr>
              <a:t>2</a:t>
            </a:fld>
            <a:endParaRPr lang="en-US" sz="1200" b="0" i="0">
              <a:latin typeface="Corbel"/>
              <a:ea typeface="+mn-ea"/>
              <a:cs typeface="+mn-cs"/>
            </a:endParaRPr>
          </a:p>
        </p:txBody>
      </p:sp>
    </p:spTree>
    <p:extLst>
      <p:ext uri="{BB962C8B-B14F-4D97-AF65-F5344CB8AC3E}">
        <p14:creationId xmlns:p14="http://schemas.microsoft.com/office/powerpoint/2010/main" val="4265826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7FB667E1-E601-4AAF-B95C-B25720D70A60}" type="slidenum">
              <a:rPr lang="en-US" sz="1200" b="0" i="0">
                <a:latin typeface="Corbel"/>
                <a:ea typeface="+mn-ea"/>
                <a:cs typeface="+mn-cs"/>
              </a:rPr>
              <a:t>6</a:t>
            </a:fld>
            <a:endParaRPr lang="en-US" sz="1200" b="0" i="0">
              <a:latin typeface="Corbel"/>
              <a:ea typeface="+mn-ea"/>
              <a:cs typeface="+mn-cs"/>
            </a:endParaRPr>
          </a:p>
        </p:txBody>
      </p:sp>
    </p:spTree>
    <p:extLst>
      <p:ext uri="{BB962C8B-B14F-4D97-AF65-F5344CB8AC3E}">
        <p14:creationId xmlns:p14="http://schemas.microsoft.com/office/powerpoint/2010/main" val="578414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FB667E1-E601-4AAF-B95C-B25720D70A60}" type="slidenum">
              <a:rPr lang="fr-FR"/>
              <a:t>7</a:t>
            </a:fld>
            <a:endParaRPr lang="fr-FR"/>
          </a:p>
        </p:txBody>
      </p:sp>
    </p:spTree>
    <p:extLst>
      <p:ext uri="{BB962C8B-B14F-4D97-AF65-F5344CB8AC3E}">
        <p14:creationId xmlns:p14="http://schemas.microsoft.com/office/powerpoint/2010/main" val="306971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FB667E1-E601-4AAF-B95C-B25720D70A60}" type="slidenum">
              <a:rPr lang="fr-FR"/>
              <a:t>8</a:t>
            </a:fld>
            <a:endParaRPr lang="fr-FR"/>
          </a:p>
        </p:txBody>
      </p:sp>
    </p:spTree>
    <p:extLst>
      <p:ext uri="{BB962C8B-B14F-4D97-AF65-F5344CB8AC3E}">
        <p14:creationId xmlns:p14="http://schemas.microsoft.com/office/powerpoint/2010/main" val="2743013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FB667E1-E601-4AAF-B95C-B25720D70A60}" type="slidenum">
              <a:rPr lang="fr-FR"/>
              <a:t>9</a:t>
            </a:fld>
            <a:endParaRPr lang="fr-FR"/>
          </a:p>
        </p:txBody>
      </p:sp>
    </p:spTree>
    <p:extLst>
      <p:ext uri="{BB962C8B-B14F-4D97-AF65-F5344CB8AC3E}">
        <p14:creationId xmlns:p14="http://schemas.microsoft.com/office/powerpoint/2010/main" val="126804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FB667E1-E601-4AAF-B95C-B25720D70A60}" type="slidenum">
              <a:rPr lang="fr-FR"/>
              <a:t>10</a:t>
            </a:fld>
            <a:endParaRPr lang="fr-FR"/>
          </a:p>
        </p:txBody>
      </p:sp>
    </p:spTree>
    <p:extLst>
      <p:ext uri="{BB962C8B-B14F-4D97-AF65-F5344CB8AC3E}">
        <p14:creationId xmlns:p14="http://schemas.microsoft.com/office/powerpoint/2010/main" val="4023101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FB667E1-E601-4AAF-B95C-B25720D70A60}" type="slidenum">
              <a:rPr lang="fr-FR"/>
              <a:t>11</a:t>
            </a:fld>
            <a:endParaRPr lang="fr-FR"/>
          </a:p>
        </p:txBody>
      </p:sp>
    </p:spTree>
    <p:extLst>
      <p:ext uri="{BB962C8B-B14F-4D97-AF65-F5344CB8AC3E}">
        <p14:creationId xmlns:p14="http://schemas.microsoft.com/office/powerpoint/2010/main" val="1181688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FB667E1-E601-4AAF-B95C-B25720D70A60}" type="slidenum">
              <a:rPr lang="fr-FR" smtClean="0"/>
              <a:t>12</a:t>
            </a:fld>
            <a:endParaRPr lang="fr-FR"/>
          </a:p>
        </p:txBody>
      </p:sp>
    </p:spTree>
    <p:extLst>
      <p:ext uri="{BB962C8B-B14F-4D97-AF65-F5344CB8AC3E}">
        <p14:creationId xmlns:p14="http://schemas.microsoft.com/office/powerpoint/2010/main" val="387623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fr-FR"/>
              <a:t>Modifiez le style du titre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Modifier le style des sous-titres du masque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fr-FR"/>
              <a:t>Modifiez le style du titre</a:t>
            </a:r>
            <a:endParaRP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5/10/2017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fr-FR"/>
              <a:t>Modifiez le style du titre</a:t>
            </a:r>
            <a:endParaRPr/>
          </a:p>
        </p:txBody>
      </p:sp>
      <p:sp>
        <p:nvSpPr>
          <p:cNvPr id="3" name="Picture Placeholder 2"/>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E583DDF-CA54-461A-A486-592D2374C532}" type="datetimeFigureOut">
              <a:rPr lang="en-US"/>
              <a:t>5/10/2017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10"/>
          </p:nvPr>
        </p:nvSpPr>
        <p:spPr/>
        <p:txBody>
          <a:bodyPr/>
          <a:lstStyle/>
          <a:p>
            <a:fld id="{9E583DDF-CA54-461A-A486-592D2374C532}" type="datetimeFigureOut">
              <a:rPr lang="en-US"/>
              <a:t>5/10/2017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fr-FR"/>
              <a:t>Modifiez le style du titre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10"/>
          </p:nvPr>
        </p:nvSpPr>
        <p:spPr/>
        <p:txBody>
          <a:bodyPr/>
          <a:lstStyle/>
          <a:p>
            <a:fld id="{9E583DDF-CA54-461A-A486-592D2374C532}" type="datetimeFigureOut">
              <a:rPr lang="en-US"/>
              <a:t>5/10/2017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Content Placeholder 2"/>
          <p:cNvSpPr>
            <a:spLocks noGrp="1"/>
          </p:cNvSpPr>
          <p:nvPr>
            <p:ph idx="1"/>
          </p:nvPr>
        </p:nvSpPr>
        <p:spPr/>
        <p:txBody>
          <a:bodyPr/>
          <a:lstStyle>
            <a:lvl6pPr>
              <a:defRPr/>
            </a:lvl6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10"/>
          </p:nvPr>
        </p:nvSpPr>
        <p:spPr/>
        <p:txBody>
          <a:bodyPr/>
          <a:lstStyle/>
          <a:p>
            <a:fld id="{9E583DDF-CA54-461A-A486-592D2374C532}" type="datetimeFigureOut">
              <a:rPr lang="en-US"/>
              <a:t>5/10/2017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fr-FR"/>
              <a:t>Modifiez le style du titre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E583DDF-CA54-461A-A486-592D2374C532}" type="datetimeFigureOut">
              <a:rPr lang="en-US"/>
              <a:t>5/10/2017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alternative">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fr-FR"/>
              <a:t>Modifiez le style du titre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5/10/2017</a:t>
            </a:fld>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5" name="Date Placeholder 4"/>
          <p:cNvSpPr>
            <a:spLocks noGrp="1"/>
          </p:cNvSpPr>
          <p:nvPr>
            <p:ph type="dt" sz="half" idx="10"/>
          </p:nvPr>
        </p:nvSpPr>
        <p:spPr/>
        <p:txBody>
          <a:bodyPr/>
          <a:lstStyle/>
          <a:p>
            <a:fld id="{9DD7D43D-6574-4C7B-808D-C6C12215A4D4}" type="datetimeFigureOut">
              <a:rPr lang="en-US"/>
              <a:t>5/10/2017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fr-FR"/>
              <a:t>Modifiez le style du titre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7" name="Date Placeholder 6"/>
          <p:cNvSpPr>
            <a:spLocks noGrp="1"/>
          </p:cNvSpPr>
          <p:nvPr>
            <p:ph type="dt" sz="half" idx="10"/>
          </p:nvPr>
        </p:nvSpPr>
        <p:spPr/>
        <p:txBody>
          <a:bodyPr/>
          <a:lstStyle/>
          <a:p>
            <a:fld id="{9E583DDF-CA54-461A-A486-592D2374C532}" type="datetimeFigureOut">
              <a:rPr lang="en-US"/>
              <a:t>5/10/2017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Date Placeholder 2"/>
          <p:cNvSpPr>
            <a:spLocks noGrp="1"/>
          </p:cNvSpPr>
          <p:nvPr>
            <p:ph type="dt" sz="half" idx="10"/>
          </p:nvPr>
        </p:nvSpPr>
        <p:spPr/>
        <p:txBody>
          <a:bodyPr/>
          <a:lstStyle/>
          <a:p>
            <a:fld id="{9E583DDF-CA54-461A-A486-592D2374C532}" type="datetimeFigureOut">
              <a:rPr lang="en-US"/>
              <a:t>5/10/2017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5/10/2017</a:t>
            </a:fld>
            <a:endParaRPr/>
          </a:p>
        </p:txBody>
      </p:sp>
      <p:sp>
        <p:nvSpPr>
          <p:cNvPr id="3" name="Footer Placeholder 2"/>
          <p:cNvSpPr>
            <a:spLocks noGrp="1"/>
          </p:cNvSpPr>
          <p:nvPr>
            <p:ph type="ftr" sz="quarter" idx="11"/>
          </p:nvPr>
        </p:nvSpPr>
        <p:spPr/>
        <p:txBody>
          <a:bodyPr/>
          <a:lstStyle>
            <a:lvl1pPr>
              <a:defRPr>
                <a:solidFill>
                  <a:schemeClr val="tx2"/>
                </a:solidFill>
              </a:defRPr>
            </a:lvl1pPr>
          </a:lstStyle>
          <a:p>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fr-FR"/>
              <a:t>Modifiez le style du titre</a:t>
            </a:r>
            <a:endParaRP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E583DDF-CA54-461A-A486-592D2374C532}" type="datetimeFigureOut">
              <a:rPr lang="en-US"/>
              <a:t>5/10/2017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fr-FR"/>
              <a:t>Modifiez le style du titre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bg2"/>
                </a:solidFill>
              </a:defRPr>
            </a:lvl1pPr>
          </a:lstStyle>
          <a:p>
            <a:fld id="{9E583DDF-CA54-461A-A486-592D2374C532}" type="datetimeFigureOut">
              <a:rPr lang="en-US"/>
              <a:pPr/>
              <a:t>5/10/2017</a:t>
            </a:fld>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bg2"/>
                </a:solidFill>
              </a:defRPr>
            </a:lvl1pPr>
          </a:lstStyle>
          <a:p>
            <a:endParaRPr/>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bg2"/>
                </a:solidFill>
              </a:defRPr>
            </a:lvl1pPr>
          </a:lstStyle>
          <a:p>
            <a:fld id="{CA8D9AD5-F248-4919-864A-CFD76CC027D6}" type="slidenum">
              <a:rPr/>
              <a:pPr/>
              <a:t>‹#›</a:t>
            </a:fld>
            <a:endParaRPr/>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noProof="1"/>
              <a:t>Description du projet</a:t>
            </a:r>
          </a:p>
        </p:txBody>
      </p:sp>
      <p:sp>
        <p:nvSpPr>
          <p:cNvPr id="3" name="Espace réservé du contenu 2"/>
          <p:cNvSpPr>
            <a:spLocks noGrp="1"/>
          </p:cNvSpPr>
          <p:nvPr>
            <p:ph type="body" idx="1"/>
          </p:nvPr>
        </p:nvSpPr>
        <p:spPr/>
        <p:txBody>
          <a:bodyPr>
            <a:normAutofit/>
          </a:bodyPr>
          <a:lstStyle/>
          <a:p>
            <a:r>
              <a:rPr lang="fr-FR" noProof="1"/>
              <a:t>Brève description du projet</a:t>
            </a: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51" y="0"/>
            <a:ext cx="12241360" cy="4873163"/>
          </a:xfrm>
          <a:prstGeom prst="rect">
            <a:avLst/>
          </a:prstGeom>
        </p:spPr>
      </p:pic>
      <p:sp>
        <p:nvSpPr>
          <p:cNvPr id="5" name="Titre 1"/>
          <p:cNvSpPr txBox="1">
            <a:spLocks/>
          </p:cNvSpPr>
          <p:nvPr/>
        </p:nvSpPr>
        <p:spPr>
          <a:xfrm>
            <a:off x="1535409" y="5036276"/>
            <a:ext cx="9144002" cy="1143000"/>
          </a:xfrm>
          <a:prstGeom prst="rect">
            <a:avLst/>
          </a:prstGeom>
        </p:spPr>
        <p:txBody>
          <a:bodyPr>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algn="ctr"/>
            <a:r>
              <a:rPr lang="fr-FR" sz="4800" noProof="1">
                <a:solidFill>
                  <a:schemeClr val="tx1"/>
                </a:solidFill>
              </a:rPr>
              <a:t>Projet GesProj2</a:t>
            </a:r>
          </a:p>
        </p:txBody>
      </p:sp>
      <p:sp>
        <p:nvSpPr>
          <p:cNvPr id="6" name="Sous-titre 3"/>
          <p:cNvSpPr txBox="1">
            <a:spLocks/>
          </p:cNvSpPr>
          <p:nvPr/>
        </p:nvSpPr>
        <p:spPr>
          <a:xfrm>
            <a:off x="1127448" y="5850377"/>
            <a:ext cx="10331055" cy="762000"/>
          </a:xfrm>
          <a:prstGeom prst="rect">
            <a:avLst/>
          </a:prstGeom>
        </p:spPr>
        <p:txBody>
          <a:bodyPr>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0" indent="0" algn="ctr">
              <a:spcBef>
                <a:spcPts val="0"/>
              </a:spcBef>
              <a:buNone/>
            </a:pPr>
            <a:r>
              <a:rPr lang="fr-FR" noProof="1">
                <a:solidFill>
                  <a:schemeClr val="tx1"/>
                </a:solidFill>
              </a:rPr>
              <a:t>Jonathan Stocchetti, Dylan Rodrigues, Jérémy Schaefer, Samuel Dulex  | Etml</a:t>
            </a:r>
          </a:p>
        </p:txBody>
      </p:sp>
    </p:spTree>
    <p:extLst>
      <p:ext uri="{BB962C8B-B14F-4D97-AF65-F5344CB8AC3E}">
        <p14:creationId xmlns:p14="http://schemas.microsoft.com/office/powerpoint/2010/main" val="33328173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accel="25000" decel="25000" fill="hold" nodeType="clickEffect">
                                  <p:stCondLst>
                                    <p:cond delay="0"/>
                                  </p:stCondLst>
                                  <p:childTnLst>
                                    <p:anim calcmode="lin" valueType="num">
                                      <p:cBhvr additive="base">
                                        <p:cTn id="6" dur="2000"/>
                                        <p:tgtEl>
                                          <p:spTgt spid="4"/>
                                        </p:tgtEl>
                                        <p:attrNameLst>
                                          <p:attrName>ppt_x</p:attrName>
                                        </p:attrNameLst>
                                      </p:cBhvr>
                                      <p:tavLst>
                                        <p:tav tm="0">
                                          <p:val>
                                            <p:strVal val="ppt_x"/>
                                          </p:val>
                                        </p:tav>
                                        <p:tav tm="100000">
                                          <p:val>
                                            <p:strVal val="ppt_x"/>
                                          </p:val>
                                        </p:tav>
                                      </p:tavLst>
                                    </p:anim>
                                    <p:anim calcmode="lin" valueType="num">
                                      <p:cBhvr additive="base">
                                        <p:cTn id="7" dur="2000"/>
                                        <p:tgtEl>
                                          <p:spTgt spid="4"/>
                                        </p:tgtEl>
                                        <p:attrNameLst>
                                          <p:attrName>ppt_y</p:attrName>
                                        </p:attrNameLst>
                                      </p:cBhvr>
                                      <p:tavLst>
                                        <p:tav tm="0">
                                          <p:val>
                                            <p:strVal val="ppt_y"/>
                                          </p:val>
                                        </p:tav>
                                        <p:tav tm="100000">
                                          <p:val>
                                            <p:strVal val="0-ppt_h/2"/>
                                          </p:val>
                                        </p:tav>
                                      </p:tavLst>
                                    </p:anim>
                                    <p:set>
                                      <p:cBhvr>
                                        <p:cTn id="8" dur="1" fill="hold">
                                          <p:stCondLst>
                                            <p:cond delay="1999"/>
                                          </p:stCondLst>
                                        </p:cTn>
                                        <p:tgtEl>
                                          <p:spTgt spid="4"/>
                                        </p:tgtEl>
                                        <p:attrNameLst>
                                          <p:attrName>style.visibility</p:attrName>
                                        </p:attrNameLst>
                                      </p:cBhvr>
                                      <p:to>
                                        <p:strVal val="hidden"/>
                                      </p:to>
                                    </p:set>
                                  </p:childTnLst>
                                </p:cTn>
                              </p:par>
                              <p:par>
                                <p:cTn id="9" presetID="2" presetClass="exit" presetSubtype="4" accel="25000" decel="25000" fill="hold" grpId="0" nodeType="withEffect">
                                  <p:stCondLst>
                                    <p:cond delay="0"/>
                                  </p:stCondLst>
                                  <p:childTnLst>
                                    <p:anim calcmode="lin" valueType="num">
                                      <p:cBhvr additive="base">
                                        <p:cTn id="10" dur="2000"/>
                                        <p:tgtEl>
                                          <p:spTgt spid="5"/>
                                        </p:tgtEl>
                                        <p:attrNameLst>
                                          <p:attrName>ppt_x</p:attrName>
                                        </p:attrNameLst>
                                      </p:cBhvr>
                                      <p:tavLst>
                                        <p:tav tm="0">
                                          <p:val>
                                            <p:strVal val="ppt_x"/>
                                          </p:val>
                                        </p:tav>
                                        <p:tav tm="100000">
                                          <p:val>
                                            <p:strVal val="ppt_x"/>
                                          </p:val>
                                        </p:tav>
                                      </p:tavLst>
                                    </p:anim>
                                    <p:anim calcmode="lin" valueType="num">
                                      <p:cBhvr additive="base">
                                        <p:cTn id="11" dur="2000"/>
                                        <p:tgtEl>
                                          <p:spTgt spid="5"/>
                                        </p:tgtEl>
                                        <p:attrNameLst>
                                          <p:attrName>ppt_y</p:attrName>
                                        </p:attrNameLst>
                                      </p:cBhvr>
                                      <p:tavLst>
                                        <p:tav tm="0">
                                          <p:val>
                                            <p:strVal val="ppt_y"/>
                                          </p:val>
                                        </p:tav>
                                        <p:tav tm="100000">
                                          <p:val>
                                            <p:strVal val="1+ppt_h/2"/>
                                          </p:val>
                                        </p:tav>
                                      </p:tavLst>
                                    </p:anim>
                                    <p:set>
                                      <p:cBhvr>
                                        <p:cTn id="12" dur="1" fill="hold">
                                          <p:stCondLst>
                                            <p:cond delay="1999"/>
                                          </p:stCondLst>
                                        </p:cTn>
                                        <p:tgtEl>
                                          <p:spTgt spid="5"/>
                                        </p:tgtEl>
                                        <p:attrNameLst>
                                          <p:attrName>style.visibility</p:attrName>
                                        </p:attrNameLst>
                                      </p:cBhvr>
                                      <p:to>
                                        <p:strVal val="hidden"/>
                                      </p:to>
                                    </p:set>
                                  </p:childTnLst>
                                </p:cTn>
                              </p:par>
                              <p:par>
                                <p:cTn id="13" presetID="2" presetClass="exit" presetSubtype="4" accel="25000" decel="25000" fill="hold" grpId="0" nodeType="withEffect">
                                  <p:stCondLst>
                                    <p:cond delay="0"/>
                                  </p:stCondLst>
                                  <p:childTnLst>
                                    <p:anim calcmode="lin" valueType="num">
                                      <p:cBhvr additive="base">
                                        <p:cTn id="14" dur="2000"/>
                                        <p:tgtEl>
                                          <p:spTgt spid="6"/>
                                        </p:tgtEl>
                                        <p:attrNameLst>
                                          <p:attrName>ppt_x</p:attrName>
                                        </p:attrNameLst>
                                      </p:cBhvr>
                                      <p:tavLst>
                                        <p:tav tm="0">
                                          <p:val>
                                            <p:strVal val="ppt_x"/>
                                          </p:val>
                                        </p:tav>
                                        <p:tav tm="100000">
                                          <p:val>
                                            <p:strVal val="ppt_x"/>
                                          </p:val>
                                        </p:tav>
                                      </p:tavLst>
                                    </p:anim>
                                    <p:anim calcmode="lin" valueType="num">
                                      <p:cBhvr additive="base">
                                        <p:cTn id="15" dur="2000"/>
                                        <p:tgtEl>
                                          <p:spTgt spid="6"/>
                                        </p:tgtEl>
                                        <p:attrNameLst>
                                          <p:attrName>ppt_y</p:attrName>
                                        </p:attrNameLst>
                                      </p:cBhvr>
                                      <p:tavLst>
                                        <p:tav tm="0">
                                          <p:val>
                                            <p:strVal val="ppt_y"/>
                                          </p:val>
                                        </p:tav>
                                        <p:tav tm="100000">
                                          <p:val>
                                            <p:strVal val="1+ppt_h/2"/>
                                          </p:val>
                                        </p:tav>
                                      </p:tavLst>
                                    </p:anim>
                                    <p:set>
                                      <p:cBhvr>
                                        <p:cTn id="16"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Samuel </a:t>
            </a:r>
            <a:r>
              <a:rPr lang="fr-FR" err="1"/>
              <a:t>Dulex</a:t>
            </a:r>
            <a:endParaRPr lang="fr-FR" err="1">
              <a:solidFill>
                <a:schemeClr val="tx1"/>
              </a:solidFill>
              <a:latin typeface="Corbel"/>
            </a:endParaRPr>
          </a:p>
        </p:txBody>
      </p:sp>
      <p:sp>
        <p:nvSpPr>
          <p:cNvPr id="3" name="Espace réservé du contenu 2"/>
          <p:cNvSpPr>
            <a:spLocks noGrp="1"/>
          </p:cNvSpPr>
          <p:nvPr>
            <p:ph idx="1"/>
          </p:nvPr>
        </p:nvSpPr>
        <p:spPr/>
        <p:txBody>
          <a:bodyPr vert="horz" lIns="91440" tIns="45720" rIns="91440" bIns="45720" rtlCol="0" anchor="t">
            <a:normAutofit/>
          </a:bodyPr>
          <a:lstStyle/>
          <a:p>
            <a:r>
              <a:rPr lang="fr-FR"/>
              <a:t>Scrum Master</a:t>
            </a:r>
          </a:p>
          <a:p>
            <a:r>
              <a:rPr lang="fr-FR"/>
              <a:t>Adapter le Template</a:t>
            </a:r>
          </a:p>
          <a:p>
            <a:r>
              <a:rPr lang="fr-FR"/>
              <a:t>Insérer une partie des requêtes</a:t>
            </a:r>
          </a:p>
          <a:p>
            <a:r>
              <a:rPr lang="fr-FR"/>
              <a:t>Présentation</a:t>
            </a:r>
          </a:p>
        </p:txBody>
      </p:sp>
    </p:spTree>
    <p:extLst>
      <p:ext uri="{BB962C8B-B14F-4D97-AF65-F5344CB8AC3E}">
        <p14:creationId xmlns:p14="http://schemas.microsoft.com/office/powerpoint/2010/main" val="36851316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0" indent="0" algn="l" defTabSz="914400">
              <a:lnSpc>
                <a:spcPct val="90000"/>
              </a:lnSpc>
              <a:spcBef>
                <a:spcPts val="0"/>
              </a:spcBef>
              <a:buNone/>
            </a:pPr>
            <a:r>
              <a:rPr lang="fr-FR" noProof="1"/>
              <a:t>Burndown Chart</a:t>
            </a:r>
            <a:endParaRPr lang="fr-FR" noProof="1">
              <a:solidFill>
                <a:schemeClr val="tx1"/>
              </a:solidFill>
              <a:latin typeface="Corbel"/>
            </a:endParaRPr>
          </a:p>
        </p:txBody>
      </p:sp>
      <p:pic>
        <p:nvPicPr>
          <p:cNvPr id="6" name="Image 6" descr="burndown2.png"/>
          <p:cNvPicPr>
            <a:picLocks noGrp="1" noChangeAspect="1"/>
          </p:cNvPicPr>
          <p:nvPr>
            <p:ph idx="1"/>
          </p:nvPr>
        </p:nvPicPr>
        <p:blipFill>
          <a:blip r:embed="rId3"/>
          <a:stretch>
            <a:fillRect/>
          </a:stretch>
        </p:blipFill>
        <p:spPr>
          <a:xfrm>
            <a:off x="2876824" y="1876425"/>
            <a:ext cx="6437225" cy="4592141"/>
          </a:xfrm>
          <a:prstGeom prst="rect">
            <a:avLst/>
          </a:prstGeom>
        </p:spPr>
      </p:pic>
    </p:spTree>
    <p:extLst>
      <p:ext uri="{BB962C8B-B14F-4D97-AF65-F5344CB8AC3E}">
        <p14:creationId xmlns:p14="http://schemas.microsoft.com/office/powerpoint/2010/main" val="37186430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noProof="1"/>
              <a:t>Trello</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01771154"/>
              </p:ext>
            </p:extLst>
          </p:nvPr>
        </p:nvGraphicFramePr>
        <p:xfrm>
          <a:off x="2658549" y="3790950"/>
          <a:ext cx="6992245" cy="248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Espace réservé du contenu 3"/>
          <p:cNvGraphicFramePr>
            <a:graphicFrameLocks/>
          </p:cNvGraphicFramePr>
          <p:nvPr>
            <p:extLst>
              <p:ext uri="{D42A27DB-BD31-4B8C-83A1-F6EECF244321}">
                <p14:modId xmlns:p14="http://schemas.microsoft.com/office/powerpoint/2010/main" val="3039903678"/>
              </p:ext>
            </p:extLst>
          </p:nvPr>
        </p:nvGraphicFramePr>
        <p:xfrm>
          <a:off x="1181577" y="819150"/>
          <a:ext cx="9498042" cy="41275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477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noProof="1"/>
              <a:t>Analyse du code</a:t>
            </a:r>
            <a:endParaRPr lang="fr-FR" noProof="1">
              <a:solidFill>
                <a:schemeClr val="tx1"/>
              </a:solidFill>
            </a:endParaRPr>
          </a:p>
        </p:txBody>
      </p:sp>
      <p:sp>
        <p:nvSpPr>
          <p:cNvPr id="3" name="Espace réservé du contenu 2"/>
          <p:cNvSpPr>
            <a:spLocks noGrp="1"/>
          </p:cNvSpPr>
          <p:nvPr>
            <p:ph idx="1"/>
          </p:nvPr>
        </p:nvSpPr>
        <p:spPr/>
        <p:txBody>
          <a:bodyPr/>
          <a:lstStyle/>
          <a:p>
            <a:r>
              <a:rPr lang="fr-FR" noProof="1"/>
              <a:t>Définissez des plans de gestion de la qualité </a:t>
            </a:r>
          </a:p>
          <a:p>
            <a:r>
              <a:rPr lang="fr-FR" noProof="1"/>
              <a:t>Comment allez-vous surveiller et contrôler les coûts ?</a:t>
            </a:r>
          </a:p>
          <a:p>
            <a:r>
              <a:rPr lang="fr-FR" noProof="1"/>
              <a:t>Comment allez-vous surveiller et contrôler le planning ?</a:t>
            </a:r>
          </a:p>
        </p:txBody>
      </p:sp>
    </p:spTree>
    <p:extLst>
      <p:ext uri="{BB962C8B-B14F-4D97-AF65-F5344CB8AC3E}">
        <p14:creationId xmlns:p14="http://schemas.microsoft.com/office/powerpoint/2010/main" val="15855428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0" indent="0" algn="l" defTabSz="914400">
              <a:lnSpc>
                <a:spcPct val="90000"/>
              </a:lnSpc>
              <a:spcBef>
                <a:spcPts val="0"/>
              </a:spcBef>
              <a:buNone/>
            </a:pPr>
            <a:r>
              <a:rPr lang="fr-FR" noProof="1"/>
              <a:t>Annexe</a:t>
            </a:r>
          </a:p>
        </p:txBody>
      </p:sp>
      <p:sp>
        <p:nvSpPr>
          <p:cNvPr id="3" name="Espace réservé du contenu 2"/>
          <p:cNvSpPr>
            <a:spLocks noGrp="1"/>
          </p:cNvSpPr>
          <p:nvPr>
            <p:ph sz="half" idx="1"/>
          </p:nvPr>
        </p:nvSpPr>
        <p:spPr/>
        <p:txBody>
          <a:bodyPr vert="horz" lIns="91440" tIns="45720" rIns="91440" bIns="45720" rtlCol="0" anchor="t">
            <a:normAutofit/>
          </a:bodyPr>
          <a:lstStyle/>
          <a:p>
            <a:pPr marL="45720" indent="0">
              <a:buNone/>
            </a:pPr>
            <a:r>
              <a:rPr lang="fr-FR" noProof="1">
                <a:solidFill>
                  <a:srgbClr val="263050"/>
                </a:solidFill>
                <a:latin typeface="Corbel"/>
              </a:rPr>
              <a:t>Pour plus d'infos:</a:t>
            </a:r>
          </a:p>
          <a:p>
            <a:r>
              <a:rPr lang="fr-FR" noProof="1">
                <a:solidFill>
                  <a:srgbClr val="263050"/>
                </a:solidFill>
                <a:latin typeface="Corbel"/>
              </a:rPr>
              <a:t>Cahier des Charges</a:t>
            </a:r>
          </a:p>
          <a:p>
            <a:r>
              <a:rPr lang="fr-FR" noProof="1">
                <a:solidFill>
                  <a:srgbClr val="263050"/>
                </a:solidFill>
                <a:latin typeface="Corbel"/>
              </a:rPr>
              <a:t>Rapport de Projet</a:t>
            </a:r>
          </a:p>
          <a:p>
            <a:r>
              <a:rPr lang="fr-FR" noProof="1">
                <a:solidFill>
                  <a:srgbClr val="263050"/>
                </a:solidFill>
                <a:latin typeface="Corbel"/>
              </a:rPr>
              <a:t>Fichier Excel à transformer en application Web</a:t>
            </a:r>
          </a:p>
          <a:p>
            <a:endParaRPr lang="fr-FR" noProof="1">
              <a:solidFill>
                <a:srgbClr val="263050"/>
              </a:solidFill>
              <a:latin typeface="Corbel"/>
            </a:endParaRPr>
          </a:p>
        </p:txBody>
      </p:sp>
      <p:sp>
        <p:nvSpPr>
          <p:cNvPr id="4" name="Espace réservé du contenu 3"/>
          <p:cNvSpPr>
            <a:spLocks noGrp="1"/>
          </p:cNvSpPr>
          <p:nvPr>
            <p:ph sz="half" idx="2"/>
          </p:nvPr>
        </p:nvSpPr>
        <p:spPr/>
        <p:txBody>
          <a:bodyPr vert="horz" lIns="91440" tIns="45720" rIns="91440" bIns="45720" rtlCol="0" anchor="t">
            <a:normAutofit/>
          </a:bodyPr>
          <a:lstStyle/>
          <a:p>
            <a:endParaRPr lang="en-US"/>
          </a:p>
          <a:p>
            <a:r>
              <a:rPr lang="en-US"/>
              <a:t>Lien Cahier des charges</a:t>
            </a:r>
          </a:p>
          <a:p>
            <a:r>
              <a:rPr lang="en-US"/>
              <a:t>Lien Rapport de </a:t>
            </a:r>
            <a:r>
              <a:rPr lang="en-US" err="1"/>
              <a:t>Projet</a:t>
            </a:r>
          </a:p>
          <a:p>
            <a:r>
              <a:rPr lang="en-US"/>
              <a:t>Lien </a:t>
            </a:r>
            <a:r>
              <a:rPr lang="en-US" err="1"/>
              <a:t>fichier</a:t>
            </a:r>
            <a:r>
              <a:rPr lang="en-US"/>
              <a:t> Excel</a:t>
            </a:r>
          </a:p>
        </p:txBody>
      </p:sp>
    </p:spTree>
    <p:extLst>
      <p:ext uri="{BB962C8B-B14F-4D97-AF65-F5344CB8AC3E}">
        <p14:creationId xmlns:p14="http://schemas.microsoft.com/office/powerpoint/2010/main" val="34044124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noProof="1"/>
              <a:t>Objectif général du projet</a:t>
            </a:r>
          </a:p>
        </p:txBody>
      </p:sp>
      <p:sp>
        <p:nvSpPr>
          <p:cNvPr id="3" name="Espace réservé du contenu 2"/>
          <p:cNvSpPr>
            <a:spLocks noGrp="1"/>
          </p:cNvSpPr>
          <p:nvPr>
            <p:ph idx="1"/>
          </p:nvPr>
        </p:nvSpPr>
        <p:spPr/>
        <p:txBody>
          <a:bodyPr vert="horz" lIns="91440" tIns="45720" rIns="91440" bIns="45720" rtlCol="0" anchor="t">
            <a:normAutofit/>
          </a:bodyPr>
          <a:lstStyle/>
          <a:p>
            <a:r>
              <a:rPr lang="fr-FR" noProof="1"/>
              <a:t>Réaliser une application pour la gestion d'un catalogue de formations</a:t>
            </a:r>
          </a:p>
          <a:p>
            <a:r>
              <a:rPr lang="fr-FR" noProof="1">
                <a:solidFill>
                  <a:srgbClr val="263050"/>
                </a:solidFill>
                <a:latin typeface="Corbel"/>
              </a:rPr>
              <a:t>Une institution possède un département de formations en internes et en externes.</a:t>
            </a:r>
          </a:p>
          <a:p>
            <a:r>
              <a:rPr lang="fr-FR" noProof="1"/>
              <a:t>Nous devons prouver que nous sommes capable de travailler en groupe en étant organiser avec l'aide des méthodologies SCRUM</a:t>
            </a:r>
          </a:p>
        </p:txBody>
      </p:sp>
      <p:pic>
        <p:nvPicPr>
          <p:cNvPr id="6" name="Image 6"/>
          <p:cNvPicPr>
            <a:picLocks noChangeAspect="1"/>
          </p:cNvPicPr>
          <p:nvPr/>
        </p:nvPicPr>
        <p:blipFill>
          <a:blip r:embed="rId3"/>
          <a:stretch>
            <a:fillRect/>
          </a:stretch>
        </p:blipFill>
        <p:spPr>
          <a:xfrm>
            <a:off x="2609058" y="3743325"/>
            <a:ext cx="6489930" cy="2547376"/>
          </a:xfrm>
          <a:prstGeom prst="rect">
            <a:avLst/>
          </a:prstGeom>
        </p:spPr>
      </p:pic>
    </p:spTree>
    <p:extLst>
      <p:ext uri="{BB962C8B-B14F-4D97-AF65-F5344CB8AC3E}">
        <p14:creationId xmlns:p14="http://schemas.microsoft.com/office/powerpoint/2010/main" val="5766396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0" indent="0" algn="l" defTabSz="914400">
              <a:lnSpc>
                <a:spcPct val="90000"/>
              </a:lnSpc>
              <a:spcBef>
                <a:spcPts val="0"/>
              </a:spcBef>
              <a:buNone/>
            </a:pPr>
            <a:r>
              <a:rPr lang="fr-FR" noProof="1"/>
              <a:t>Objectifs</a:t>
            </a:r>
          </a:p>
        </p:txBody>
      </p:sp>
      <p:sp>
        <p:nvSpPr>
          <p:cNvPr id="3" name="Espace réservé du contenu 2"/>
          <p:cNvSpPr>
            <a:spLocks noGrp="1"/>
          </p:cNvSpPr>
          <p:nvPr>
            <p:ph idx="1"/>
          </p:nvPr>
        </p:nvSpPr>
        <p:spPr/>
        <p:txBody>
          <a:bodyPr vert="horz" lIns="91440" tIns="45720" rIns="91440" bIns="45720" rtlCol="0" anchor="t">
            <a:normAutofit/>
          </a:bodyPr>
          <a:lstStyle/>
          <a:p>
            <a:r>
              <a:rPr lang="fr-FR"/>
              <a:t>Objectifs techniques:</a:t>
            </a:r>
          </a:p>
          <a:p>
            <a:pPr lvl="1"/>
            <a:r>
              <a:rPr lang="fr-FR"/>
              <a:t>Gérer la liste des formations</a:t>
            </a:r>
          </a:p>
          <a:p>
            <a:pPr lvl="1"/>
            <a:r>
              <a:rPr lang="fr-FR"/>
              <a:t>Gérer la liste des formateur</a:t>
            </a:r>
          </a:p>
          <a:p>
            <a:pPr lvl="1"/>
            <a:r>
              <a:rPr lang="fr-FR"/>
              <a:t>Gérer la liste des participants-étudiant</a:t>
            </a:r>
          </a:p>
          <a:p>
            <a:pPr lvl="1"/>
            <a:r>
              <a:rPr lang="fr-FR"/>
              <a:t>Gérer les inscriptions aux formations </a:t>
            </a:r>
          </a:p>
          <a:p>
            <a:pPr lvl="1"/>
            <a:r>
              <a:rPr lang="fr-FR"/>
              <a:t>Gérer les résultats des enquêtes de satisfaction</a:t>
            </a:r>
          </a:p>
        </p:txBody>
      </p:sp>
    </p:spTree>
    <p:extLst>
      <p:ext uri="{BB962C8B-B14F-4D97-AF65-F5344CB8AC3E}">
        <p14:creationId xmlns:p14="http://schemas.microsoft.com/office/powerpoint/2010/main" val="3765865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0" indent="0" algn="l" defTabSz="914400">
              <a:lnSpc>
                <a:spcPct val="90000"/>
              </a:lnSpc>
              <a:spcBef>
                <a:spcPts val="0"/>
              </a:spcBef>
              <a:buNone/>
            </a:pPr>
            <a:r>
              <a:rPr lang="fr-FR" noProof="1"/>
              <a:t>Livrables</a:t>
            </a:r>
          </a:p>
        </p:txBody>
      </p:sp>
      <p:sp>
        <p:nvSpPr>
          <p:cNvPr id="3" name="Espace réservé du contenu 2"/>
          <p:cNvSpPr>
            <a:spLocks noGrp="1"/>
          </p:cNvSpPr>
          <p:nvPr>
            <p:ph idx="1"/>
          </p:nvPr>
        </p:nvSpPr>
        <p:spPr/>
        <p:txBody>
          <a:bodyPr vert="horz" lIns="91440" tIns="45720" rIns="91440" bIns="45720" rtlCol="0" anchor="t">
            <a:normAutofit/>
          </a:bodyPr>
          <a:lstStyle/>
          <a:p>
            <a:r>
              <a:rPr lang="fr-FR" noProof="1"/>
              <a:t>Une planification initial (Livré le lien Trello)</a:t>
            </a:r>
          </a:p>
          <a:p>
            <a:r>
              <a:rPr lang="fr-FR" noProof="1"/>
              <a:t>Un rapport de projet</a:t>
            </a:r>
          </a:p>
          <a:p>
            <a:r>
              <a:rPr lang="fr-FR" noProof="1"/>
              <a:t>Un journal de trvail (Livré le lien Trello)</a:t>
            </a:r>
          </a:p>
          <a:p>
            <a:r>
              <a:rPr lang="fr-FR" noProof="1"/>
              <a:t>Un manuel de mis en œuvre des composants de l'application (Comment faire fonctionner le site avec la base sur un nouveau PC)</a:t>
            </a:r>
          </a:p>
          <a:p>
            <a:r>
              <a:rPr lang="fr-FR" noProof="1"/>
              <a:t>Un fichier d'archive contenant l'intégralité de la BDD, des codes et des documents (En .zip)</a:t>
            </a:r>
          </a:p>
          <a:p>
            <a:endParaRPr lang="fr-FR" noProof="1"/>
          </a:p>
        </p:txBody>
      </p:sp>
    </p:spTree>
    <p:extLst>
      <p:ext uri="{BB962C8B-B14F-4D97-AF65-F5344CB8AC3E}">
        <p14:creationId xmlns:p14="http://schemas.microsoft.com/office/powerpoint/2010/main" val="2193455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noProof="1">
                <a:solidFill>
                  <a:srgbClr val="1D243C"/>
                </a:solidFill>
                <a:latin typeface="Corbel"/>
              </a:rPr>
              <a:t>Utilisation de GIT</a:t>
            </a:r>
          </a:p>
        </p:txBody>
      </p:sp>
      <p:sp>
        <p:nvSpPr>
          <p:cNvPr id="3" name="Espace réservé du contenu 2"/>
          <p:cNvSpPr>
            <a:spLocks noGrp="1"/>
          </p:cNvSpPr>
          <p:nvPr>
            <p:ph idx="1"/>
          </p:nvPr>
        </p:nvSpPr>
        <p:spPr/>
        <p:txBody>
          <a:bodyPr vert="horz" lIns="91440" tIns="45720" rIns="91440" bIns="45720" rtlCol="0" anchor="t">
            <a:normAutofit/>
          </a:bodyPr>
          <a:lstStyle/>
          <a:p>
            <a:r>
              <a:rPr lang="fr-FR" noProof="1"/>
              <a:t>Nous avons utilisé GitKraken qui est une version de Git avec une interface.</a:t>
            </a:r>
          </a:p>
          <a:p>
            <a:endParaRPr lang="fr-FR" noProof="1"/>
          </a:p>
          <a:p>
            <a:r>
              <a:rPr lang="fr-FR" noProof="1"/>
              <a:t>Démonstration de nos arrangements avec GitKraken</a:t>
            </a:r>
          </a:p>
        </p:txBody>
      </p:sp>
      <p:pic>
        <p:nvPicPr>
          <p:cNvPr id="10" name="Image 10"/>
          <p:cNvPicPr>
            <a:picLocks noChangeAspect="1"/>
          </p:cNvPicPr>
          <p:nvPr/>
        </p:nvPicPr>
        <p:blipFill>
          <a:blip r:embed="rId2"/>
          <a:stretch>
            <a:fillRect/>
          </a:stretch>
        </p:blipFill>
        <p:spPr>
          <a:xfrm>
            <a:off x="8398502" y="2928121"/>
            <a:ext cx="2743200" cy="2079682"/>
          </a:xfrm>
          <a:prstGeom prst="rect">
            <a:avLst/>
          </a:prstGeom>
        </p:spPr>
      </p:pic>
    </p:spTree>
    <p:extLst>
      <p:ext uri="{BB962C8B-B14F-4D97-AF65-F5344CB8AC3E}">
        <p14:creationId xmlns:p14="http://schemas.microsoft.com/office/powerpoint/2010/main" val="15111453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noProof="1"/>
              <a:t>Rôles et responsabilités des membres au sein des équipes du projet</a:t>
            </a:r>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2611975714"/>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 3"/>
          <p:cNvPicPr>
            <a:picLocks noChangeAspect="1"/>
          </p:cNvPicPr>
          <p:nvPr/>
        </p:nvPicPr>
        <p:blipFill>
          <a:blip r:embed="rId8"/>
          <a:stretch>
            <a:fillRect/>
          </a:stretch>
        </p:blipFill>
        <p:spPr>
          <a:xfrm>
            <a:off x="8274714" y="2667000"/>
            <a:ext cx="3246929" cy="1642475"/>
          </a:xfrm>
          <a:prstGeom prst="rect">
            <a:avLst/>
          </a:prstGeom>
        </p:spPr>
      </p:pic>
    </p:spTree>
    <p:extLst>
      <p:ext uri="{BB962C8B-B14F-4D97-AF65-F5344CB8AC3E}">
        <p14:creationId xmlns:p14="http://schemas.microsoft.com/office/powerpoint/2010/main" val="5593154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Jérémy Schaefer</a:t>
            </a:r>
            <a:endParaRPr lang="fr-FR" err="1"/>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15585772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Dylan Rodrigues Alves</a:t>
            </a: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1489364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Jonathan </a:t>
            </a:r>
            <a:r>
              <a:rPr lang="fr-FR" err="1"/>
              <a:t>Stocchetti</a:t>
            </a: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9503408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BusinessProjectPlan_TP103417270" id="{B88574F8-6E3E-4AA4-B317-5ECBB6385457}" vid="{EEFAEA9D-A198-4188-B641-64C70FC4B93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3149403-D037-43A9-A21D-FD77B99076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Banded Design Blue 16x9</vt:lpstr>
      <vt:lpstr>Description du projet</vt:lpstr>
      <vt:lpstr>Objectif général du projet</vt:lpstr>
      <vt:lpstr>Objectifs</vt:lpstr>
      <vt:lpstr>Livrables</vt:lpstr>
      <vt:lpstr>Utilisation de GIT</vt:lpstr>
      <vt:lpstr>Rôles et responsabilités des membres au sein des équipes du projet</vt:lpstr>
      <vt:lpstr>Jérémy Schaefer</vt:lpstr>
      <vt:lpstr>Dylan Rodrigues Alves</vt:lpstr>
      <vt:lpstr>Jonathan Stocchetti</vt:lpstr>
      <vt:lpstr>Samuel Dulex</vt:lpstr>
      <vt:lpstr>Burndown Chart</vt:lpstr>
      <vt:lpstr>Trello</vt:lpstr>
      <vt:lpstr>Analyse du code</vt:lpstr>
      <vt:lpstr>Annexe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Description du projet</dc:title>
  <cp:revision>1</cp:revision>
  <dcterms:modified xsi:type="dcterms:W3CDTF">2017-05-10T14:38:44Z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TC034172719991</vt:lpwstr>
  </property>
</Properties>
</file>