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7"/>
  </p:notesMasterIdLst>
  <p:handoutMasterIdLst>
    <p:handoutMasterId r:id="rId18"/>
  </p:handoutMasterIdLst>
  <p:sldIdLst>
    <p:sldId id="265" r:id="rId3"/>
    <p:sldId id="274" r:id="rId4"/>
    <p:sldId id="289" r:id="rId5"/>
    <p:sldId id="290" r:id="rId6"/>
    <p:sldId id="291" r:id="rId7"/>
    <p:sldId id="292" r:id="rId8"/>
    <p:sldId id="276" r:id="rId9"/>
    <p:sldId id="294" r:id="rId10"/>
    <p:sldId id="293" r:id="rId11"/>
    <p:sldId id="296" r:id="rId12"/>
    <p:sldId id="298" r:id="rId13"/>
    <p:sldId id="280" r:id="rId14"/>
    <p:sldId id="28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79619" autoAdjust="0"/>
  </p:normalViewPr>
  <p:slideViewPr>
    <p:cSldViewPr>
      <p:cViewPr varScale="1">
        <p:scale>
          <a:sx n="105" d="100"/>
          <a:sy n="105" d="100"/>
        </p:scale>
        <p:origin x="120" y="240"/>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559265442404005"/>
          <c:y val="3.0769230769230769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302325397973"/>
          <c:y val="9.2415505754088439E-2"/>
          <c:w val="0.88228559410040353"/>
          <c:h val="0.79496402180496684"/>
        </c:manualLayout>
      </c:layout>
      <c:barChart>
        <c:barDir val="col"/>
        <c:grouping val="clustered"/>
        <c:varyColors val="0"/>
        <c:ser>
          <c:idx val="0"/>
          <c:order val="0"/>
          <c:tx>
            <c:strRef>
              <c:f>Sheet1!$B$1</c:f>
              <c:strCache>
                <c:ptCount val="1"/>
                <c:pt idx="0">
                  <c:v>Coût annuel</c:v>
                </c:pt>
              </c:strCache>
            </c:strRef>
          </c:tx>
          <c:spPr>
            <a:solidFill>
              <a:schemeClr val="accent1"/>
            </a:solidFill>
            <a:ln>
              <a:noFill/>
            </a:ln>
            <a:effectLst/>
          </c:spPr>
          <c:invertIfNegative val="0"/>
          <c:cat>
            <c:strRef>
              <c:f>Sheet1!$A$2:$A$11</c:f>
              <c:strCache>
                <c:ptCount val="10"/>
                <c:pt idx="0">
                  <c:v>Pièces et matériaux</c:v>
                </c:pt>
                <c:pt idx="1">
                  <c:v>Équipement de production</c:v>
                </c:pt>
                <c:pt idx="2">
                  <c:v>Salaries</c:v>
                </c:pt>
                <c:pt idx="3">
                  <c:v>Maintenance</c:v>
                </c:pt>
                <c:pt idx="4">
                  <c:v>Location de bureau</c:v>
                </c:pt>
                <c:pt idx="5">
                  <c:v>Location d’entrepôt</c:v>
                </c:pt>
                <c:pt idx="6">
                  <c:v>Assurance</c:v>
                </c:pt>
                <c:pt idx="7">
                  <c:v>Allocations et retraites</c:v>
                </c:pt>
                <c:pt idx="8">
                  <c:v>Véhicules</c:v>
                </c:pt>
                <c:pt idx="9">
                  <c:v>Recherche</c:v>
                </c:pt>
              </c:strCache>
            </c:strRef>
          </c:cat>
          <c:val>
            <c:numRef>
              <c:f>Sheet1!$B$2:$B$11</c:f>
              <c:numCache>
                <c:formatCode>#,##0</c:formatCode>
                <c:ptCount val="10"/>
                <c:pt idx="0">
                  <c:v>1325000</c:v>
                </c:pt>
                <c:pt idx="1">
                  <c:v>900500</c:v>
                </c:pt>
                <c:pt idx="2">
                  <c:v>575000</c:v>
                </c:pt>
                <c:pt idx="3">
                  <c:v>395000</c:v>
                </c:pt>
                <c:pt idx="4">
                  <c:v>295000</c:v>
                </c:pt>
                <c:pt idx="5">
                  <c:v>250000</c:v>
                </c:pt>
                <c:pt idx="6">
                  <c:v>180000</c:v>
                </c:pt>
                <c:pt idx="7">
                  <c:v>130000</c:v>
                </c:pt>
                <c:pt idx="8">
                  <c:v>125000</c:v>
                </c:pt>
                <c:pt idx="9">
                  <c:v>75000</c:v>
                </c:pt>
              </c:numCache>
            </c:numRef>
          </c:val>
          <c:extLst>
            <c:ext xmlns:c16="http://schemas.microsoft.com/office/drawing/2014/chart" uri="{C3380CC4-5D6E-409C-BE32-E72D297353CC}">
              <c16:uniqueId val="{00000000-A711-432B-AAB5-1F70EBDE095C}"/>
            </c:ext>
          </c:extLst>
        </c:ser>
        <c:dLbls>
          <c:showLegendKey val="0"/>
          <c:showVal val="0"/>
          <c:showCatName val="0"/>
          <c:showSerName val="0"/>
          <c:showPercent val="0"/>
          <c:showBubbleSize val="0"/>
        </c:dLbls>
        <c:gapWidth val="100"/>
        <c:axId val="178683528"/>
        <c:axId val="178684312"/>
      </c:barChart>
      <c:catAx>
        <c:axId val="178683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fr-FR"/>
          </a:p>
        </c:txPr>
        <c:crossAx val="178684312"/>
        <c:crosses val="autoZero"/>
        <c:auto val="1"/>
        <c:lblAlgn val="ctr"/>
        <c:lblOffset val="0"/>
        <c:noMultiLvlLbl val="0"/>
      </c:catAx>
      <c:valAx>
        <c:axId val="17868431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quot;€&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78683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AE76108-91FB-44D8-8A89-B8E208F7E5CA}">
      <dgm:prSet phldrT="[Text]"/>
      <dgm:spPr/>
      <dgm:t>
        <a:bodyPr/>
        <a:lstStyle/>
        <a:p>
          <a:pPr algn="ctr" defTabSz="914400">
            <a:buNone/>
          </a:pPr>
          <a:r>
            <a:rPr lang="fr-FR" noProof="1" smtClean="0"/>
            <a:t>[Nom complet] Responsable du projet</a:t>
          </a:r>
          <a:endParaRPr lang="fr-FR" noProof="1"/>
        </a:p>
      </dgm:t>
    </dgm:pt>
    <dgm:pt modelId="{FB6FE0FF-6322-4547-93AB-8311BC623C08}" type="parTrans" cxnId="{14EE8AC3-0110-4526-90CC-06B68394D9E2}">
      <dgm:prSet/>
      <dgm:spPr/>
      <dgm:t>
        <a:bodyPr/>
        <a:lstStyle/>
        <a:p>
          <a:endParaRPr lang="en-US"/>
        </a:p>
      </dgm:t>
    </dgm:pt>
    <dgm:pt modelId="{0D0D4CAD-4648-4F86-96D2-249E348C9951}" type="sibTrans" cxnId="{14EE8AC3-0110-4526-90CC-06B68394D9E2}">
      <dgm:prSet/>
      <dgm:spPr/>
      <dgm:t>
        <a:bodyPr/>
        <a:lstStyle/>
        <a:p>
          <a:endParaRPr lang="en-US"/>
        </a:p>
      </dgm:t>
    </dgm:pt>
    <dgm:pt modelId="{5F5A6335-6630-4D71-8A8D-82747DBEDD02}" type="asst">
      <dgm:prSet phldrT="[Text]"/>
      <dgm:spPr/>
      <dgm:t>
        <a:bodyPr/>
        <a:lstStyle/>
        <a:p>
          <a:pPr algn="ctr" defTabSz="914400">
            <a:buNone/>
          </a:pPr>
          <a:r>
            <a:rPr lang="fr-FR" noProof="1" smtClean="0"/>
            <a:t>[Nom complet] Assistant administratif</a:t>
          </a:r>
          <a:endParaRPr lang="fr-FR" noProof="1"/>
        </a:p>
      </dgm:t>
    </dgm:pt>
    <dgm:pt modelId="{1D68A030-C6F3-413B-8622-5590D9ED1D15}" type="parTrans" cxnId="{D9315502-9429-4195-A4A9-CF2CAF046280}">
      <dgm:prSet/>
      <dgm:spPr/>
      <dgm:t>
        <a:bodyPr/>
        <a:lstStyle/>
        <a:p>
          <a:endParaRPr lang="en-US"/>
        </a:p>
      </dgm:t>
    </dgm:pt>
    <dgm:pt modelId="{A1EBADD5-FED1-449B-BA17-8D2135A730AD}" type="sibTrans" cxnId="{D9315502-9429-4195-A4A9-CF2CAF046280}">
      <dgm:prSet/>
      <dgm:spPr/>
      <dgm:t>
        <a:bodyPr/>
        <a:lstStyle/>
        <a:p>
          <a:endParaRPr lang="en-US"/>
        </a:p>
      </dgm:t>
    </dgm:pt>
    <dgm:pt modelId="{292949A4-AA05-4E18-B3F5-1798B9517995}">
      <dgm:prSet phldrT="[Text]"/>
      <dgm:spPr/>
      <dgm:t>
        <a:bodyPr/>
        <a:lstStyle/>
        <a:p>
          <a:pPr algn="ctr" defTabSz="914400">
            <a:buNone/>
          </a:pPr>
          <a:r>
            <a:rPr lang="fr-FR" noProof="1" smtClean="0"/>
            <a:t>[Nom complet] Rôle du membre</a:t>
          </a:r>
          <a:endParaRPr lang="fr-FR" noProof="1"/>
        </a:p>
      </dgm:t>
    </dgm:pt>
    <dgm:pt modelId="{480A263B-CD14-423A-A0E1-102EAB428708}" type="parTrans" cxnId="{96B205B4-5F7B-470F-9F70-6B6E2AA23B87}">
      <dgm:prSet/>
      <dgm:spPr/>
      <dgm:t>
        <a:bodyPr/>
        <a:lstStyle/>
        <a:p>
          <a:endParaRPr lang="en-US"/>
        </a:p>
      </dgm:t>
    </dgm:pt>
    <dgm:pt modelId="{95DB1844-9FB2-42CD-B947-48E4C21612F4}" type="sibTrans" cxnId="{96B205B4-5F7B-470F-9F70-6B6E2AA23B87}">
      <dgm:prSet/>
      <dgm:spPr/>
      <dgm:t>
        <a:bodyPr/>
        <a:lstStyle/>
        <a:p>
          <a:endParaRPr lang="en-US"/>
        </a:p>
      </dgm:t>
    </dgm:pt>
    <dgm:pt modelId="{28A0B37A-BED0-495D-9DE0-5C3EB254BD9C}">
      <dgm:prSet phldrT="[Text]"/>
      <dgm:spPr/>
      <dgm:t>
        <a:bodyPr/>
        <a:lstStyle/>
        <a:p>
          <a:pPr algn="ctr" defTabSz="914400">
            <a:buNone/>
          </a:pPr>
          <a:r>
            <a:rPr lang="fr-FR" noProof="1" smtClean="0"/>
            <a:t>[Nom complet] Rôle du membre</a:t>
          </a:r>
          <a:endParaRPr lang="fr-FR" noProof="1"/>
        </a:p>
      </dgm:t>
    </dgm:pt>
    <dgm:pt modelId="{A9367425-E34E-4C76-9930-ADFAEE130305}" type="parTrans" cxnId="{8AB5A839-2EFC-4189-B42A-B729FAF8A55B}">
      <dgm:prSet/>
      <dgm:spPr/>
      <dgm:t>
        <a:bodyPr/>
        <a:lstStyle/>
        <a:p>
          <a:endParaRPr lang="en-US"/>
        </a:p>
      </dgm:t>
    </dgm:pt>
    <dgm:pt modelId="{E517DD1E-2D47-4B97-AEE7-47F17CA57721}" type="sibTrans" cxnId="{8AB5A839-2EFC-4189-B42A-B729FAF8A55B}">
      <dgm:prSet/>
      <dgm:spPr/>
      <dgm:t>
        <a:bodyPr/>
        <a:lstStyle/>
        <a:p>
          <a:endParaRPr lang="en-US"/>
        </a:p>
      </dgm:t>
    </dgm:pt>
    <dgm:pt modelId="{0ACBA0E5-BBCD-43D7-A3BC-FC0CF9D01C8A}">
      <dgm:prSet phldrT="[Text]"/>
      <dgm:spPr/>
      <dgm:t>
        <a:bodyPr/>
        <a:lstStyle/>
        <a:p>
          <a:pPr algn="ctr" defTabSz="914400">
            <a:buNone/>
          </a:pPr>
          <a:r>
            <a:rPr lang="fr-FR" noProof="1" smtClean="0"/>
            <a:t>[Nom complet] Rôle du membre</a:t>
          </a:r>
          <a:endParaRPr lang="fr-FR" noProof="1"/>
        </a:p>
      </dgm:t>
    </dgm:pt>
    <dgm:pt modelId="{C6B0EF2E-D0FA-4A1B-8E00-868CCDF8158E}" type="parTrans" cxnId="{6581C4F9-789D-48A7-9428-0E021B2DC4A2}">
      <dgm:prSet/>
      <dgm:spPr/>
      <dgm:t>
        <a:bodyPr/>
        <a:lstStyle/>
        <a:p>
          <a:endParaRPr lang="en-US"/>
        </a:p>
      </dgm:t>
    </dgm:pt>
    <dgm:pt modelId="{D230325B-7A0E-4212-8386-DF558C1F2B2A}" type="sibTrans" cxnId="{6581C4F9-789D-48A7-9428-0E021B2DC4A2}">
      <dgm:prSet/>
      <dgm:spPr/>
      <dgm:t>
        <a:bodyPr/>
        <a:lstStyle/>
        <a:p>
          <a:endParaRPr lang="en-US"/>
        </a:p>
      </dgm:t>
    </dgm:pt>
    <dgm:pt modelId="{5FDCA85D-1C67-44A6-9071-13A348508795}">
      <dgm:prSet phldrT="[Text]"/>
      <dgm:spPr/>
      <dgm:t>
        <a:bodyPr/>
        <a:lstStyle/>
        <a:p>
          <a:pPr algn="ctr" defTabSz="914400">
            <a:buNone/>
          </a:pPr>
          <a:r>
            <a:rPr lang="fr-FR" noProof="1" smtClean="0"/>
            <a:t>[Nom complet] Rôle du membre</a:t>
          </a:r>
          <a:endParaRPr lang="fr-FR" noProof="1"/>
        </a:p>
      </dgm:t>
    </dgm:pt>
    <dgm:pt modelId="{03FDE31C-AA0C-4FFD-88F3-B8C60C7688B2}" type="parTrans" cxnId="{271D1B83-8B39-409B-9021-75223A00D6D6}">
      <dgm:prSet/>
      <dgm:spPr/>
      <dgm:t>
        <a:bodyPr/>
        <a:lstStyle/>
        <a:p>
          <a:endParaRPr lang="en-US"/>
        </a:p>
      </dgm:t>
    </dgm:pt>
    <dgm:pt modelId="{FE1A6629-9F0A-4947-827E-686E8B12F027}" type="sibTrans" cxnId="{271D1B83-8B39-409B-9021-75223A00D6D6}">
      <dgm:prSet/>
      <dgm:spPr/>
      <dgm:t>
        <a:bodyPr/>
        <a:lstStyle/>
        <a:p>
          <a:endParaRPr lang="en-US"/>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t>
        <a:bodyPr/>
        <a:lstStyle/>
        <a:p>
          <a:endParaRPr lang="en-US"/>
        </a:p>
      </dgm:t>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t>
        <a:bodyPr/>
        <a:lstStyle/>
        <a:p>
          <a:endParaRPr lang="en-US"/>
        </a:p>
      </dgm:t>
    </dgm:pt>
    <dgm:pt modelId="{B4EA89FA-F4C3-4343-B0EA-03CE8E80571B}" type="pres">
      <dgm:prSet presAssocID="{1AE76108-91FB-44D8-8A89-B8E208F7E5CA}" presName="rootConnector1" presStyleLbl="node1" presStyleIdx="0" presStyleCnt="0"/>
      <dgm:spPr/>
      <dgm:t>
        <a:bodyPr/>
        <a:lstStyle/>
        <a:p>
          <a:endParaRPr lang="en-US"/>
        </a:p>
      </dgm:t>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5"/>
      <dgm:spPr/>
      <dgm:t>
        <a:bodyPr/>
        <a:lstStyle/>
        <a:p>
          <a:endParaRPr lang="en-US"/>
        </a:p>
      </dgm:t>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4">
        <dgm:presLayoutVars>
          <dgm:chPref val="3"/>
        </dgm:presLayoutVars>
      </dgm:prSet>
      <dgm:spPr/>
      <dgm:t>
        <a:bodyPr/>
        <a:lstStyle/>
        <a:p>
          <a:endParaRPr lang="en-US"/>
        </a:p>
      </dgm:t>
    </dgm:pt>
    <dgm:pt modelId="{D164376A-6279-4F34-8FAC-9C7E5143D544}" type="pres">
      <dgm:prSet presAssocID="{292949A4-AA05-4E18-B3F5-1798B9517995}" presName="rootConnector" presStyleLbl="node2" presStyleIdx="0" presStyleCnt="4"/>
      <dgm:spPr/>
      <dgm:t>
        <a:bodyPr/>
        <a:lstStyle/>
        <a:p>
          <a:endParaRPr lang="en-US"/>
        </a:p>
      </dgm:t>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5"/>
      <dgm:spPr/>
      <dgm:t>
        <a:bodyPr/>
        <a:lstStyle/>
        <a:p>
          <a:endParaRPr lang="en-US"/>
        </a:p>
      </dgm:t>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4">
        <dgm:presLayoutVars>
          <dgm:chPref val="3"/>
        </dgm:presLayoutVars>
      </dgm:prSet>
      <dgm:spPr/>
      <dgm:t>
        <a:bodyPr/>
        <a:lstStyle/>
        <a:p>
          <a:endParaRPr lang="en-US"/>
        </a:p>
      </dgm:t>
    </dgm:pt>
    <dgm:pt modelId="{65D0D12C-4679-4F26-9710-FD8E514589D1}" type="pres">
      <dgm:prSet presAssocID="{28A0B37A-BED0-495D-9DE0-5C3EB254BD9C}" presName="rootConnector" presStyleLbl="node2" presStyleIdx="1" presStyleCnt="4"/>
      <dgm:spPr/>
      <dgm:t>
        <a:bodyPr/>
        <a:lstStyle/>
        <a:p>
          <a:endParaRPr lang="en-US"/>
        </a:p>
      </dgm:t>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5"/>
      <dgm:spPr/>
      <dgm:t>
        <a:bodyPr/>
        <a:lstStyle/>
        <a:p>
          <a:endParaRPr lang="en-US"/>
        </a:p>
      </dgm:t>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4">
        <dgm:presLayoutVars>
          <dgm:chPref val="3"/>
        </dgm:presLayoutVars>
      </dgm:prSet>
      <dgm:spPr/>
      <dgm:t>
        <a:bodyPr/>
        <a:lstStyle/>
        <a:p>
          <a:endParaRPr lang="en-US"/>
        </a:p>
      </dgm:t>
    </dgm:pt>
    <dgm:pt modelId="{FA66423F-FACA-4DAE-89C7-B644512E5F7D}" type="pres">
      <dgm:prSet presAssocID="{0ACBA0E5-BBCD-43D7-A3BC-FC0CF9D01C8A}" presName="rootConnector" presStyleLbl="node2" presStyleIdx="2" presStyleCnt="4"/>
      <dgm:spPr/>
      <dgm:t>
        <a:bodyPr/>
        <a:lstStyle/>
        <a:p>
          <a:endParaRPr lang="en-US"/>
        </a:p>
      </dgm:t>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8E0B701E-731A-4119-97E9-BE8C6970B14F}" type="pres">
      <dgm:prSet presAssocID="{03FDE31C-AA0C-4FFD-88F3-B8C60C7688B2}" presName="Name37" presStyleLbl="parChTrans1D2" presStyleIdx="3" presStyleCnt="5"/>
      <dgm:spPr/>
      <dgm:t>
        <a:bodyPr/>
        <a:lstStyle/>
        <a:p>
          <a:endParaRPr lang="en-US"/>
        </a:p>
      </dgm:t>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3" presStyleCnt="4">
        <dgm:presLayoutVars>
          <dgm:chPref val="3"/>
        </dgm:presLayoutVars>
      </dgm:prSet>
      <dgm:spPr/>
      <dgm:t>
        <a:bodyPr/>
        <a:lstStyle/>
        <a:p>
          <a:endParaRPr lang="en-US"/>
        </a:p>
      </dgm:t>
    </dgm:pt>
    <dgm:pt modelId="{A76F18EF-98B9-479F-AD3D-B0E4FFB0B47A}" type="pres">
      <dgm:prSet presAssocID="{5FDCA85D-1C67-44A6-9071-13A348508795}" presName="rootConnector" presStyleLbl="node2" presStyleIdx="3" presStyleCnt="4"/>
      <dgm:spPr/>
      <dgm:t>
        <a:bodyPr/>
        <a:lstStyle/>
        <a:p>
          <a:endParaRPr lang="en-US"/>
        </a:p>
      </dgm:t>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4" presStyleCnt="5"/>
      <dgm:spPr/>
      <dgm:t>
        <a:bodyPr/>
        <a:lstStyle/>
        <a:p>
          <a:endParaRPr lang="en-US"/>
        </a:p>
      </dgm:t>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t>
        <a:bodyPr/>
        <a:lstStyle/>
        <a:p>
          <a:endParaRPr lang="en-US"/>
        </a:p>
      </dgm:t>
    </dgm:pt>
    <dgm:pt modelId="{8F9A1E52-B498-4A1B-BE2F-B7CEA92EF782}" type="pres">
      <dgm:prSet presAssocID="{5F5A6335-6630-4D71-8A8D-82747DBEDD02}" presName="rootConnector3" presStyleLbl="asst1" presStyleIdx="0" presStyleCnt="1"/>
      <dgm:spPr/>
      <dgm:t>
        <a:bodyPr/>
        <a:lstStyle/>
        <a:p>
          <a:endParaRPr lang="en-US"/>
        </a:p>
      </dgm:t>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A2D3617-4757-43C5-8E16-0AEBF835FECB}" type="presOf" srcId="{C6B0EF2E-D0FA-4A1B-8E00-868CCDF8158E}" destId="{86CB14CF-3AAB-49BF-A348-8C10128F63F4}" srcOrd="0" destOrd="0" presId="urn:microsoft.com/office/officeart/2005/8/layout/orgChart1"/>
    <dgm:cxn modelId="{D6A4BBDB-6A74-406E-9542-3907D85307E8}" type="presOf" srcId="{1D68A030-C6F3-413B-8622-5590D9ED1D15}" destId="{68C4EFF2-445F-4267-8276-3476572E2322}" srcOrd="0" destOrd="0" presId="urn:microsoft.com/office/officeart/2005/8/layout/orgChart1"/>
    <dgm:cxn modelId="{D4227410-D37B-4A47-9F7A-F56101224193}" type="presOf" srcId="{78502359-E29E-4A2D-ACAC-4DCAC351BAD4}" destId="{24932D62-51B8-4D71-A5FA-4BD57552139C}" srcOrd="0" destOrd="0" presId="urn:microsoft.com/office/officeart/2005/8/layout/orgChart1"/>
    <dgm:cxn modelId="{6581C4F9-789D-48A7-9428-0E021B2DC4A2}" srcId="{1AE76108-91FB-44D8-8A89-B8E208F7E5CA}" destId="{0ACBA0E5-BBCD-43D7-A3BC-FC0CF9D01C8A}" srcOrd="3" destOrd="0" parTransId="{C6B0EF2E-D0FA-4A1B-8E00-868CCDF8158E}" sibTransId="{D230325B-7A0E-4212-8386-DF558C1F2B2A}"/>
    <dgm:cxn modelId="{0306A68A-4BDD-4181-97B2-BCDFAE5689A3}" type="presOf" srcId="{292949A4-AA05-4E18-B3F5-1798B9517995}" destId="{D164376A-6279-4F34-8FAC-9C7E5143D544}" srcOrd="1" destOrd="0" presId="urn:microsoft.com/office/officeart/2005/8/layout/orgChart1"/>
    <dgm:cxn modelId="{00BA3F9C-FAC0-42B5-BF54-9B8608FEAEF1}" type="presOf" srcId="{5F5A6335-6630-4D71-8A8D-82747DBEDD02}" destId="{940E95D1-7142-4E02-A0BE-B91C30369A6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271D1B83-8B39-409B-9021-75223A00D6D6}" srcId="{1AE76108-91FB-44D8-8A89-B8E208F7E5CA}" destId="{5FDCA85D-1C67-44A6-9071-13A348508795}" srcOrd="4" destOrd="0" parTransId="{03FDE31C-AA0C-4FFD-88F3-B8C60C7688B2}" sibTransId="{FE1A6629-9F0A-4947-827E-686E8B12F027}"/>
    <dgm:cxn modelId="{5E9DEAE1-7A76-414C-ADCB-7B7B6E5A860F}" type="presOf" srcId="{28A0B37A-BED0-495D-9DE0-5C3EB254BD9C}" destId="{08335018-97AA-460E-A117-81DBA3DD3BA6}" srcOrd="0" destOrd="0" presId="urn:microsoft.com/office/officeart/2005/8/layout/orgChart1"/>
    <dgm:cxn modelId="{1A6ACE3B-6238-4439-B092-9F5AC8146FC3}" type="presOf" srcId="{480A263B-CD14-423A-A0E1-102EAB428708}" destId="{ED86A04F-8E18-4C09-847D-FF6943170D74}" srcOrd="0" destOrd="0" presId="urn:microsoft.com/office/officeart/2005/8/layout/orgChart1"/>
    <dgm:cxn modelId="{A16615C8-7C00-4539-9F8C-1B6D2A53EF25}" type="presOf" srcId="{292949A4-AA05-4E18-B3F5-1798B9517995}" destId="{7174A553-29A2-4360-80CF-40A80BE1E5E1}" srcOrd="0" destOrd="0" presId="urn:microsoft.com/office/officeart/2005/8/layout/orgChart1"/>
    <dgm:cxn modelId="{E43536E3-16A1-4F3C-A5AE-07CFDD132335}" type="presOf" srcId="{5F5A6335-6630-4D71-8A8D-82747DBEDD02}" destId="{8F9A1E52-B498-4A1B-BE2F-B7CEA92EF782}" srcOrd="1" destOrd="0" presId="urn:microsoft.com/office/officeart/2005/8/layout/orgChart1"/>
    <dgm:cxn modelId="{488E951A-F9CE-408A-84DD-D42C556ACD3E}" type="presOf" srcId="{03FDE31C-AA0C-4FFD-88F3-B8C60C7688B2}" destId="{8E0B701E-731A-4119-97E9-BE8C6970B14F}" srcOrd="0" destOrd="0" presId="urn:microsoft.com/office/officeart/2005/8/layout/orgChart1"/>
    <dgm:cxn modelId="{90362127-9F46-4D15-940D-6F2B0B56BC5E}" type="presOf" srcId="{5FDCA85D-1C67-44A6-9071-13A348508795}" destId="{A76F18EF-98B9-479F-AD3D-B0E4FFB0B47A}" srcOrd="1" destOrd="0" presId="urn:microsoft.com/office/officeart/2005/8/layout/orgChart1"/>
    <dgm:cxn modelId="{8340AFC6-B760-41F1-8A78-7E3A7EF27062}" type="presOf" srcId="{5FDCA85D-1C67-44A6-9071-13A348508795}" destId="{95F76DE9-F993-4C08-8EB9-2BBE7C2B73FA}" srcOrd="0" destOrd="0" presId="urn:microsoft.com/office/officeart/2005/8/layout/orgChart1"/>
    <dgm:cxn modelId="{2BFF0765-1FC3-47D7-97FF-CBA8BE012CF8}" type="presOf" srcId="{A9367425-E34E-4C76-9930-ADFAEE130305}" destId="{49F27310-186D-41EB-B0D9-B311379F2447}" srcOrd="0" destOrd="0" presId="urn:microsoft.com/office/officeart/2005/8/layout/orgChart1"/>
    <dgm:cxn modelId="{15820587-E4AB-475C-A66A-10871F5C1BFE}" type="presOf" srcId="{1AE76108-91FB-44D8-8A89-B8E208F7E5CA}" destId="{B4F9536A-212F-4EE6-8E36-1F7330E5587D}" srcOrd="0" destOrd="0" presId="urn:microsoft.com/office/officeart/2005/8/layout/orgChart1"/>
    <dgm:cxn modelId="{39AAF332-8A91-4EAA-A4FA-6C9C69988279}" type="presOf" srcId="{0ACBA0E5-BBCD-43D7-A3BC-FC0CF9D01C8A}" destId="{57DA3771-BFCF-450F-AC08-0C13953670E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14EE8AC3-0110-4526-90CC-06B68394D9E2}" srcId="{78502359-E29E-4A2D-ACAC-4DCAC351BAD4}" destId="{1AE76108-91FB-44D8-8A89-B8E208F7E5CA}" srcOrd="0" destOrd="0" parTransId="{FB6FE0FF-6322-4547-93AB-8311BC623C08}" sibTransId="{0D0D4CAD-4648-4F86-96D2-249E348C9951}"/>
    <dgm:cxn modelId="{54C286CA-6126-4564-A8CF-40C9009A0925}" type="presOf" srcId="{0ACBA0E5-BBCD-43D7-A3BC-FC0CF9D01C8A}" destId="{FA66423F-FACA-4DAE-89C7-B644512E5F7D}" srcOrd="1" destOrd="0" presId="urn:microsoft.com/office/officeart/2005/8/layout/orgChart1"/>
    <dgm:cxn modelId="{D9315502-9429-4195-A4A9-CF2CAF046280}" srcId="{1AE76108-91FB-44D8-8A89-B8E208F7E5CA}" destId="{5F5A6335-6630-4D71-8A8D-82747DBEDD02}" srcOrd="0" destOrd="0" parTransId="{1D68A030-C6F3-413B-8622-5590D9ED1D15}" sibTransId="{A1EBADD5-FED1-449B-BA17-8D2135A730AD}"/>
    <dgm:cxn modelId="{730CC3ED-95C5-4FD1-AE0F-BA1B02F47132}" type="presOf" srcId="{28A0B37A-BED0-495D-9DE0-5C3EB254BD9C}" destId="{65D0D12C-4679-4F26-9710-FD8E514589D1}" srcOrd="1" destOrd="0" presId="urn:microsoft.com/office/officeart/2005/8/layout/orgChart1"/>
    <dgm:cxn modelId="{8AB5A839-2EFC-4189-B42A-B729FAF8A55B}" srcId="{1AE76108-91FB-44D8-8A89-B8E208F7E5CA}" destId="{28A0B37A-BED0-495D-9DE0-5C3EB254BD9C}" srcOrd="2" destOrd="0" parTransId="{A9367425-E34E-4C76-9930-ADFAEE130305}" sibTransId="{E517DD1E-2D47-4B97-AEE7-47F17CA57721}"/>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D9E6CE17-A632-4CAC-902B-C2F788B4274D}" type="presParOf" srcId="{D1F0577B-7768-4685-A52C-86010901C5D7}" destId="{ED86A04F-8E18-4C09-847D-FF6943170D74}" srcOrd="0" destOrd="0" presId="urn:microsoft.com/office/officeart/2005/8/layout/orgChart1"/>
    <dgm:cxn modelId="{49022225-3E24-4FC1-96B6-61E36E351798}" type="presParOf" srcId="{D1F0577B-7768-4685-A52C-86010901C5D7}" destId="{EFB687C1-0A36-4EE0-869B-BE082DC4B4F5}" srcOrd="1" destOrd="0" presId="urn:microsoft.com/office/officeart/2005/8/layout/orgChart1"/>
    <dgm:cxn modelId="{8089E914-17D5-494F-A9FD-2A502236FC44}" type="presParOf" srcId="{EFB687C1-0A36-4EE0-869B-BE082DC4B4F5}" destId="{B3B2FC3E-37B1-4887-B44A-51C1D04E725F}" srcOrd="0" destOrd="0" presId="urn:microsoft.com/office/officeart/2005/8/layout/orgChart1"/>
    <dgm:cxn modelId="{A03091E1-0C50-43A0-86E3-980CFB334456}" type="presParOf" srcId="{B3B2FC3E-37B1-4887-B44A-51C1D04E725F}" destId="{7174A553-29A2-4360-80CF-40A80BE1E5E1}" srcOrd="0" destOrd="0" presId="urn:microsoft.com/office/officeart/2005/8/layout/orgChart1"/>
    <dgm:cxn modelId="{0E700ADA-33B1-456F-A69C-E9CE57C194C3}" type="presParOf" srcId="{B3B2FC3E-37B1-4887-B44A-51C1D04E725F}" destId="{D164376A-6279-4F34-8FAC-9C7E5143D544}" srcOrd="1" destOrd="0" presId="urn:microsoft.com/office/officeart/2005/8/layout/orgChart1"/>
    <dgm:cxn modelId="{0BC275BB-76F6-43EE-83A5-7314FF2ECA1C}" type="presParOf" srcId="{EFB687C1-0A36-4EE0-869B-BE082DC4B4F5}" destId="{8C825E58-14E8-483E-9F7B-AA1792C01D88}" srcOrd="1" destOrd="0" presId="urn:microsoft.com/office/officeart/2005/8/layout/orgChart1"/>
    <dgm:cxn modelId="{ED199052-CD5D-4454-AC64-1F8835369243}" type="presParOf" srcId="{EFB687C1-0A36-4EE0-869B-BE082DC4B4F5}" destId="{DE7C342C-0614-40D9-A99C-12D7AD9BC715}" srcOrd="2" destOrd="0" presId="urn:microsoft.com/office/officeart/2005/8/layout/orgChart1"/>
    <dgm:cxn modelId="{D70194FA-421F-418C-9C15-35679B5B0180}" type="presParOf" srcId="{D1F0577B-7768-4685-A52C-86010901C5D7}" destId="{49F27310-186D-41EB-B0D9-B311379F2447}" srcOrd="2" destOrd="0" presId="urn:microsoft.com/office/officeart/2005/8/layout/orgChart1"/>
    <dgm:cxn modelId="{CFE80256-9487-444E-AA4F-049E6C3D3F9E}" type="presParOf" srcId="{D1F0577B-7768-4685-A52C-86010901C5D7}" destId="{DD37C9DD-498D-4BBC-B3E4-1EA4D5759522}" srcOrd="3" destOrd="0" presId="urn:microsoft.com/office/officeart/2005/8/layout/orgChart1"/>
    <dgm:cxn modelId="{69AD211E-4BE3-4F8C-8657-0F042A592750}" type="presParOf" srcId="{DD37C9DD-498D-4BBC-B3E4-1EA4D5759522}" destId="{5D52FA1C-A3E5-4CA3-8F7A-23BAFF63DCA7}" srcOrd="0" destOrd="0" presId="urn:microsoft.com/office/officeart/2005/8/layout/orgChart1"/>
    <dgm:cxn modelId="{9987A09E-CD39-473B-874F-BF5F581488FA}" type="presParOf" srcId="{5D52FA1C-A3E5-4CA3-8F7A-23BAFF63DCA7}" destId="{08335018-97AA-460E-A117-81DBA3DD3BA6}" srcOrd="0" destOrd="0" presId="urn:microsoft.com/office/officeart/2005/8/layout/orgChart1"/>
    <dgm:cxn modelId="{C9CE734C-6A86-4821-8F03-FB13AFDA1608}" type="presParOf" srcId="{5D52FA1C-A3E5-4CA3-8F7A-23BAFF63DCA7}" destId="{65D0D12C-4679-4F26-9710-FD8E514589D1}" srcOrd="1" destOrd="0" presId="urn:microsoft.com/office/officeart/2005/8/layout/orgChart1"/>
    <dgm:cxn modelId="{CBD543F8-CB07-4E86-886D-457E3F0C4A37}" type="presParOf" srcId="{DD37C9DD-498D-4BBC-B3E4-1EA4D5759522}" destId="{8EB97B11-FBCA-4B4E-B19F-53DF3AFDD2F3}" srcOrd="1" destOrd="0" presId="urn:microsoft.com/office/officeart/2005/8/layout/orgChart1"/>
    <dgm:cxn modelId="{79CEB477-3712-4CDE-AB01-AFBEE75A2D1A}" type="presParOf" srcId="{DD37C9DD-498D-4BBC-B3E4-1EA4D5759522}" destId="{02C81350-F8A1-4EAC-834A-37E8A0F9D7A0}" srcOrd="2" destOrd="0" presId="urn:microsoft.com/office/officeart/2005/8/layout/orgChart1"/>
    <dgm:cxn modelId="{F4CB1036-6B56-432D-9D8E-98B97A5C5927}" type="presParOf" srcId="{D1F0577B-7768-4685-A52C-86010901C5D7}" destId="{86CB14CF-3AAB-49BF-A348-8C10128F63F4}" srcOrd="4" destOrd="0" presId="urn:microsoft.com/office/officeart/2005/8/layout/orgChart1"/>
    <dgm:cxn modelId="{3B7CEDEC-9548-458C-82B3-5EE0E88344BC}" type="presParOf" srcId="{D1F0577B-7768-4685-A52C-86010901C5D7}" destId="{77371579-F80B-48CD-B835-644D974105F2}" srcOrd="5" destOrd="0" presId="urn:microsoft.com/office/officeart/2005/8/layout/orgChart1"/>
    <dgm:cxn modelId="{63E170D9-B57A-4FBE-A944-BD170DB4188A}" type="presParOf" srcId="{77371579-F80B-48CD-B835-644D974105F2}" destId="{C6C8DF18-AFF5-41C5-91D5-986B3912F98F}" srcOrd="0" destOrd="0" presId="urn:microsoft.com/office/officeart/2005/8/layout/orgChart1"/>
    <dgm:cxn modelId="{8BF4FCA3-C6B6-4BB4-B599-63A93287DCA7}" type="presParOf" srcId="{C6C8DF18-AFF5-41C5-91D5-986B3912F98F}" destId="{57DA3771-BFCF-450F-AC08-0C13953670E4}" srcOrd="0" destOrd="0" presId="urn:microsoft.com/office/officeart/2005/8/layout/orgChart1"/>
    <dgm:cxn modelId="{1E36F06C-A9CF-4374-8057-7A337A81B1DE}" type="presParOf" srcId="{C6C8DF18-AFF5-41C5-91D5-986B3912F98F}" destId="{FA66423F-FACA-4DAE-89C7-B644512E5F7D}" srcOrd="1" destOrd="0" presId="urn:microsoft.com/office/officeart/2005/8/layout/orgChart1"/>
    <dgm:cxn modelId="{E222494A-87B4-4B6F-82F1-9F3026811B90}" type="presParOf" srcId="{77371579-F80B-48CD-B835-644D974105F2}" destId="{A60090D2-BA88-4DA7-A0B0-A2449D16B861}" srcOrd="1" destOrd="0" presId="urn:microsoft.com/office/officeart/2005/8/layout/orgChart1"/>
    <dgm:cxn modelId="{D0DF321A-283D-459A-B985-DCABCF121104}" type="presParOf" srcId="{77371579-F80B-48CD-B835-644D974105F2}" destId="{1058A9B4-2819-474F-9B1E-FCE066EC39C9}" srcOrd="2" destOrd="0" presId="urn:microsoft.com/office/officeart/2005/8/layout/orgChart1"/>
    <dgm:cxn modelId="{5D928C12-BB44-4760-B570-AE1E5E1ADA5A}" type="presParOf" srcId="{D1F0577B-7768-4685-A52C-86010901C5D7}" destId="{8E0B701E-731A-4119-97E9-BE8C6970B14F}" srcOrd="6" destOrd="0" presId="urn:microsoft.com/office/officeart/2005/8/layout/orgChart1"/>
    <dgm:cxn modelId="{35521202-2DA4-4BC3-BC34-A8D75E01AA83}" type="presParOf" srcId="{D1F0577B-7768-4685-A52C-86010901C5D7}" destId="{874468E2-0EC1-4B30-BFBA-2E7D789367BD}" srcOrd="7" destOrd="0" presId="urn:microsoft.com/office/officeart/2005/8/layout/orgChart1"/>
    <dgm:cxn modelId="{3D84CC47-B6C6-47CA-87F9-332D1AAA7C67}" type="presParOf" srcId="{874468E2-0EC1-4B30-BFBA-2E7D789367BD}" destId="{EBD67921-28BF-4E49-9555-F1C1BBCF3162}" srcOrd="0" destOrd="0" presId="urn:microsoft.com/office/officeart/2005/8/layout/orgChart1"/>
    <dgm:cxn modelId="{2F01323C-73B0-419A-9F4D-45201936B670}" type="presParOf" srcId="{EBD67921-28BF-4E49-9555-F1C1BBCF3162}" destId="{95F76DE9-F993-4C08-8EB9-2BBE7C2B73FA}" srcOrd="0" destOrd="0" presId="urn:microsoft.com/office/officeart/2005/8/layout/orgChart1"/>
    <dgm:cxn modelId="{6BCAA82F-3CBB-45B0-92E8-5378AA029049}" type="presParOf" srcId="{EBD67921-28BF-4E49-9555-F1C1BBCF3162}" destId="{A76F18EF-98B9-479F-AD3D-B0E4FFB0B47A}" srcOrd="1" destOrd="0" presId="urn:microsoft.com/office/officeart/2005/8/layout/orgChart1"/>
    <dgm:cxn modelId="{5E9539D4-C1D2-4A25-B4F0-BC934AFD94E4}" type="presParOf" srcId="{874468E2-0EC1-4B30-BFBA-2E7D789367BD}" destId="{D5C426A1-EAF3-4CC8-9D70-F9EBFDECC12B}" srcOrd="1" destOrd="0" presId="urn:microsoft.com/office/officeart/2005/8/layout/orgChart1"/>
    <dgm:cxn modelId="{755798BC-AA1E-4B6B-99C5-75263FC107D3}" type="presParOf" srcId="{874468E2-0EC1-4B30-BFBA-2E7D789367BD}" destId="{FAC07446-5EA7-473F-8A6A-3F435781B06F}"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 modelId="{08920DE3-5868-4F93-A78F-EC3538476B08}" type="presParOf" srcId="{53425F9F-A766-4F4F-BE7E-8967A57E25F5}" destId="{68C4EFF2-445F-4267-8276-3476572E2322}" srcOrd="0" destOrd="0" presId="urn:microsoft.com/office/officeart/2005/8/layout/orgChart1"/>
    <dgm:cxn modelId="{087339DE-6D55-429F-B91E-B08B1EB415CD}" type="presParOf" srcId="{53425F9F-A766-4F4F-BE7E-8967A57E25F5}" destId="{AF728B47-EBAB-4EC6-904A-07F266E4DACA}" srcOrd="1" destOrd="0" presId="urn:microsoft.com/office/officeart/2005/8/layout/orgChart1"/>
    <dgm:cxn modelId="{61421F0A-E088-48A6-AFE0-0F86E44EF503}" type="presParOf" srcId="{AF728B47-EBAB-4EC6-904A-07F266E4DACA}" destId="{DD5351A4-1354-47FA-ABA6-EE4079D952E3}" srcOrd="0" destOrd="0" presId="urn:microsoft.com/office/officeart/2005/8/layout/orgChart1"/>
    <dgm:cxn modelId="{55619234-10A5-4A8B-83FD-BA2244BC16BB}" type="presParOf" srcId="{DD5351A4-1354-47FA-ABA6-EE4079D952E3}" destId="{940E95D1-7142-4E02-A0BE-B91C30369A64}" srcOrd="0" destOrd="0" presId="urn:microsoft.com/office/officeart/2005/8/layout/orgChart1"/>
    <dgm:cxn modelId="{B7B02C47-F28B-4E9D-AA9F-AC24F85F008C}" type="presParOf" srcId="{DD5351A4-1354-47FA-ABA6-EE4079D952E3}" destId="{8F9A1E52-B498-4A1B-BE2F-B7CEA92EF782}" srcOrd="1" destOrd="0" presId="urn:microsoft.com/office/officeart/2005/8/layout/orgChart1"/>
    <dgm:cxn modelId="{DB0B0DF6-19FA-469D-9E11-DEF39BD3B0B5}" type="presParOf" srcId="{AF728B47-EBAB-4EC6-904A-07F266E4DACA}" destId="{CE1341E2-B64C-4A42-99B7-9AEFFD1FC2CF}" srcOrd="1" destOrd="0" presId="urn:microsoft.com/office/officeart/2005/8/layout/orgChart1"/>
    <dgm:cxn modelId="{719503E2-7CBC-434C-BE50-E24A8C4B7833}"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0F9F144E-5A69-4079-9CFE-833FB141B5B7}">
      <dgm:prSet phldrT="[Text]"/>
      <dgm:spPr/>
      <dgm:t>
        <a:bodyPr/>
        <a:lstStyle/>
        <a:p>
          <a:pPr algn="ctr" defTabSz="914400">
            <a:buNone/>
          </a:pPr>
          <a:r>
            <a:rPr lang="fr-FR" noProof="1" smtClean="0"/>
            <a:t>Personnes</a:t>
          </a:r>
          <a:endParaRPr lang="fr-FR" noProof="1"/>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pPr algn="l" defTabSz="914400">
            <a:buNone/>
          </a:pPr>
          <a:r>
            <a:rPr lang="fr-FR" noProof="1" smtClean="0"/>
            <a:t>Ressource 1</a:t>
          </a:r>
          <a:br>
            <a:rPr lang="fr-FR" noProof="1" smtClean="0"/>
          </a:br>
          <a:r>
            <a:rPr lang="fr-FR" noProof="1" smtClean="0"/>
            <a:t>Ressource 2</a:t>
          </a:r>
          <a:br>
            <a:rPr lang="fr-FR" noProof="1" smtClean="0"/>
          </a:br>
          <a:r>
            <a:rPr lang="fr-FR" noProof="1" smtClean="0"/>
            <a:t>Ressource 3</a:t>
          </a:r>
          <a:br>
            <a:rPr lang="fr-FR" noProof="1" smtClean="0"/>
          </a:br>
          <a:r>
            <a:rPr lang="fr-FR" noProof="1" smtClean="0"/>
            <a:t>Ressource 4</a:t>
          </a:r>
          <a:endParaRPr lang="fr-FR" noProof="1"/>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pPr algn="ctr" defTabSz="914400">
            <a:buNone/>
          </a:pPr>
          <a:r>
            <a:rPr lang="fr-FR" noProof="1" smtClean="0"/>
            <a:t>Équipement</a:t>
          </a:r>
          <a:endParaRPr lang="fr-FR" noProof="1"/>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pPr algn="l" defTabSz="914400">
            <a:buNone/>
          </a:pPr>
          <a:r>
            <a:rPr lang="fr-FR" noProof="1" smtClean="0"/>
            <a:t>Ressource 1</a:t>
          </a:r>
          <a:br>
            <a:rPr lang="fr-FR" noProof="1" smtClean="0"/>
          </a:br>
          <a:r>
            <a:rPr lang="fr-FR" noProof="1" smtClean="0"/>
            <a:t>Ressource 2</a:t>
          </a:r>
          <a:br>
            <a:rPr lang="fr-FR" noProof="1" smtClean="0"/>
          </a:br>
          <a:r>
            <a:rPr lang="fr-FR" noProof="1" smtClean="0"/>
            <a:t>Ressource 3</a:t>
          </a:r>
          <a:br>
            <a:rPr lang="fr-FR" noProof="1" smtClean="0"/>
          </a:br>
          <a:r>
            <a:rPr lang="fr-FR" noProof="1" smtClean="0"/>
            <a:t>Ressource 4</a:t>
          </a:r>
          <a:endParaRPr lang="fr-FR" noProof="1"/>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pPr algn="l" defTabSz="914400">
            <a:buNone/>
          </a:pPr>
          <a:r>
            <a:rPr lang="en-US" dirty="0"/>
            <a:t>Notes</a:t>
          </a:r>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pPr algn="ctr" defTabSz="914400">
            <a:buNone/>
          </a:pPr>
          <a:r>
            <a:rPr lang="fr-FR" noProof="1" smtClean="0"/>
            <a:t>Emplacements</a:t>
          </a:r>
          <a:endParaRPr lang="fr-FR" noProof="1"/>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pPr algn="l" defTabSz="914400">
            <a:buNone/>
          </a:pPr>
          <a:r>
            <a:rPr lang="fr-FR" noProof="1" smtClean="0"/>
            <a:t>Ressource 1</a:t>
          </a:r>
          <a:br>
            <a:rPr lang="fr-FR" noProof="1" smtClean="0"/>
          </a:br>
          <a:r>
            <a:rPr lang="fr-FR" noProof="1" smtClean="0"/>
            <a:t>Ressource 2</a:t>
          </a:r>
          <a:br>
            <a:rPr lang="fr-FR" noProof="1" smtClean="0"/>
          </a:br>
          <a:r>
            <a:rPr lang="fr-FR" noProof="1" smtClean="0"/>
            <a:t>Ressource 3</a:t>
          </a:r>
          <a:br>
            <a:rPr lang="fr-FR" noProof="1" smtClean="0"/>
          </a:br>
          <a:r>
            <a:rPr lang="fr-FR" noProof="1" smtClean="0"/>
            <a:t>Ressource 4</a:t>
          </a:r>
          <a:endParaRPr lang="fr-FR" noProof="1"/>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pPr algn="ctr" defTabSz="914400">
            <a:buNone/>
          </a:pPr>
          <a:r>
            <a:rPr lang="fr-FR" noProof="1" smtClean="0"/>
            <a:t>Services extérieurs</a:t>
          </a:r>
          <a:endParaRPr lang="fr-FR" noProof="1"/>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pPr algn="l" defTabSz="914400">
            <a:buNone/>
          </a:pPr>
          <a:r>
            <a:rPr lang="fr-FR" noProof="1" smtClean="0"/>
            <a:t>Notes</a:t>
          </a:r>
          <a:endParaRPr lang="fr-FR" noProof="1"/>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pPr algn="l" defTabSz="914400">
            <a:buNone/>
          </a:pPr>
          <a:r>
            <a:rPr lang="fr-FR" noProof="1" smtClean="0"/>
            <a:t>Notes</a:t>
          </a:r>
          <a:endParaRPr lang="fr-FR" noProof="1"/>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pPr algn="l" defTabSz="914400">
            <a:buNone/>
          </a:pPr>
          <a:r>
            <a:rPr lang="fr-FR" noProof="1" smtClean="0"/>
            <a:t>Ressource 1</a:t>
          </a:r>
          <a:br>
            <a:rPr lang="fr-FR" noProof="1" smtClean="0"/>
          </a:br>
          <a:r>
            <a:rPr lang="fr-FR" noProof="1" smtClean="0"/>
            <a:t>Ressource 2</a:t>
          </a:r>
          <a:br>
            <a:rPr lang="fr-FR" noProof="1" smtClean="0"/>
          </a:br>
          <a:r>
            <a:rPr lang="fr-FR" noProof="1" smtClean="0"/>
            <a:t>Ressource 3</a:t>
          </a:r>
          <a:br>
            <a:rPr lang="fr-FR" noProof="1" smtClean="0"/>
          </a:br>
          <a:r>
            <a:rPr lang="fr-FR" noProof="1" smtClean="0"/>
            <a:t>Ressource 4</a:t>
          </a:r>
          <a:endParaRPr lang="fr-FR" noProof="1"/>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pPr algn="l" defTabSz="914400">
            <a:buNone/>
          </a:pPr>
          <a:r>
            <a:rPr lang="fr-FR" noProof="1" smtClean="0"/>
            <a:t>Notes</a:t>
          </a:r>
          <a:endParaRPr lang="fr-FR" noProof="1"/>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pPr algn="ctr" defTabSz="914400">
            <a:buNone/>
          </a:pPr>
          <a:r>
            <a:rPr lang="fr-FR" noProof="1" smtClean="0"/>
            <a:t>Production</a:t>
          </a:r>
          <a:endParaRPr lang="fr-FR" noProof="1"/>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pPr algn="l" defTabSz="914400">
            <a:buNone/>
          </a:pPr>
          <a:r>
            <a:rPr lang="fr-FR" noProof="1" smtClean="0"/>
            <a:t>Ressource 1</a:t>
          </a:r>
          <a:br>
            <a:rPr lang="fr-FR" noProof="1" smtClean="0"/>
          </a:br>
          <a:r>
            <a:rPr lang="fr-FR" noProof="1" smtClean="0"/>
            <a:t>Ressource 2</a:t>
          </a:r>
          <a:br>
            <a:rPr lang="fr-FR" noProof="1" smtClean="0"/>
          </a:br>
          <a:r>
            <a:rPr lang="fr-FR" noProof="1" smtClean="0"/>
            <a:t>Ressource 3</a:t>
          </a:r>
          <a:br>
            <a:rPr lang="fr-FR" noProof="1" smtClean="0"/>
          </a:br>
          <a:r>
            <a:rPr lang="fr-FR" noProof="1" smtClean="0"/>
            <a:t>Ressource 4</a:t>
          </a:r>
          <a:endParaRPr lang="fr-FR" noProof="1"/>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pPr algn="l" defTabSz="914400">
            <a:buNone/>
          </a:pPr>
          <a:r>
            <a:rPr lang="fr-FR" noProof="1" smtClean="0"/>
            <a:t>Notes</a:t>
          </a:r>
          <a:endParaRPr lang="fr-FR" noProof="1"/>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DADEE461-B9C7-4E4D-8F76-C4BEE058565B}">
      <dgm:prSet phldrT="[Text]"/>
      <dgm:spPr/>
      <dgm:t>
        <a:bodyPr/>
        <a:lstStyle/>
        <a:p>
          <a:pPr algn="ctr" defTabSz="914400">
            <a:buNone/>
          </a:pPr>
          <a:r>
            <a:rPr lang="fr-FR" noProof="1" smtClean="0"/>
            <a:t>Ventes</a:t>
          </a:r>
          <a:endParaRPr lang="fr-FR" noProof="1"/>
        </a:p>
      </dgm:t>
    </dgm:pt>
    <dgm:pt modelId="{DBFD308D-4184-4A3D-B3A9-DAB69C287E06}" type="parTrans" cxnId="{F2A74F4D-E89E-4A53-B841-441FF129E762}">
      <dgm:prSet/>
      <dgm:spPr/>
      <dgm:t>
        <a:bodyPr/>
        <a:lstStyle/>
        <a:p>
          <a:endParaRPr lang="en-US"/>
        </a:p>
      </dgm:t>
    </dgm:pt>
    <dgm:pt modelId="{D1A547C0-8B30-44BD-9102-3FF9FB549C46}" type="sibTrans" cxnId="{F2A74F4D-E89E-4A53-B841-441FF129E762}">
      <dgm:prSet/>
      <dgm:spPr/>
      <dgm:t>
        <a:bodyPr/>
        <a:lstStyle/>
        <a:p>
          <a:endParaRPr lang="en-US"/>
        </a:p>
      </dgm:t>
    </dgm:pt>
    <dgm:pt modelId="{406F5215-17A4-4C94-9F2C-C028103F90A1}">
      <dgm:prSet phldrT="[Text]"/>
      <dgm:spPr/>
      <dgm:t>
        <a:bodyPr/>
        <a:lstStyle/>
        <a:p>
          <a:pPr algn="l" defTabSz="914400">
            <a:buNone/>
          </a:pPr>
          <a:r>
            <a:rPr lang="fr-FR" noProof="1" smtClean="0"/>
            <a:t>Ressource 1</a:t>
          </a:r>
          <a:br>
            <a:rPr lang="fr-FR" noProof="1" smtClean="0"/>
          </a:br>
          <a:r>
            <a:rPr lang="fr-FR" noProof="1" smtClean="0"/>
            <a:t>Ressource 2</a:t>
          </a:r>
          <a:br>
            <a:rPr lang="fr-FR" noProof="1" smtClean="0"/>
          </a:br>
          <a:r>
            <a:rPr lang="fr-FR" noProof="1" smtClean="0"/>
            <a:t>Ressource 3</a:t>
          </a:r>
          <a:br>
            <a:rPr lang="fr-FR" noProof="1" smtClean="0"/>
          </a:br>
          <a:r>
            <a:rPr lang="fr-FR" noProof="1" smtClean="0"/>
            <a:t>Ressource 4</a:t>
          </a:r>
          <a:endParaRPr lang="fr-FR" noProof="1"/>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pPr algn="l" defTabSz="914400">
            <a:buNone/>
          </a:pPr>
          <a:r>
            <a:rPr lang="fr-FR" noProof="1" smtClean="0"/>
            <a:t>Notes</a:t>
          </a:r>
          <a:endParaRPr lang="fr-FR" noProof="1"/>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t>
        <a:bodyPr/>
        <a:lstStyle/>
        <a:p>
          <a:endParaRPr lang="en-US"/>
        </a:p>
      </dgm:t>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t>
        <a:bodyPr/>
        <a:lstStyle/>
        <a:p>
          <a:endParaRPr lang="en-US"/>
        </a:p>
      </dgm:t>
    </dgm:pt>
    <dgm:pt modelId="{F032D9DC-6E96-4533-82F7-966FA94900AA}" type="pres">
      <dgm:prSet presAssocID="{0F9F144E-5A69-4079-9CFE-833FB141B5B7}" presName="textNode" presStyleLbl="bgShp" presStyleIdx="0" presStyleCnt="6"/>
      <dgm:spPr/>
      <dgm:t>
        <a:bodyPr/>
        <a:lstStyle/>
        <a:p>
          <a:endParaRPr lang="en-US"/>
        </a:p>
      </dgm:t>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2">
        <dgm:presLayoutVars>
          <dgm:bulletEnabled val="1"/>
        </dgm:presLayoutVars>
      </dgm:prSet>
      <dgm:spPr/>
      <dgm:t>
        <a:bodyPr/>
        <a:lstStyle/>
        <a:p>
          <a:endParaRPr lang="en-US"/>
        </a:p>
      </dgm:t>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2">
        <dgm:presLayoutVars>
          <dgm:bulletEnabled val="1"/>
        </dgm:presLayoutVars>
      </dgm:prSet>
      <dgm:spPr/>
      <dgm:t>
        <a:bodyPr/>
        <a:lstStyle/>
        <a:p>
          <a:endParaRPr lang="en-US"/>
        </a:p>
      </dgm:t>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t>
        <a:bodyPr/>
        <a:lstStyle/>
        <a:p>
          <a:endParaRPr lang="en-US"/>
        </a:p>
      </dgm:t>
    </dgm:pt>
    <dgm:pt modelId="{2487EB6F-DE81-4509-80D3-3047844600F3}" type="pres">
      <dgm:prSet presAssocID="{F5E45C32-85BB-467F-80E6-A808871E72F3}" presName="textNode" presStyleLbl="bgShp" presStyleIdx="1" presStyleCnt="6"/>
      <dgm:spPr/>
      <dgm:t>
        <a:bodyPr/>
        <a:lstStyle/>
        <a:p>
          <a:endParaRPr lang="en-US"/>
        </a:p>
      </dgm:t>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2">
        <dgm:presLayoutVars>
          <dgm:bulletEnabled val="1"/>
        </dgm:presLayoutVars>
      </dgm:prSet>
      <dgm:spPr/>
      <dgm:t>
        <a:bodyPr/>
        <a:lstStyle/>
        <a:p>
          <a:endParaRPr lang="en-US"/>
        </a:p>
      </dgm:t>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2">
        <dgm:presLayoutVars>
          <dgm:bulletEnabled val="1"/>
        </dgm:presLayoutVars>
      </dgm:prSet>
      <dgm:spPr/>
      <dgm:t>
        <a:bodyPr/>
        <a:lstStyle/>
        <a:p>
          <a:endParaRPr lang="en-US"/>
        </a:p>
      </dgm:t>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t>
        <a:bodyPr/>
        <a:lstStyle/>
        <a:p>
          <a:endParaRPr lang="en-US"/>
        </a:p>
      </dgm:t>
    </dgm:pt>
    <dgm:pt modelId="{B6E9B2AA-8010-4FAB-90D2-72717C05AE96}" type="pres">
      <dgm:prSet presAssocID="{7592B694-086D-4180-B053-CE7AD13C9858}" presName="textNode" presStyleLbl="bgShp" presStyleIdx="2" presStyleCnt="6"/>
      <dgm:spPr/>
      <dgm:t>
        <a:bodyPr/>
        <a:lstStyle/>
        <a:p>
          <a:endParaRPr lang="en-US"/>
        </a:p>
      </dgm:t>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2">
        <dgm:presLayoutVars>
          <dgm:bulletEnabled val="1"/>
        </dgm:presLayoutVars>
      </dgm:prSet>
      <dgm:spPr/>
      <dgm:t>
        <a:bodyPr/>
        <a:lstStyle/>
        <a:p>
          <a:endParaRPr lang="en-US"/>
        </a:p>
      </dgm:t>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2">
        <dgm:presLayoutVars>
          <dgm:bulletEnabled val="1"/>
        </dgm:presLayoutVars>
      </dgm:prSet>
      <dgm:spPr/>
      <dgm:t>
        <a:bodyPr/>
        <a:lstStyle/>
        <a:p>
          <a:endParaRPr lang="en-US"/>
        </a:p>
      </dgm:t>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t>
        <a:bodyPr/>
        <a:lstStyle/>
        <a:p>
          <a:endParaRPr lang="en-US"/>
        </a:p>
      </dgm:t>
    </dgm:pt>
    <dgm:pt modelId="{A9276CF6-D6BB-4D87-85EE-C74A56417B50}" type="pres">
      <dgm:prSet presAssocID="{68DE1B8C-EBBC-4ACF-AD69-E108E4A8C85C}" presName="textNode" presStyleLbl="bgShp" presStyleIdx="3" presStyleCnt="6"/>
      <dgm:spPr/>
      <dgm:t>
        <a:bodyPr/>
        <a:lstStyle/>
        <a:p>
          <a:endParaRPr lang="en-US"/>
        </a:p>
      </dgm:t>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2">
        <dgm:presLayoutVars>
          <dgm:bulletEnabled val="1"/>
        </dgm:presLayoutVars>
      </dgm:prSet>
      <dgm:spPr/>
      <dgm:t>
        <a:bodyPr/>
        <a:lstStyle/>
        <a:p>
          <a:endParaRPr lang="en-US"/>
        </a:p>
      </dgm:t>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2">
        <dgm:presLayoutVars>
          <dgm:bulletEnabled val="1"/>
        </dgm:presLayoutVars>
      </dgm:prSet>
      <dgm:spPr/>
      <dgm:t>
        <a:bodyPr/>
        <a:lstStyle/>
        <a:p>
          <a:endParaRPr lang="en-US"/>
        </a:p>
      </dgm:t>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t>
        <a:bodyPr/>
        <a:lstStyle/>
        <a:p>
          <a:endParaRPr lang="en-US"/>
        </a:p>
      </dgm:t>
    </dgm:pt>
    <dgm:pt modelId="{3B09E531-2667-42C3-B344-18F91AEDB3E2}" type="pres">
      <dgm:prSet presAssocID="{990E17D6-2B47-4FC5-AD93-1E96AFBF7BE7}" presName="textNode" presStyleLbl="bgShp" presStyleIdx="4" presStyleCnt="6"/>
      <dgm:spPr/>
      <dgm:t>
        <a:bodyPr/>
        <a:lstStyle/>
        <a:p>
          <a:endParaRPr lang="en-US"/>
        </a:p>
      </dgm:t>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2">
        <dgm:presLayoutVars>
          <dgm:bulletEnabled val="1"/>
        </dgm:presLayoutVars>
      </dgm:prSet>
      <dgm:spPr/>
      <dgm:t>
        <a:bodyPr/>
        <a:lstStyle/>
        <a:p>
          <a:endParaRPr lang="en-US"/>
        </a:p>
      </dgm:t>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2">
        <dgm:presLayoutVars>
          <dgm:bulletEnabled val="1"/>
        </dgm:presLayoutVars>
      </dgm:prSet>
      <dgm:spPr/>
      <dgm:t>
        <a:bodyPr/>
        <a:lstStyle/>
        <a:p>
          <a:endParaRPr lang="en-US"/>
        </a:p>
      </dgm:t>
    </dgm:pt>
    <dgm:pt modelId="{D0E2F36F-C1E8-4F0F-9068-B29DC99474F5}" type="pres">
      <dgm:prSet presAssocID="{990E17D6-2B47-4FC5-AD93-1E96AFBF7BE7}" presName="aSpace" presStyleCnt="0"/>
      <dgm:spPr/>
    </dgm:pt>
    <dgm:pt modelId="{144690A0-3A60-4675-BA35-6AA8DAF53BCF}" type="pres">
      <dgm:prSet presAssocID="{DADEE461-B9C7-4E4D-8F76-C4BEE058565B}" presName="compNode" presStyleCnt="0"/>
      <dgm:spPr/>
    </dgm:pt>
    <dgm:pt modelId="{D473E531-D125-469C-87A6-33F7D5E8F115}" type="pres">
      <dgm:prSet presAssocID="{DADEE461-B9C7-4E4D-8F76-C4BEE058565B}" presName="aNode" presStyleLbl="bgShp" presStyleIdx="5" presStyleCnt="6"/>
      <dgm:spPr/>
      <dgm:t>
        <a:bodyPr/>
        <a:lstStyle/>
        <a:p>
          <a:endParaRPr lang="en-US"/>
        </a:p>
      </dgm:t>
    </dgm:pt>
    <dgm:pt modelId="{FAA74DE5-4B5D-4A3C-B4A0-F426ACCBD9E4}" type="pres">
      <dgm:prSet presAssocID="{DADEE461-B9C7-4E4D-8F76-C4BEE058565B}" presName="textNode" presStyleLbl="bgShp" presStyleIdx="5" presStyleCnt="6"/>
      <dgm:spPr/>
      <dgm:t>
        <a:bodyPr/>
        <a:lstStyle/>
        <a:p>
          <a:endParaRPr lang="en-US"/>
        </a:p>
      </dgm:t>
    </dgm:pt>
    <dgm:pt modelId="{DF18FC3D-4823-4D45-9CFE-41B7B5561571}" type="pres">
      <dgm:prSet presAssocID="{DADEE461-B9C7-4E4D-8F76-C4BEE058565B}" presName="compChildNode" presStyleCnt="0"/>
      <dgm:spPr/>
    </dgm:pt>
    <dgm:pt modelId="{919D7678-E6E0-476A-B5BC-63494CB38EAC}" type="pres">
      <dgm:prSet presAssocID="{DADEE461-B9C7-4E4D-8F76-C4BEE058565B}" presName="theInnerList" presStyleCnt="0"/>
      <dgm:spPr/>
    </dgm:pt>
    <dgm:pt modelId="{F542268E-C995-45FF-9CF3-9C7C99773B2D}" type="pres">
      <dgm:prSet presAssocID="{406F5215-17A4-4C94-9F2C-C028103F90A1}" presName="childNode" presStyleLbl="node1" presStyleIdx="10" presStyleCnt="12">
        <dgm:presLayoutVars>
          <dgm:bulletEnabled val="1"/>
        </dgm:presLayoutVars>
      </dgm:prSet>
      <dgm:spPr/>
      <dgm:t>
        <a:bodyPr/>
        <a:lstStyle/>
        <a:p>
          <a:endParaRPr lang="en-US"/>
        </a:p>
      </dgm:t>
    </dgm:pt>
    <dgm:pt modelId="{EDB0CE32-C98B-4DDC-BD38-B873B50786A7}" type="pres">
      <dgm:prSet presAssocID="{406F5215-17A4-4C94-9F2C-C028103F90A1}" presName="aSpace2" presStyleCnt="0"/>
      <dgm:spPr/>
    </dgm:pt>
    <dgm:pt modelId="{784606F8-6B08-4F32-B104-EEE71C2B2615}" type="pres">
      <dgm:prSet presAssocID="{E86573C5-0EDE-4AD1-BC6F-18E4089AD966}" presName="childNode" presStyleLbl="node1" presStyleIdx="11" presStyleCnt="12">
        <dgm:presLayoutVars>
          <dgm:bulletEnabled val="1"/>
        </dgm:presLayoutVars>
      </dgm:prSet>
      <dgm:spPr/>
      <dgm:t>
        <a:bodyPr/>
        <a:lstStyle/>
        <a:p>
          <a:endParaRPr lang="en-US"/>
        </a:p>
      </dgm:t>
    </dgm:pt>
  </dgm:ptLst>
  <dgm:cxnLst>
    <dgm:cxn modelId="{4F69C728-D27E-4664-B39F-E552BD0B15C4}" type="presOf" srcId="{68DE1B8C-EBBC-4ACF-AD69-E108E4A8C85C}" destId="{A9276CF6-D6BB-4D87-85EE-C74A56417B50}" srcOrd="1" destOrd="0" presId="urn:microsoft.com/office/officeart/2005/8/layout/lProcess2"/>
    <dgm:cxn modelId="{92E0E4AC-AA4F-4221-B4F5-BC44ADD50226}" srcId="{F5E45C32-85BB-467F-80E6-A808871E72F3}" destId="{FA9C7340-018E-4F73-A402-B7FF8C34CDC0}" srcOrd="1" destOrd="0" parTransId="{1805A85A-B92E-48E0-886D-23F094607276}" sibTransId="{44F9A519-DD68-4648-B8E0-DFC7EF2120B7}"/>
    <dgm:cxn modelId="{ECB29E32-DF3F-494F-B7BB-9C8BD137B048}" type="presOf" srcId="{FA9C7340-018E-4F73-A402-B7FF8C34CDC0}" destId="{BD436606-D1DD-4535-A521-C5E4F9743128}" srcOrd="0" destOrd="0" presId="urn:microsoft.com/office/officeart/2005/8/layout/lProcess2"/>
    <dgm:cxn modelId="{6F5081CF-24CF-4E2C-8683-D130E3B3E5C7}" type="presOf" srcId="{F5E45C32-85BB-467F-80E6-A808871E72F3}" destId="{2487EB6F-DE81-4509-80D3-3047844600F3}" srcOrd="1" destOrd="0" presId="urn:microsoft.com/office/officeart/2005/8/layout/lProcess2"/>
    <dgm:cxn modelId="{7C9C3A38-6D50-4AFF-AA73-365DE43285E1}" type="presOf" srcId="{32074760-1CE6-4EA9-A667-33C7E19C2D94}" destId="{A8FD0D76-AFC6-4802-9090-E980FDBECC91}" srcOrd="0" destOrd="0" presId="urn:microsoft.com/office/officeart/2005/8/layout/lProcess2"/>
    <dgm:cxn modelId="{66EE6056-E30C-4957-8ABE-66586DF44B85}" type="presOf" srcId="{05E0F7CC-1593-4E3E-91A3-86A465E18FB5}" destId="{B73DEB73-79BB-4F9E-967F-68A26D38A128}" srcOrd="0" destOrd="0" presId="urn:microsoft.com/office/officeart/2005/8/layout/lProcess2"/>
    <dgm:cxn modelId="{7A675828-0E86-4177-A02F-94B30E827A0C}" type="presOf" srcId="{0F9F144E-5A69-4079-9CFE-833FB141B5B7}" destId="{9046789A-6150-4534-817A-88A1F11F0BDA}" srcOrd="0" destOrd="0" presId="urn:microsoft.com/office/officeart/2005/8/layout/lProcess2"/>
    <dgm:cxn modelId="{3BB736BE-339A-4657-B981-F9F1F8D52FDC}" type="presOf" srcId="{A766E2ED-C2E8-4E07-AF18-7EC57476A5C8}" destId="{D88EF221-1E19-407F-A109-45D126E6B0AD}" srcOrd="0" destOrd="0" presId="urn:microsoft.com/office/officeart/2005/8/layout/lProcess2"/>
    <dgm:cxn modelId="{95004706-8520-4D84-A45C-548F7C7AFC8B}" srcId="{990E17D6-2B47-4FC5-AD93-1E96AFBF7BE7}" destId="{7195F398-6161-42FE-8062-43E5A30273CF}" srcOrd="0" destOrd="0" parTransId="{94367AAD-6981-4EE8-AF1A-6EB47FBD0BF3}" sibTransId="{D5E09E1F-03F4-43A5-A259-C5AAD57CBE42}"/>
    <dgm:cxn modelId="{82ECE00E-C99F-43DA-83F9-38CFC3F7A2FA}" type="presOf" srcId="{DF4857E7-5C40-4E4D-8F9E-0F40BE240B2F}" destId="{4514D2E9-87FF-454C-A554-FD761A8568C7}"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337C532E-FA4C-4DE5-902B-AF62654DE2CD}" type="presOf" srcId="{0F9F144E-5A69-4079-9CFE-833FB141B5B7}" destId="{F032D9DC-6E96-4533-82F7-966FA94900AA}" srcOrd="1" destOrd="0" presId="urn:microsoft.com/office/officeart/2005/8/layout/lProcess2"/>
    <dgm:cxn modelId="{E3AEEE63-0D70-4A65-B4AD-DC3DBA17985A}" type="presOf" srcId="{7592B694-086D-4180-B053-CE7AD13C9858}" destId="{B6E9B2AA-8010-4FAB-90D2-72717C05AE96}" srcOrd="1"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8AD144FB-65EB-4E0A-BBFB-81923B833C5B}" type="presOf" srcId="{F5E45C32-85BB-467F-80E6-A808871E72F3}" destId="{E7B9CF75-AF6A-4290-854A-077BB9A2D77C}" srcOrd="0" destOrd="0" presId="urn:microsoft.com/office/officeart/2005/8/layout/lProcess2"/>
    <dgm:cxn modelId="{8D6B5497-475C-46A9-805D-510F815F9B98}" srcId="{7592B694-086D-4180-B053-CE7AD13C9858}" destId="{8665C39E-B30E-4258-BEA9-83E0F7084606}" srcOrd="0" destOrd="0" parTransId="{8211EBE3-1C93-4CFB-BBEE-7A708996ED07}" sibTransId="{6779ED75-3327-4C98-9C89-1343058D49BC}"/>
    <dgm:cxn modelId="{F2A74F4D-E89E-4A53-B841-441FF129E762}" srcId="{DF4857E7-5C40-4E4D-8F9E-0F40BE240B2F}" destId="{DADEE461-B9C7-4E4D-8F76-C4BEE058565B}" srcOrd="5" destOrd="0" parTransId="{DBFD308D-4184-4A3D-B3A9-DAB69C287E06}" sibTransId="{D1A547C0-8B30-44BD-9102-3FF9FB549C46}"/>
    <dgm:cxn modelId="{E7588FA4-9EA0-49DE-8577-4C5ADFBE2484}" type="presOf" srcId="{7195F398-6161-42FE-8062-43E5A30273CF}" destId="{E9562205-A509-4BB9-93FE-4A2A129662F8}"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BA343F65-7063-4A06-9692-19E81201F0CA}" type="presOf" srcId="{7DCD12F6-9D96-4CEE-B77D-0059BD9F172C}" destId="{60B6E648-ADB0-4695-B9EA-290DF28C1E3A}" srcOrd="0" destOrd="0" presId="urn:microsoft.com/office/officeart/2005/8/layout/lProcess2"/>
    <dgm:cxn modelId="{918FC998-3E81-4E2A-A8E0-FB3EB04E2705}" srcId="{0F9F144E-5A69-4079-9CFE-833FB141B5B7}" destId="{A766E2ED-C2E8-4E07-AF18-7EC57476A5C8}" srcOrd="1" destOrd="0" parTransId="{A1530F03-6C5E-45D7-8222-AD175A7090BD}" sibTransId="{05B31AC5-A983-4FEC-B0BE-EB0462CF6128}"/>
    <dgm:cxn modelId="{8BF652A8-B747-4011-8997-2C8E587087B9}" srcId="{68DE1B8C-EBBC-4ACF-AD69-E108E4A8C85C}" destId="{7DCD12F6-9D96-4CEE-B77D-0059BD9F172C}" srcOrd="1" destOrd="0" parTransId="{05220267-9773-4777-8E6B-2437F9979F0B}" sibTransId="{89843E98-8750-44A8-9562-C70EE7FD83F4}"/>
    <dgm:cxn modelId="{F53C5B60-EE78-46AA-90FC-BDF2F3396876}" srcId="{DF4857E7-5C40-4E4D-8F9E-0F40BE240B2F}" destId="{68DE1B8C-EBBC-4ACF-AD69-E108E4A8C85C}" srcOrd="3" destOrd="0" parTransId="{94D73433-720A-40B7-8E81-899280B4DD52}" sibTransId="{10D11475-433C-4D63-8B5E-9E928E6DD9A1}"/>
    <dgm:cxn modelId="{86485CF8-9601-4449-B6EA-70A644FE6CA7}" type="presOf" srcId="{990E17D6-2B47-4FC5-AD93-1E96AFBF7BE7}" destId="{3B09E531-2667-42C3-B344-18F91AEDB3E2}" srcOrd="1" destOrd="0" presId="urn:microsoft.com/office/officeart/2005/8/layout/lProcess2"/>
    <dgm:cxn modelId="{C664844B-280E-4BFE-9C14-BBB1B2BC2C91}" type="presOf" srcId="{6193ECAA-3925-487F-ADF8-CE1362754FFF}" destId="{5CE69C38-1462-4F71-A252-F397C9008295}" srcOrd="0" destOrd="0" presId="urn:microsoft.com/office/officeart/2005/8/layout/lProcess2"/>
    <dgm:cxn modelId="{DEF1C201-34B1-4882-8DBF-B07106CA401E}" type="presOf" srcId="{8C9EF0B8-B348-4F26-938D-6A3D8F1D01C9}" destId="{EF50A355-5315-401C-A8B8-05A2B4F30FE3}" srcOrd="0" destOrd="0" presId="urn:microsoft.com/office/officeart/2005/8/layout/lProcess2"/>
    <dgm:cxn modelId="{EAD02916-CE0D-4F3F-A82E-33F10B159D8E}" type="presOf" srcId="{512A4932-71C2-4AF1-A35F-4F4632F17C02}" destId="{51239DC3-E9A2-43DA-8F69-23A0808C5F7B}"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380D8EAB-F770-42E4-B08C-1AA944E19E2E}" type="presOf" srcId="{E86573C5-0EDE-4AD1-BC6F-18E4089AD966}" destId="{784606F8-6B08-4F32-B104-EEE71C2B2615}" srcOrd="0" destOrd="0" presId="urn:microsoft.com/office/officeart/2005/8/layout/lProcess2"/>
    <dgm:cxn modelId="{EDEABB0C-27C7-4D1E-B786-FB8270D60CCA}" srcId="{990E17D6-2B47-4FC5-AD93-1E96AFBF7BE7}" destId="{05E0F7CC-1593-4E3E-91A3-86A465E18FB5}" srcOrd="1" destOrd="0" parTransId="{2F9E893D-D054-435B-BB6A-CA4A2B0A4737}" sibTransId="{2CA15156-CACD-4A16-951D-4C696CCBC3C2}"/>
    <dgm:cxn modelId="{1FA22335-7EE3-4E2C-8CC8-A00A41859142}" srcId="{DADEE461-B9C7-4E4D-8F76-C4BEE058565B}" destId="{E86573C5-0EDE-4AD1-BC6F-18E4089AD966}" srcOrd="1" destOrd="0" parTransId="{051DB31F-7909-4291-8AE0-ABB3A60F17B3}" sibTransId="{33F99918-D81E-4B9F-988C-60B2D20A1F79}"/>
    <dgm:cxn modelId="{B4186457-1219-426F-922C-5AECDCC53AC0}" srcId="{68DE1B8C-EBBC-4ACF-AD69-E108E4A8C85C}" destId="{8C9EF0B8-B348-4F26-938D-6A3D8F1D01C9}" srcOrd="0" destOrd="0" parTransId="{317FEE05-7414-4035-9841-8DABE546206E}" sibTransId="{5DAD05BE-4905-4E9C-9DE0-125B4DBFBE33}"/>
    <dgm:cxn modelId="{3AE679B0-2366-4A04-94B1-4D7255E7CE3E}" type="presOf" srcId="{990E17D6-2B47-4FC5-AD93-1E96AFBF7BE7}" destId="{B7745507-FF48-4A3D-94B6-C22B44E66409}"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1CC43946-8C6C-43D0-B424-DF59FBE13E06}" type="presOf" srcId="{406F5215-17A4-4C94-9F2C-C028103F90A1}" destId="{F542268E-C995-45FF-9CF3-9C7C99773B2D}" srcOrd="0" destOrd="0" presId="urn:microsoft.com/office/officeart/2005/8/layout/lProcess2"/>
    <dgm:cxn modelId="{41BAC73D-C909-4828-81D3-F16502305163}" type="presOf" srcId="{8665C39E-B30E-4258-BEA9-83E0F7084606}" destId="{85B657F5-5C9C-42F8-A245-10BA7A824404}" srcOrd="0" destOrd="0" presId="urn:microsoft.com/office/officeart/2005/8/layout/lProcess2"/>
    <dgm:cxn modelId="{E3FD7D9B-7A36-4D12-B188-0A0D1AF9C129}" type="presOf" srcId="{68DE1B8C-EBBC-4ACF-AD69-E108E4A8C85C}" destId="{DFC8EC82-A76D-41CD-A597-E02C5F5CBEEE}" srcOrd="0" destOrd="0" presId="urn:microsoft.com/office/officeart/2005/8/layout/lProcess2"/>
    <dgm:cxn modelId="{C2460F17-CDAE-48DD-9BD8-1126146AE0EF}" srcId="{DF4857E7-5C40-4E4D-8F9E-0F40BE240B2F}" destId="{990E17D6-2B47-4FC5-AD93-1E96AFBF7BE7}" srcOrd="4" destOrd="0" parTransId="{FE8F1E68-B20A-4328-A3A2-124220A35426}" sibTransId="{DE7A8AB0-B597-4567-B709-EB7E2965A939}"/>
    <dgm:cxn modelId="{58D7B72C-6638-4F5D-945E-9420F8FE7097}" type="presOf" srcId="{7592B694-086D-4180-B053-CE7AD13C9858}" destId="{6E5A89BC-14D8-4DAA-BBC1-B070DD5BD626}" srcOrd="0" destOrd="0" presId="urn:microsoft.com/office/officeart/2005/8/layout/lProcess2"/>
    <dgm:cxn modelId="{5352C17E-F603-4AFE-9421-5C9166D9912F}" srcId="{DADEE461-B9C7-4E4D-8F76-C4BEE058565B}" destId="{406F5215-17A4-4C94-9F2C-C028103F90A1}" srcOrd="0" destOrd="0" parTransId="{904C488B-EDCA-4CF0-8E08-1FD9CD42A42F}" sibTransId="{733D6CE6-CDD6-45DB-9725-6A2D30AF5778}"/>
    <dgm:cxn modelId="{C3F684FE-A0E7-411B-A303-2C8155B38D48}" srcId="{DF4857E7-5C40-4E4D-8F9E-0F40BE240B2F}" destId="{F5E45C32-85BB-467F-80E6-A808871E72F3}" srcOrd="1" destOrd="0" parTransId="{FAB096C4-43F1-4FB0-A740-B5A33490B558}" sibTransId="{F29CEF7E-7A2A-457D-9BE3-75C08A423C81}"/>
    <dgm:cxn modelId="{CEBDE88F-D837-4FC7-BA96-49D94EEF6C12}" type="presOf" srcId="{DADEE461-B9C7-4E4D-8F76-C4BEE058565B}" destId="{D473E531-D125-469C-87A6-33F7D5E8F115}" srcOrd="0" destOrd="0" presId="urn:microsoft.com/office/officeart/2005/8/layout/lProcess2"/>
    <dgm:cxn modelId="{F91D2AD8-D8BF-4832-B0FA-90683ED5199F}" type="presOf" srcId="{DADEE461-B9C7-4E4D-8F76-C4BEE058565B}" destId="{FAA74DE5-4B5D-4A3C-B4A0-F426ACCBD9E4}" srcOrd="1" destOrd="0" presId="urn:microsoft.com/office/officeart/2005/8/layout/lProcess2"/>
    <dgm:cxn modelId="{E45813B2-B87D-4638-B83F-E35E092B0951}" type="presParOf" srcId="{4514D2E9-87FF-454C-A554-FD761A8568C7}" destId="{D7F4306A-6D29-4C14-BF5D-EE8CBCC47C9B}" srcOrd="0" destOrd="0" presId="urn:microsoft.com/office/officeart/2005/8/layout/lProcess2"/>
    <dgm:cxn modelId="{B70D7543-B290-431E-8E27-81EE23763ABD}" type="presParOf" srcId="{D7F4306A-6D29-4C14-BF5D-EE8CBCC47C9B}" destId="{9046789A-6150-4534-817A-88A1F11F0BDA}" srcOrd="0" destOrd="0" presId="urn:microsoft.com/office/officeart/2005/8/layout/lProcess2"/>
    <dgm:cxn modelId="{EBC5D71A-D089-4FA3-8176-B37E02AAD50D}" type="presParOf" srcId="{D7F4306A-6D29-4C14-BF5D-EE8CBCC47C9B}" destId="{F032D9DC-6E96-4533-82F7-966FA94900AA}" srcOrd="1" destOrd="0" presId="urn:microsoft.com/office/officeart/2005/8/layout/lProcess2"/>
    <dgm:cxn modelId="{11A745B8-8769-4F89-95A4-BEFDE4B7ACA2}" type="presParOf" srcId="{D7F4306A-6D29-4C14-BF5D-EE8CBCC47C9B}" destId="{B5BC7729-4343-49E6-A4EF-D07AFE39FD9B}" srcOrd="2" destOrd="0" presId="urn:microsoft.com/office/officeart/2005/8/layout/lProcess2"/>
    <dgm:cxn modelId="{3EC67703-3A76-4FCB-91B0-3678DCF8296C}" type="presParOf" srcId="{B5BC7729-4343-49E6-A4EF-D07AFE39FD9B}" destId="{77D879FB-9835-4934-9699-09AF88C70266}" srcOrd="0" destOrd="0" presId="urn:microsoft.com/office/officeart/2005/8/layout/lProcess2"/>
    <dgm:cxn modelId="{0593FDF0-2546-47C0-BEEB-972BDD895165}" type="presParOf" srcId="{77D879FB-9835-4934-9699-09AF88C70266}" destId="{A8FD0D76-AFC6-4802-9090-E980FDBECC91}" srcOrd="0" destOrd="0" presId="urn:microsoft.com/office/officeart/2005/8/layout/lProcess2"/>
    <dgm:cxn modelId="{3DB0A91E-9539-4AAE-AE54-72AF87ECBC8B}" type="presParOf" srcId="{77D879FB-9835-4934-9699-09AF88C70266}" destId="{B8931CD7-CDC0-4094-A84B-34C86C5DA39D}" srcOrd="1" destOrd="0" presId="urn:microsoft.com/office/officeart/2005/8/layout/lProcess2"/>
    <dgm:cxn modelId="{38FB8314-E59F-4B95-9A12-8B7475F7920B}" type="presParOf" srcId="{77D879FB-9835-4934-9699-09AF88C70266}" destId="{D88EF221-1E19-407F-A109-45D126E6B0AD}" srcOrd="2" destOrd="0" presId="urn:microsoft.com/office/officeart/2005/8/layout/lProcess2"/>
    <dgm:cxn modelId="{DF744075-6F5E-43EA-8B45-82F784BF9A77}" type="presParOf" srcId="{4514D2E9-87FF-454C-A554-FD761A8568C7}" destId="{C9C82461-FD43-4EC4-813A-C5DDCB53324F}" srcOrd="1" destOrd="0" presId="urn:microsoft.com/office/officeart/2005/8/layout/lProcess2"/>
    <dgm:cxn modelId="{BC43EF3C-129F-415B-BE75-83322F66B0EF}" type="presParOf" srcId="{4514D2E9-87FF-454C-A554-FD761A8568C7}" destId="{8BCCD3FB-2367-4C8C-8BF4-4A3211E36F9D}" srcOrd="2" destOrd="0" presId="urn:microsoft.com/office/officeart/2005/8/layout/lProcess2"/>
    <dgm:cxn modelId="{4C52CFD7-398B-4776-BBDA-8C69AAA3AF9B}" type="presParOf" srcId="{8BCCD3FB-2367-4C8C-8BF4-4A3211E36F9D}" destId="{E7B9CF75-AF6A-4290-854A-077BB9A2D77C}" srcOrd="0" destOrd="0" presId="urn:microsoft.com/office/officeart/2005/8/layout/lProcess2"/>
    <dgm:cxn modelId="{25EA35D9-7CFF-4259-A44A-32566AAF9C11}" type="presParOf" srcId="{8BCCD3FB-2367-4C8C-8BF4-4A3211E36F9D}" destId="{2487EB6F-DE81-4509-80D3-3047844600F3}" srcOrd="1" destOrd="0" presId="urn:microsoft.com/office/officeart/2005/8/layout/lProcess2"/>
    <dgm:cxn modelId="{FD40CFED-9EE2-4E7A-9909-04A1BA8BDF25}" type="presParOf" srcId="{8BCCD3FB-2367-4C8C-8BF4-4A3211E36F9D}" destId="{C2211325-8BBF-4C60-9ACA-1D2794FAABC8}" srcOrd="2" destOrd="0" presId="urn:microsoft.com/office/officeart/2005/8/layout/lProcess2"/>
    <dgm:cxn modelId="{C2776962-AF9B-4065-87E3-0960483F0334}" type="presParOf" srcId="{C2211325-8BBF-4C60-9ACA-1D2794FAABC8}" destId="{B2780439-4F9B-4F9F-A6E9-950663472748}" srcOrd="0" destOrd="0" presId="urn:microsoft.com/office/officeart/2005/8/layout/lProcess2"/>
    <dgm:cxn modelId="{5B11CD88-C685-422E-8449-3BA0464A0DCD}" type="presParOf" srcId="{B2780439-4F9B-4F9F-A6E9-950663472748}" destId="{5CE69C38-1462-4F71-A252-F397C9008295}" srcOrd="0" destOrd="0" presId="urn:microsoft.com/office/officeart/2005/8/layout/lProcess2"/>
    <dgm:cxn modelId="{115E3947-5A4D-466B-8969-1EE1DB59FAC6}" type="presParOf" srcId="{B2780439-4F9B-4F9F-A6E9-950663472748}" destId="{5042C203-E2AD-404F-8812-509816C4E958}" srcOrd="1" destOrd="0" presId="urn:microsoft.com/office/officeart/2005/8/layout/lProcess2"/>
    <dgm:cxn modelId="{8BEB35B1-B618-4072-8CA0-8EAD4F960549}" type="presParOf" srcId="{B2780439-4F9B-4F9F-A6E9-950663472748}" destId="{BD436606-D1DD-4535-A521-C5E4F9743128}" srcOrd="2" destOrd="0" presId="urn:microsoft.com/office/officeart/2005/8/layout/lProcess2"/>
    <dgm:cxn modelId="{300267AD-262F-433E-B6F1-5B316BFC4993}" type="presParOf" srcId="{4514D2E9-87FF-454C-A554-FD761A8568C7}" destId="{03CB735D-973C-4AB1-BFE0-DDB003F67757}" srcOrd="3" destOrd="0" presId="urn:microsoft.com/office/officeart/2005/8/layout/lProcess2"/>
    <dgm:cxn modelId="{FF63D218-2303-4320-91CE-81E5053A9EED}" type="presParOf" srcId="{4514D2E9-87FF-454C-A554-FD761A8568C7}" destId="{0A5DD276-9362-4684-BD52-D98FE1BB5A62}" srcOrd="4" destOrd="0" presId="urn:microsoft.com/office/officeart/2005/8/layout/lProcess2"/>
    <dgm:cxn modelId="{1903CF28-77BF-401B-87D2-9BDA60CB28C9}" type="presParOf" srcId="{0A5DD276-9362-4684-BD52-D98FE1BB5A62}" destId="{6E5A89BC-14D8-4DAA-BBC1-B070DD5BD626}" srcOrd="0" destOrd="0" presId="urn:microsoft.com/office/officeart/2005/8/layout/lProcess2"/>
    <dgm:cxn modelId="{12B62903-A402-42B6-A4F4-B74EB7B51810}" type="presParOf" srcId="{0A5DD276-9362-4684-BD52-D98FE1BB5A62}" destId="{B6E9B2AA-8010-4FAB-90D2-72717C05AE96}" srcOrd="1" destOrd="0" presId="urn:microsoft.com/office/officeart/2005/8/layout/lProcess2"/>
    <dgm:cxn modelId="{920BF1ED-4F6A-47F1-B705-8B6D88A1E4D8}" type="presParOf" srcId="{0A5DD276-9362-4684-BD52-D98FE1BB5A62}" destId="{8CAB1258-DC19-487A-8C4B-18A77888EC3B}" srcOrd="2" destOrd="0" presId="urn:microsoft.com/office/officeart/2005/8/layout/lProcess2"/>
    <dgm:cxn modelId="{42CE8AD1-8303-4614-BEAB-4A47E6DDC5AB}" type="presParOf" srcId="{8CAB1258-DC19-487A-8C4B-18A77888EC3B}" destId="{0F905639-1614-400B-8FA5-CBB0DE167D28}" srcOrd="0" destOrd="0" presId="urn:microsoft.com/office/officeart/2005/8/layout/lProcess2"/>
    <dgm:cxn modelId="{2BC9C0FC-B2C8-4A85-ACCF-F7CDB154D3F3}" type="presParOf" srcId="{0F905639-1614-400B-8FA5-CBB0DE167D28}" destId="{85B657F5-5C9C-42F8-A245-10BA7A824404}" srcOrd="0" destOrd="0" presId="urn:microsoft.com/office/officeart/2005/8/layout/lProcess2"/>
    <dgm:cxn modelId="{697358BC-0DC4-4B92-962B-5529DAFECFD6}" type="presParOf" srcId="{0F905639-1614-400B-8FA5-CBB0DE167D28}" destId="{AC0DD7DC-3B42-48D8-A1BA-88D01627AD9F}" srcOrd="1" destOrd="0" presId="urn:microsoft.com/office/officeart/2005/8/layout/lProcess2"/>
    <dgm:cxn modelId="{74299F99-DDC2-4438-BF90-88F140F65632}" type="presParOf" srcId="{0F905639-1614-400B-8FA5-CBB0DE167D28}" destId="{51239DC3-E9A2-43DA-8F69-23A0808C5F7B}" srcOrd="2" destOrd="0" presId="urn:microsoft.com/office/officeart/2005/8/layout/lProcess2"/>
    <dgm:cxn modelId="{77F5135F-00FF-4539-AB1B-F8F71D700EC8}" type="presParOf" srcId="{4514D2E9-87FF-454C-A554-FD761A8568C7}" destId="{AA409656-EC9E-49D6-8BDF-28792EB46183}" srcOrd="5" destOrd="0" presId="urn:microsoft.com/office/officeart/2005/8/layout/lProcess2"/>
    <dgm:cxn modelId="{AFA9BDA5-47ED-49D0-8EF3-09B719CEED9E}" type="presParOf" srcId="{4514D2E9-87FF-454C-A554-FD761A8568C7}" destId="{79CE3980-98C8-4564-915E-59923DFBBF03}" srcOrd="6" destOrd="0" presId="urn:microsoft.com/office/officeart/2005/8/layout/lProcess2"/>
    <dgm:cxn modelId="{BC1C187C-1C1C-4861-A435-17F082181136}" type="presParOf" srcId="{79CE3980-98C8-4564-915E-59923DFBBF03}" destId="{DFC8EC82-A76D-41CD-A597-E02C5F5CBEEE}" srcOrd="0" destOrd="0" presId="urn:microsoft.com/office/officeart/2005/8/layout/lProcess2"/>
    <dgm:cxn modelId="{EC1E8DC5-2C12-4DA9-B264-055F81DE394D}" type="presParOf" srcId="{79CE3980-98C8-4564-915E-59923DFBBF03}" destId="{A9276CF6-D6BB-4D87-85EE-C74A56417B50}" srcOrd="1" destOrd="0" presId="urn:microsoft.com/office/officeart/2005/8/layout/lProcess2"/>
    <dgm:cxn modelId="{08378533-868E-4760-99FE-E26EF8D93102}" type="presParOf" srcId="{79CE3980-98C8-4564-915E-59923DFBBF03}" destId="{6F4913EE-3597-469A-BAA0-D082AC5E47A9}" srcOrd="2" destOrd="0" presId="urn:microsoft.com/office/officeart/2005/8/layout/lProcess2"/>
    <dgm:cxn modelId="{04714590-9A8D-45CD-B2A2-DDB180190E64}" type="presParOf" srcId="{6F4913EE-3597-469A-BAA0-D082AC5E47A9}" destId="{03EEACD6-906A-419E-ACC7-F193A552FC8A}" srcOrd="0" destOrd="0" presId="urn:microsoft.com/office/officeart/2005/8/layout/lProcess2"/>
    <dgm:cxn modelId="{F6D50701-9A5D-4EA4-ADF6-99A50C1993E4}" type="presParOf" srcId="{03EEACD6-906A-419E-ACC7-F193A552FC8A}" destId="{EF50A355-5315-401C-A8B8-05A2B4F30FE3}" srcOrd="0" destOrd="0" presId="urn:microsoft.com/office/officeart/2005/8/layout/lProcess2"/>
    <dgm:cxn modelId="{6E1BECB1-BCB4-4F0E-A81B-03A9DFE17316}" type="presParOf" srcId="{03EEACD6-906A-419E-ACC7-F193A552FC8A}" destId="{8F5E152E-D1EC-4A61-89CE-BF7F4DA1F822}" srcOrd="1" destOrd="0" presId="urn:microsoft.com/office/officeart/2005/8/layout/lProcess2"/>
    <dgm:cxn modelId="{99967A88-34F4-4D85-8AD3-861A93CAF208}" type="presParOf" srcId="{03EEACD6-906A-419E-ACC7-F193A552FC8A}" destId="{60B6E648-ADB0-4695-B9EA-290DF28C1E3A}" srcOrd="2" destOrd="0" presId="urn:microsoft.com/office/officeart/2005/8/layout/lProcess2"/>
    <dgm:cxn modelId="{AC3D808F-FD52-4517-98E9-FEFBE65D9B71}" type="presParOf" srcId="{4514D2E9-87FF-454C-A554-FD761A8568C7}" destId="{EA1AAD27-E3B9-4DA2-AE2C-330662C2BE86}" srcOrd="7" destOrd="0" presId="urn:microsoft.com/office/officeart/2005/8/layout/lProcess2"/>
    <dgm:cxn modelId="{549CD07C-696E-4BC1-A291-4128A8AD044C}" type="presParOf" srcId="{4514D2E9-87FF-454C-A554-FD761A8568C7}" destId="{11320078-92D3-471C-BC38-D27E99C2A837}" srcOrd="8" destOrd="0" presId="urn:microsoft.com/office/officeart/2005/8/layout/lProcess2"/>
    <dgm:cxn modelId="{76067D02-1733-4C4A-AEC6-2B6BCD85BA8E}" type="presParOf" srcId="{11320078-92D3-471C-BC38-D27E99C2A837}" destId="{B7745507-FF48-4A3D-94B6-C22B44E66409}" srcOrd="0" destOrd="0" presId="urn:microsoft.com/office/officeart/2005/8/layout/lProcess2"/>
    <dgm:cxn modelId="{66FB370C-7B23-4B1A-921B-F12A958B1FDC}" type="presParOf" srcId="{11320078-92D3-471C-BC38-D27E99C2A837}" destId="{3B09E531-2667-42C3-B344-18F91AEDB3E2}" srcOrd="1" destOrd="0" presId="urn:microsoft.com/office/officeart/2005/8/layout/lProcess2"/>
    <dgm:cxn modelId="{FF8A78D6-0C2E-47B4-92BF-48CFC415175B}" type="presParOf" srcId="{11320078-92D3-471C-BC38-D27E99C2A837}" destId="{2DBE89DF-7F6D-4774-A904-1B3DE19B3EBD}" srcOrd="2" destOrd="0" presId="urn:microsoft.com/office/officeart/2005/8/layout/lProcess2"/>
    <dgm:cxn modelId="{4BFB2CDF-CFFF-471E-B68E-3A5D6178EB4D}" type="presParOf" srcId="{2DBE89DF-7F6D-4774-A904-1B3DE19B3EBD}" destId="{77A9AB98-8E8B-4D79-AABA-8B07E0953387}" srcOrd="0" destOrd="0" presId="urn:microsoft.com/office/officeart/2005/8/layout/lProcess2"/>
    <dgm:cxn modelId="{DC66A35F-48E2-4EA2-B046-12953D940E47}" type="presParOf" srcId="{77A9AB98-8E8B-4D79-AABA-8B07E0953387}" destId="{E9562205-A509-4BB9-93FE-4A2A129662F8}" srcOrd="0" destOrd="0" presId="urn:microsoft.com/office/officeart/2005/8/layout/lProcess2"/>
    <dgm:cxn modelId="{2A36B7F9-D944-4D26-AD16-89A54656A362}" type="presParOf" srcId="{77A9AB98-8E8B-4D79-AABA-8B07E0953387}" destId="{2F513BE7-2B73-4016-936D-B3511B975C1B}" srcOrd="1" destOrd="0" presId="urn:microsoft.com/office/officeart/2005/8/layout/lProcess2"/>
    <dgm:cxn modelId="{0ADAC632-09A1-433C-BC6F-A9BC2CFF5B3B}" type="presParOf" srcId="{77A9AB98-8E8B-4D79-AABA-8B07E0953387}" destId="{B73DEB73-79BB-4F9E-967F-68A26D38A128}" srcOrd="2" destOrd="0" presId="urn:microsoft.com/office/officeart/2005/8/layout/lProcess2"/>
    <dgm:cxn modelId="{A9F41943-854B-4DAB-AF65-F39B17801900}" type="presParOf" srcId="{4514D2E9-87FF-454C-A554-FD761A8568C7}" destId="{D0E2F36F-C1E8-4F0F-9068-B29DC99474F5}" srcOrd="9" destOrd="0" presId="urn:microsoft.com/office/officeart/2005/8/layout/lProcess2"/>
    <dgm:cxn modelId="{23A3F7DC-7389-471C-84DE-14C6DD200F84}" type="presParOf" srcId="{4514D2E9-87FF-454C-A554-FD761A8568C7}" destId="{144690A0-3A60-4675-BA35-6AA8DAF53BCF}" srcOrd="10" destOrd="0" presId="urn:microsoft.com/office/officeart/2005/8/layout/lProcess2"/>
    <dgm:cxn modelId="{8876B83D-EC41-435D-B850-FD0573A30222}" type="presParOf" srcId="{144690A0-3A60-4675-BA35-6AA8DAF53BCF}" destId="{D473E531-D125-469C-87A6-33F7D5E8F115}" srcOrd="0" destOrd="0" presId="urn:microsoft.com/office/officeart/2005/8/layout/lProcess2"/>
    <dgm:cxn modelId="{66CC8502-99D8-42DB-B86D-059F3E6DC994}" type="presParOf" srcId="{144690A0-3A60-4675-BA35-6AA8DAF53BCF}" destId="{FAA74DE5-4B5D-4A3C-B4A0-F426ACCBD9E4}" srcOrd="1" destOrd="0" presId="urn:microsoft.com/office/officeart/2005/8/layout/lProcess2"/>
    <dgm:cxn modelId="{92B42B0F-01A2-4373-9B73-408564ACC617}" type="presParOf" srcId="{144690A0-3A60-4675-BA35-6AA8DAF53BCF}" destId="{DF18FC3D-4823-4D45-9CFE-41B7B5561571}" srcOrd="2" destOrd="0" presId="urn:microsoft.com/office/officeart/2005/8/layout/lProcess2"/>
    <dgm:cxn modelId="{27C09CB7-7480-45DF-AF35-1D82C2A09B97}" type="presParOf" srcId="{DF18FC3D-4823-4D45-9CFE-41B7B5561571}" destId="{919D7678-E6E0-476A-B5BC-63494CB38EAC}" srcOrd="0" destOrd="0" presId="urn:microsoft.com/office/officeart/2005/8/layout/lProcess2"/>
    <dgm:cxn modelId="{509D858B-0D48-4958-9026-BDCB82CAD26F}" type="presParOf" srcId="{919D7678-E6E0-476A-B5BC-63494CB38EAC}" destId="{F542268E-C995-45FF-9CF3-9C7C99773B2D}" srcOrd="0" destOrd="0" presId="urn:microsoft.com/office/officeart/2005/8/layout/lProcess2"/>
    <dgm:cxn modelId="{D24331E6-4582-4234-B84A-C50B296EBA04}" type="presParOf" srcId="{919D7678-E6E0-476A-B5BC-63494CB38EAC}" destId="{EDB0CE32-C98B-4DDC-BD38-B873B50786A7}" srcOrd="1" destOrd="0" presId="urn:microsoft.com/office/officeart/2005/8/layout/lProcess2"/>
    <dgm:cxn modelId="{8E66EE5E-9F70-4C41-A8C1-EF6EE50B60D3}" type="presParOf" srcId="{919D7678-E6E0-476A-B5BC-63494CB38EAC}" destId="{784606F8-6B08-4F32-B104-EEE71C2B261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1" loCatId="process" qsTypeId="urn:microsoft.com/office/officeart/2005/8/quickstyle/simple1" qsCatId="simple" csTypeId="urn:microsoft.com/office/officeart/2005/8/colors/accent1_2" csCatId="accent1" phldr="1"/>
      <dgm:spPr/>
      <dgm:t>
        <a:bodyPr/>
        <a:lstStyle/>
        <a:p>
          <a:endParaRPr lang="en-US"/>
        </a:p>
      </dgm:t>
    </dgm:pt>
    <dgm:pt modelId="{3D196BA1-8327-42F7-B9E5-87D503CB93F4}">
      <dgm:prSet phldrT="[Text]"/>
      <dgm:spPr/>
      <dgm:t>
        <a:bodyPr/>
        <a:lstStyle/>
        <a:p>
          <a:pPr algn="l" defTabSz="914400">
            <a:buNone/>
          </a:pPr>
          <a:r>
            <a:rPr lang="fr-FR" noProof="1" smtClean="0"/>
            <a:t>Jalon 1</a:t>
          </a:r>
          <a:endParaRPr lang="fr-FR" noProof="1"/>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l" defTabSz="914400">
            <a:buNone/>
          </a:pPr>
          <a:r>
            <a:rPr lang="fr-FR" noProof="1" smtClean="0"/>
            <a:t>Jalon 2</a:t>
          </a:r>
          <a:endParaRPr lang="fr-FR" noProof="1"/>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l" defTabSz="914400">
            <a:buNone/>
          </a:pPr>
          <a:r>
            <a:rPr lang="fr-FR" noProof="1" smtClean="0"/>
            <a:t>Jalon 3</a:t>
          </a:r>
          <a:endParaRPr lang="fr-FR" noProof="1"/>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pPr algn="l" defTabSz="914400">
            <a:buNone/>
          </a:pPr>
          <a:r>
            <a:rPr lang="fr-FR" noProof="1" smtClean="0"/>
            <a:t>Jalon 4</a:t>
          </a:r>
          <a:endParaRPr lang="fr-FR" noProof="1"/>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dgm:spPr/>
      <dgm:t>
        <a:bodyPr/>
        <a:lstStyle/>
        <a:p>
          <a:pPr algn="l" defTabSz="914400">
            <a:buNone/>
          </a:pPr>
          <a:r>
            <a:rPr lang="fr-FR" noProof="1" smtClean="0"/>
            <a:t>10 janvier</a:t>
          </a:r>
          <a:endParaRPr lang="fr-FR" noProof="1"/>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dgm:spPr/>
      <dgm:t>
        <a:bodyPr/>
        <a:lstStyle/>
        <a:p>
          <a:pPr algn="l" defTabSz="914400">
            <a:buNone/>
          </a:pPr>
          <a:r>
            <a:rPr lang="fr-FR" noProof="1" smtClean="0"/>
            <a:t>10 avril</a:t>
          </a:r>
          <a:endParaRPr lang="fr-FR" noProof="1"/>
        </a:p>
      </dgm:t>
    </dgm:pt>
    <dgm:pt modelId="{1D637EAC-CE50-46EA-AF5F-9FB480601BFE}" type="parTrans" cxnId="{EDABE1D7-6258-4908-B8B9-20F990FF78F7}">
      <dgm:prSet/>
      <dgm:spPr/>
      <dgm:t>
        <a:bodyPr/>
        <a:lstStyle/>
        <a:p>
          <a:endParaRPr lang="fr-FR"/>
        </a:p>
      </dgm:t>
    </dgm:pt>
    <dgm:pt modelId="{50AADD8D-53DE-40A4-9EDE-515AFE7CDEB8}" type="sibTrans" cxnId="{EDABE1D7-6258-4908-B8B9-20F990FF78F7}">
      <dgm:prSet/>
      <dgm:spPr/>
      <dgm:t>
        <a:bodyPr/>
        <a:lstStyle/>
        <a:p>
          <a:endParaRPr lang="fr-FR"/>
        </a:p>
      </dgm:t>
    </dgm:pt>
    <dgm:pt modelId="{2B0D741D-EB87-4383-BCA6-9A64848CD872}">
      <dgm:prSet phldrT="[Text]"/>
      <dgm:spPr/>
      <dgm:t>
        <a:bodyPr/>
        <a:lstStyle/>
        <a:p>
          <a:pPr algn="l" defTabSz="914400">
            <a:buNone/>
          </a:pPr>
          <a:r>
            <a:rPr lang="fr-FR" noProof="1" smtClean="0"/>
            <a:t>10 juillet</a:t>
          </a:r>
          <a:endParaRPr lang="fr-FR" noProof="1"/>
        </a:p>
      </dgm:t>
    </dgm:pt>
    <dgm:pt modelId="{D7AE170C-5D08-45BE-B66C-ADCCEA2B6070}" type="parTrans" cxnId="{B20B877B-28D3-4AE4-B151-2E6BB83A2BAF}">
      <dgm:prSet/>
      <dgm:spPr/>
      <dgm:t>
        <a:bodyPr/>
        <a:lstStyle/>
        <a:p>
          <a:endParaRPr lang="fr-FR"/>
        </a:p>
      </dgm:t>
    </dgm:pt>
    <dgm:pt modelId="{C9E91C8C-F01A-4A22-961D-58CB0B96BE74}" type="sibTrans" cxnId="{B20B877B-28D3-4AE4-B151-2E6BB83A2BAF}">
      <dgm:prSet/>
      <dgm:spPr/>
      <dgm:t>
        <a:bodyPr/>
        <a:lstStyle/>
        <a:p>
          <a:endParaRPr lang="fr-FR"/>
        </a:p>
      </dgm:t>
    </dgm:pt>
    <dgm:pt modelId="{67A02677-135E-4B0F-BC35-8E5F1E51F9A6}">
      <dgm:prSet phldrT="[Text]"/>
      <dgm:spPr/>
      <dgm:t>
        <a:bodyPr/>
        <a:lstStyle/>
        <a:p>
          <a:pPr algn="l" defTabSz="914400">
            <a:buNone/>
          </a:pPr>
          <a:r>
            <a:rPr lang="fr-FR" noProof="1" smtClean="0"/>
            <a:t>10 octobre</a:t>
          </a:r>
          <a:endParaRPr lang="fr-FR" noProof="1"/>
        </a:p>
      </dgm:t>
    </dgm:pt>
    <dgm:pt modelId="{ECA723FB-08BB-4F59-8B80-29F6E90B7D83}" type="parTrans" cxnId="{71DF218E-037B-4DC0-A6DE-BE09006DC683}">
      <dgm:prSet/>
      <dgm:spPr/>
      <dgm:t>
        <a:bodyPr/>
        <a:lstStyle/>
        <a:p>
          <a:endParaRPr lang="fr-FR"/>
        </a:p>
      </dgm:t>
    </dgm:pt>
    <dgm:pt modelId="{5114D3EC-BCB3-4290-900A-CD5F9605A204}" type="sibTrans" cxnId="{71DF218E-037B-4DC0-A6DE-BE09006DC683}">
      <dgm:prSet/>
      <dgm:spPr/>
      <dgm:t>
        <a:bodyPr/>
        <a:lstStyle/>
        <a:p>
          <a:endParaRPr lang="fr-FR"/>
        </a:p>
      </dgm:t>
    </dgm:pt>
    <dgm:pt modelId="{03C1E04F-85F6-40B3-A0F3-213FB8AE107E}" type="pres">
      <dgm:prSet presAssocID="{4E91585B-FD9B-4FDC-940E-F16B188611DF}" presName="Name0" presStyleCnt="0">
        <dgm:presLayoutVars>
          <dgm:dir/>
          <dgm:resizeHandles val="exact"/>
        </dgm:presLayoutVars>
      </dgm:prSet>
      <dgm:spPr/>
      <dgm:t>
        <a:bodyPr/>
        <a:lstStyle/>
        <a:p>
          <a:endParaRPr lang="en-US"/>
        </a:p>
      </dgm:t>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t>
        <a:bodyPr/>
        <a:lstStyle/>
        <a:p>
          <a:endParaRPr lang="en-US"/>
        </a:p>
      </dgm:t>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t>
        <a:bodyPr/>
        <a:lstStyle/>
        <a:p>
          <a:endParaRPr lang="en-US"/>
        </a:p>
      </dgm:t>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t>
        <a:bodyPr/>
        <a:lstStyle/>
        <a:p>
          <a:endParaRPr lang="en-US"/>
        </a:p>
      </dgm:t>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t>
        <a:bodyPr/>
        <a:lstStyle/>
        <a:p>
          <a:endParaRPr lang="en-US"/>
        </a:p>
      </dgm:t>
    </dgm:pt>
  </dgm:ptLst>
  <dgm:cxnLst>
    <dgm:cxn modelId="{D14BB740-54F2-4206-9DB4-DD9C51FF3ABE}" type="presOf" srcId="{4C944641-FCF5-4AD8-B261-60AA0024A79E}" destId="{A9EA7C76-27AE-4735-BCE5-63AC65591A0F}" srcOrd="0" destOrd="0" presId="urn:microsoft.com/office/officeart/2005/8/layout/chevronAccent+Icon#1"/>
    <dgm:cxn modelId="{ACFD0A30-8F4E-4F8F-83BD-6B1071B359A6}" type="presOf" srcId="{67A02677-135E-4B0F-BC35-8E5F1E51F9A6}" destId="{6A304773-9EB8-4E73-8888-D75C2036D148}" srcOrd="0" destOrd="1" presId="urn:microsoft.com/office/officeart/2005/8/layout/chevronAccent+Icon#1"/>
    <dgm:cxn modelId="{3034C04C-4B99-4452-89EF-B3C28EEE5939}" srcId="{4E91585B-FD9B-4FDC-940E-F16B188611DF}" destId="{3D196BA1-8327-42F7-B9E5-87D503CB93F4}" srcOrd="0" destOrd="0" parTransId="{A2507B0B-8670-490A-A262-42446148EFC1}" sibTransId="{2F8CDDFD-859D-49A6-83DB-88370576A339}"/>
    <dgm:cxn modelId="{9F9815ED-458E-4413-BBD9-5AA96F00EDA8}" type="presOf" srcId="{B7F213D6-AC1C-4269-8455-91A2A9931F05}" destId="{6A304773-9EB8-4E73-8888-D75C2036D148}" srcOrd="0" destOrd="0" presId="urn:microsoft.com/office/officeart/2005/8/layout/chevronAccent+Icon#1"/>
    <dgm:cxn modelId="{EDABE1D7-6258-4908-B8B9-20F990FF78F7}" srcId="{4C944641-FCF5-4AD8-B261-60AA0024A79E}" destId="{E8D8B103-69EC-4511-8358-B6CC928047DB}" srcOrd="0" destOrd="0" parTransId="{1D637EAC-CE50-46EA-AF5F-9FB480601BFE}" sibTransId="{50AADD8D-53DE-40A4-9EDE-515AFE7CDEB8}"/>
    <dgm:cxn modelId="{0BC418DD-0307-45EC-AB6B-3B765E27B354}" type="presOf" srcId="{4E91585B-FD9B-4FDC-940E-F16B188611DF}" destId="{03C1E04F-85F6-40B3-A0F3-213FB8AE107E}" srcOrd="0" destOrd="0" presId="urn:microsoft.com/office/officeart/2005/8/layout/chevronAccent+Icon#1"/>
    <dgm:cxn modelId="{977E16C2-B327-4A54-873C-9FB8292020C4}" srcId="{4E91585B-FD9B-4FDC-940E-F16B188611DF}" destId="{F8FB1AE1-7950-4301-88C4-3D45B2DAEABD}" srcOrd="2" destOrd="0" parTransId="{DE3B344A-4481-4A7F-BF08-FA41E5323599}" sibTransId="{1995DAFA-2969-47AE-BAD4-7226AF43A4A9}"/>
    <dgm:cxn modelId="{71DF218E-037B-4DC0-A6DE-BE09006DC683}" srcId="{B7F213D6-AC1C-4269-8455-91A2A9931F05}" destId="{67A02677-135E-4B0F-BC35-8E5F1E51F9A6}" srcOrd="0" destOrd="0" parTransId="{ECA723FB-08BB-4F59-8B80-29F6E90B7D83}" sibTransId="{5114D3EC-BCB3-4290-900A-CD5F9605A204}"/>
    <dgm:cxn modelId="{71E077FD-77A0-4218-96A2-232E48796826}" type="presOf" srcId="{3D196BA1-8327-42F7-B9E5-87D503CB93F4}" destId="{73A53A56-C7DC-4AAC-A87E-DB3D1036D1EE}" srcOrd="0" destOrd="0" presId="urn:microsoft.com/office/officeart/2005/8/layout/chevronAccent+Icon#1"/>
    <dgm:cxn modelId="{2029BA2A-2457-4A98-99FA-B61D86B6DFC0}" srcId="{4E91585B-FD9B-4FDC-940E-F16B188611DF}" destId="{B7F213D6-AC1C-4269-8455-91A2A9931F05}" srcOrd="3" destOrd="0" parTransId="{3D956855-F314-45DD-A7E4-9DA3886AB7CC}" sibTransId="{D614A336-5FF3-4391-AE65-C801E6B1982D}"/>
    <dgm:cxn modelId="{8DAA4B39-AF8F-4F9A-90C7-8D44C750DA96}" srcId="{3D196BA1-8327-42F7-B9E5-87D503CB93F4}" destId="{82D8FC0B-BF2D-40D0-8601-CFE56FD67B92}" srcOrd="0" destOrd="0" parTransId="{3F6E66F8-3F0A-4E92-84F6-1A9E7ED94FBF}" sibTransId="{020A973A-613B-4F38-9A1E-085548B6DF68}"/>
    <dgm:cxn modelId="{E28F99C8-4840-4803-9B93-FC60632C0406}" type="presOf" srcId="{82D8FC0B-BF2D-40D0-8601-CFE56FD67B92}" destId="{73A53A56-C7DC-4AAC-A87E-DB3D1036D1EE}" srcOrd="0" destOrd="1" presId="urn:microsoft.com/office/officeart/2005/8/layout/chevronAccent+Icon#1"/>
    <dgm:cxn modelId="{49389629-C342-4310-974D-8F29AC80DB4A}" type="presOf" srcId="{F8FB1AE1-7950-4301-88C4-3D45B2DAEABD}" destId="{3287C711-09C1-47F4-9A59-F2DE2A83CBA5}" srcOrd="0" destOrd="0" presId="urn:microsoft.com/office/officeart/2005/8/layout/chevronAccent+Icon#1"/>
    <dgm:cxn modelId="{42307F2D-F814-465A-A0FC-18F165DDDF27}" type="presOf" srcId="{2B0D741D-EB87-4383-BCA6-9A64848CD872}" destId="{3287C711-09C1-47F4-9A59-F2DE2A83CBA5}" srcOrd="0" destOrd="1" presId="urn:microsoft.com/office/officeart/2005/8/layout/chevronAccent+Icon#1"/>
    <dgm:cxn modelId="{DA278ECD-ED39-4044-9E8D-6DE29F7C3FB3}" srcId="{4E91585B-FD9B-4FDC-940E-F16B188611DF}" destId="{4C944641-FCF5-4AD8-B261-60AA0024A79E}" srcOrd="1" destOrd="0" parTransId="{8E5E79D8-FB05-4739-B0F5-8BE6ED2F29C8}" sibTransId="{FCC9CB30-198F-41E6-B00A-25E93E3DC839}"/>
    <dgm:cxn modelId="{B20B877B-28D3-4AE4-B151-2E6BB83A2BAF}" srcId="{F8FB1AE1-7950-4301-88C4-3D45B2DAEABD}" destId="{2B0D741D-EB87-4383-BCA6-9A64848CD872}" srcOrd="0" destOrd="0" parTransId="{D7AE170C-5D08-45BE-B66C-ADCCEA2B6070}" sibTransId="{C9E91C8C-F01A-4A22-961D-58CB0B96BE74}"/>
    <dgm:cxn modelId="{0ED7A59D-F571-4C70-BC73-16374553CA58}" type="presOf" srcId="{E8D8B103-69EC-4511-8358-B6CC928047DB}" destId="{A9EA7C76-27AE-4735-BCE5-63AC65591A0F}" srcOrd="0" destOrd="1" presId="urn:microsoft.com/office/officeart/2005/8/layout/chevronAccent+Icon#1"/>
    <dgm:cxn modelId="{7681925B-DCA2-4235-8C1F-A2F47F135D4F}" type="presParOf" srcId="{03C1E04F-85F6-40B3-A0F3-213FB8AE107E}" destId="{A5DD43A9-1DAF-4AF8-B93F-002231B340F4}" srcOrd="0" destOrd="0" presId="urn:microsoft.com/office/officeart/2005/8/layout/chevronAccent+Icon#1"/>
    <dgm:cxn modelId="{453433A2-52BB-45E6-865E-7A9A56B82E23}" type="presParOf" srcId="{A5DD43A9-1DAF-4AF8-B93F-002231B340F4}" destId="{F1B29D40-6158-4812-B2C1-953BF9959822}" srcOrd="0" destOrd="0" presId="urn:microsoft.com/office/officeart/2005/8/layout/chevronAccent+Icon#1"/>
    <dgm:cxn modelId="{F180A7DD-2C03-41A3-A5C5-5C481A8399EF}" type="presParOf" srcId="{A5DD43A9-1DAF-4AF8-B93F-002231B340F4}" destId="{73A53A56-C7DC-4AAC-A87E-DB3D1036D1EE}" srcOrd="1" destOrd="0" presId="urn:microsoft.com/office/officeart/2005/8/layout/chevronAccent+Icon#1"/>
    <dgm:cxn modelId="{0DA8E18B-F11E-4A77-82F2-C0F1F4C03787}" type="presParOf" srcId="{03C1E04F-85F6-40B3-A0F3-213FB8AE107E}" destId="{8B17F3B4-600A-4CE5-A22F-67422DEA3775}" srcOrd="1" destOrd="0" presId="urn:microsoft.com/office/officeart/2005/8/layout/chevronAccent+Icon#1"/>
    <dgm:cxn modelId="{C21E9893-34E4-4D6D-98A5-8EC0F1967E97}" type="presParOf" srcId="{03C1E04F-85F6-40B3-A0F3-213FB8AE107E}" destId="{269B63CB-5ED7-42FC-B24E-49B9E6479AD2}" srcOrd="2" destOrd="0" presId="urn:microsoft.com/office/officeart/2005/8/layout/chevronAccent+Icon#1"/>
    <dgm:cxn modelId="{30FF3382-49D7-4ED7-9ED2-5AA086A4D125}" type="presParOf" srcId="{269B63CB-5ED7-42FC-B24E-49B9E6479AD2}" destId="{A33B6407-611A-47C1-8F11-11F4B43E3BA6}" srcOrd="0" destOrd="0" presId="urn:microsoft.com/office/officeart/2005/8/layout/chevronAccent+Icon#1"/>
    <dgm:cxn modelId="{FA6AB1F2-32EA-4966-BA56-E149FDFA4FE3}" type="presParOf" srcId="{269B63CB-5ED7-42FC-B24E-49B9E6479AD2}" destId="{A9EA7C76-27AE-4735-BCE5-63AC65591A0F}" srcOrd="1" destOrd="0" presId="urn:microsoft.com/office/officeart/2005/8/layout/chevronAccent+Icon#1"/>
    <dgm:cxn modelId="{86199E1D-32B0-4545-8D32-9FAA17A74BB6}" type="presParOf" srcId="{03C1E04F-85F6-40B3-A0F3-213FB8AE107E}" destId="{295420C1-1D20-4824-A2A2-917C15D92A2B}" srcOrd="3" destOrd="0" presId="urn:microsoft.com/office/officeart/2005/8/layout/chevronAccent+Icon#1"/>
    <dgm:cxn modelId="{5D7D548E-6BAA-4483-B4C1-0EF5273CDE10}" type="presParOf" srcId="{03C1E04F-85F6-40B3-A0F3-213FB8AE107E}" destId="{48E6F5D5-9146-43D5-BB44-65B9F611FA24}" srcOrd="4" destOrd="0" presId="urn:microsoft.com/office/officeart/2005/8/layout/chevronAccent+Icon#1"/>
    <dgm:cxn modelId="{C6CF56B4-6F63-478A-8B0A-DA7D61232231}" type="presParOf" srcId="{48E6F5D5-9146-43D5-BB44-65B9F611FA24}" destId="{8A97269C-C120-4B0D-8241-794015A53C15}" srcOrd="0" destOrd="0" presId="urn:microsoft.com/office/officeart/2005/8/layout/chevronAccent+Icon#1"/>
    <dgm:cxn modelId="{59C2EC51-7D1E-4035-9D89-FAD0AD345D67}" type="presParOf" srcId="{48E6F5D5-9146-43D5-BB44-65B9F611FA24}" destId="{3287C711-09C1-47F4-9A59-F2DE2A83CBA5}" srcOrd="1" destOrd="0" presId="urn:microsoft.com/office/officeart/2005/8/layout/chevronAccent+Icon#1"/>
    <dgm:cxn modelId="{6B85A956-80B8-4A01-8D80-01295DC3CAD2}" type="presParOf" srcId="{03C1E04F-85F6-40B3-A0F3-213FB8AE107E}" destId="{7662593A-0DBA-4DD1-9B80-A9CDE3EEA36F}" srcOrd="5" destOrd="0" presId="urn:microsoft.com/office/officeart/2005/8/layout/chevronAccent+Icon#1"/>
    <dgm:cxn modelId="{6F2A5FD8-6E1B-40FA-9282-17028E4FE322}" type="presParOf" srcId="{03C1E04F-85F6-40B3-A0F3-213FB8AE107E}" destId="{8EC6BC53-5DB8-4769-9D7D-706542416C7F}" srcOrd="6" destOrd="0" presId="urn:microsoft.com/office/officeart/2005/8/layout/chevronAccent+Icon#1"/>
    <dgm:cxn modelId="{DEAE862E-9917-429F-B265-F75A3161E95A}" type="presParOf" srcId="{8EC6BC53-5DB8-4769-9D7D-706542416C7F}" destId="{2E5F26DE-5046-425E-8CE5-81AABA87F06B}" srcOrd="0" destOrd="0" presId="urn:microsoft.com/office/officeart/2005/8/layout/chevronAccent+Icon#1"/>
    <dgm:cxn modelId="{DB84F00F-B337-457B-B919-2F8BC8676F97}" type="presParOf" srcId="{8EC6BC53-5DB8-4769-9D7D-706542416C7F}" destId="{6A304773-9EB8-4E73-8888-D75C2036D148}" srcOrd="1" destOrd="0" presId="urn:microsoft.com/office/officeart/2005/8/layout/chevronAccent+Ic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4539135" y="1119976"/>
          <a:ext cx="215426" cy="943773"/>
        </a:xfrm>
        <a:custGeom>
          <a:avLst/>
          <a:gdLst/>
          <a:ahLst/>
          <a:cxnLst/>
          <a:rect l="0" t="0" r="0" b="0"/>
          <a:pathLst>
            <a:path>
              <a:moveTo>
                <a:pt x="215426" y="0"/>
              </a:moveTo>
              <a:lnTo>
                <a:pt x="215426" y="943773"/>
              </a:lnTo>
              <a:lnTo>
                <a:pt x="0" y="94377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4754562" y="1119976"/>
          <a:ext cx="3723802" cy="1887547"/>
        </a:xfrm>
        <a:custGeom>
          <a:avLst/>
          <a:gdLst/>
          <a:ahLst/>
          <a:cxnLst/>
          <a:rect l="0" t="0" r="0" b="0"/>
          <a:pathLst>
            <a:path>
              <a:moveTo>
                <a:pt x="0" y="0"/>
              </a:moveTo>
              <a:lnTo>
                <a:pt x="0" y="1672120"/>
              </a:lnTo>
              <a:lnTo>
                <a:pt x="3723802" y="1672120"/>
              </a:lnTo>
              <a:lnTo>
                <a:pt x="3723802" y="188754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54562" y="1119976"/>
          <a:ext cx="1241267" cy="1887547"/>
        </a:xfrm>
        <a:custGeom>
          <a:avLst/>
          <a:gdLst/>
          <a:ahLst/>
          <a:cxnLst/>
          <a:rect l="0" t="0" r="0" b="0"/>
          <a:pathLst>
            <a:path>
              <a:moveTo>
                <a:pt x="0" y="0"/>
              </a:moveTo>
              <a:lnTo>
                <a:pt x="0" y="1672120"/>
              </a:lnTo>
              <a:lnTo>
                <a:pt x="1241267" y="1672120"/>
              </a:lnTo>
              <a:lnTo>
                <a:pt x="1241267" y="188754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3513294" y="1119976"/>
          <a:ext cx="1241267" cy="1887547"/>
        </a:xfrm>
        <a:custGeom>
          <a:avLst/>
          <a:gdLst/>
          <a:ahLst/>
          <a:cxnLst/>
          <a:rect l="0" t="0" r="0" b="0"/>
          <a:pathLst>
            <a:path>
              <a:moveTo>
                <a:pt x="1241267" y="0"/>
              </a:moveTo>
              <a:lnTo>
                <a:pt x="1241267" y="1672120"/>
              </a:lnTo>
              <a:lnTo>
                <a:pt x="0" y="1672120"/>
              </a:lnTo>
              <a:lnTo>
                <a:pt x="0" y="188754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1030759" y="1119976"/>
          <a:ext cx="3723802" cy="1887547"/>
        </a:xfrm>
        <a:custGeom>
          <a:avLst/>
          <a:gdLst/>
          <a:ahLst/>
          <a:cxnLst/>
          <a:rect l="0" t="0" r="0" b="0"/>
          <a:pathLst>
            <a:path>
              <a:moveTo>
                <a:pt x="3723802" y="0"/>
              </a:moveTo>
              <a:lnTo>
                <a:pt x="3723802" y="1672120"/>
              </a:lnTo>
              <a:lnTo>
                <a:pt x="0" y="1672120"/>
              </a:lnTo>
              <a:lnTo>
                <a:pt x="0" y="188754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728721" y="94135"/>
          <a:ext cx="2051681" cy="1025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914400">
            <a:lnSpc>
              <a:spcPct val="90000"/>
            </a:lnSpc>
            <a:spcBef>
              <a:spcPct val="0"/>
            </a:spcBef>
            <a:spcAft>
              <a:spcPct val="35000"/>
            </a:spcAft>
            <a:buNone/>
          </a:pPr>
          <a:r>
            <a:rPr lang="fr-FR" sz="2300" kern="1200" noProof="1" smtClean="0"/>
            <a:t>[Nom complet] Responsable du projet</a:t>
          </a:r>
          <a:endParaRPr lang="fr-FR" sz="2300" kern="1200" noProof="1"/>
        </a:p>
      </dsp:txBody>
      <dsp:txXfrm>
        <a:off x="3728721" y="94135"/>
        <a:ext cx="2051681" cy="1025840"/>
      </dsp:txXfrm>
    </dsp:sp>
    <dsp:sp modelId="{7174A553-29A2-4360-80CF-40A80BE1E5E1}">
      <dsp:nvSpPr>
        <dsp:cNvPr id="0" name=""/>
        <dsp:cNvSpPr/>
      </dsp:nvSpPr>
      <dsp:spPr>
        <a:xfrm>
          <a:off x="4918" y="3007523"/>
          <a:ext cx="2051681" cy="1025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914400">
            <a:lnSpc>
              <a:spcPct val="90000"/>
            </a:lnSpc>
            <a:spcBef>
              <a:spcPct val="0"/>
            </a:spcBef>
            <a:spcAft>
              <a:spcPct val="35000"/>
            </a:spcAft>
            <a:buNone/>
          </a:pPr>
          <a:r>
            <a:rPr lang="fr-FR" sz="2300" kern="1200" noProof="1" smtClean="0"/>
            <a:t>[Nom complet] Rôle du membre</a:t>
          </a:r>
          <a:endParaRPr lang="fr-FR" sz="2300" kern="1200" noProof="1"/>
        </a:p>
      </dsp:txBody>
      <dsp:txXfrm>
        <a:off x="4918" y="3007523"/>
        <a:ext cx="2051681" cy="1025840"/>
      </dsp:txXfrm>
    </dsp:sp>
    <dsp:sp modelId="{08335018-97AA-460E-A117-81DBA3DD3BA6}">
      <dsp:nvSpPr>
        <dsp:cNvPr id="0" name=""/>
        <dsp:cNvSpPr/>
      </dsp:nvSpPr>
      <dsp:spPr>
        <a:xfrm>
          <a:off x="2487453" y="3007523"/>
          <a:ext cx="2051681" cy="1025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914400">
            <a:lnSpc>
              <a:spcPct val="90000"/>
            </a:lnSpc>
            <a:spcBef>
              <a:spcPct val="0"/>
            </a:spcBef>
            <a:spcAft>
              <a:spcPct val="35000"/>
            </a:spcAft>
            <a:buNone/>
          </a:pPr>
          <a:r>
            <a:rPr lang="fr-FR" sz="2300" kern="1200" noProof="1" smtClean="0"/>
            <a:t>[Nom complet] Rôle du membre</a:t>
          </a:r>
          <a:endParaRPr lang="fr-FR" sz="2300" kern="1200" noProof="1"/>
        </a:p>
      </dsp:txBody>
      <dsp:txXfrm>
        <a:off x="2487453" y="3007523"/>
        <a:ext cx="2051681" cy="1025840"/>
      </dsp:txXfrm>
    </dsp:sp>
    <dsp:sp modelId="{57DA3771-BFCF-450F-AC08-0C13953670E4}">
      <dsp:nvSpPr>
        <dsp:cNvPr id="0" name=""/>
        <dsp:cNvSpPr/>
      </dsp:nvSpPr>
      <dsp:spPr>
        <a:xfrm>
          <a:off x="4969989" y="3007523"/>
          <a:ext cx="2051681" cy="1025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914400">
            <a:lnSpc>
              <a:spcPct val="90000"/>
            </a:lnSpc>
            <a:spcBef>
              <a:spcPct val="0"/>
            </a:spcBef>
            <a:spcAft>
              <a:spcPct val="35000"/>
            </a:spcAft>
            <a:buNone/>
          </a:pPr>
          <a:r>
            <a:rPr lang="fr-FR" sz="2300" kern="1200" noProof="1" smtClean="0"/>
            <a:t>[Nom complet] Rôle du membre</a:t>
          </a:r>
          <a:endParaRPr lang="fr-FR" sz="2300" kern="1200" noProof="1"/>
        </a:p>
      </dsp:txBody>
      <dsp:txXfrm>
        <a:off x="4969989" y="3007523"/>
        <a:ext cx="2051681" cy="1025840"/>
      </dsp:txXfrm>
    </dsp:sp>
    <dsp:sp modelId="{95F76DE9-F993-4C08-8EB9-2BBE7C2B73FA}">
      <dsp:nvSpPr>
        <dsp:cNvPr id="0" name=""/>
        <dsp:cNvSpPr/>
      </dsp:nvSpPr>
      <dsp:spPr>
        <a:xfrm>
          <a:off x="7452524" y="3007523"/>
          <a:ext cx="2051681" cy="1025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914400">
            <a:lnSpc>
              <a:spcPct val="90000"/>
            </a:lnSpc>
            <a:spcBef>
              <a:spcPct val="0"/>
            </a:spcBef>
            <a:spcAft>
              <a:spcPct val="35000"/>
            </a:spcAft>
            <a:buNone/>
          </a:pPr>
          <a:r>
            <a:rPr lang="fr-FR" sz="2300" kern="1200" noProof="1" smtClean="0"/>
            <a:t>[Nom complet] Rôle du membre</a:t>
          </a:r>
          <a:endParaRPr lang="fr-FR" sz="2300" kern="1200" noProof="1"/>
        </a:p>
      </dsp:txBody>
      <dsp:txXfrm>
        <a:off x="7452524" y="3007523"/>
        <a:ext cx="2051681" cy="1025840"/>
      </dsp:txXfrm>
    </dsp:sp>
    <dsp:sp modelId="{940E95D1-7142-4E02-A0BE-B91C30369A64}">
      <dsp:nvSpPr>
        <dsp:cNvPr id="0" name=""/>
        <dsp:cNvSpPr/>
      </dsp:nvSpPr>
      <dsp:spPr>
        <a:xfrm>
          <a:off x="2487453" y="1550829"/>
          <a:ext cx="2051681" cy="1025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914400">
            <a:lnSpc>
              <a:spcPct val="90000"/>
            </a:lnSpc>
            <a:spcBef>
              <a:spcPct val="0"/>
            </a:spcBef>
            <a:spcAft>
              <a:spcPct val="35000"/>
            </a:spcAft>
            <a:buNone/>
          </a:pPr>
          <a:r>
            <a:rPr lang="fr-FR" sz="2300" kern="1200" noProof="1" smtClean="0"/>
            <a:t>[Nom complet] Assistant administratif</a:t>
          </a:r>
          <a:endParaRPr lang="fr-FR" sz="2300" kern="1200" noProof="1"/>
        </a:p>
      </dsp:txBody>
      <dsp:txXfrm>
        <a:off x="2487453" y="1550829"/>
        <a:ext cx="2051681" cy="102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914400">
            <a:lnSpc>
              <a:spcPct val="90000"/>
            </a:lnSpc>
            <a:spcBef>
              <a:spcPct val="0"/>
            </a:spcBef>
            <a:spcAft>
              <a:spcPct val="35000"/>
            </a:spcAft>
            <a:buNone/>
          </a:pPr>
          <a:r>
            <a:rPr lang="fr-FR" sz="1700" kern="1200" noProof="1" smtClean="0"/>
            <a:t>Personnes</a:t>
          </a:r>
          <a:endParaRPr lang="fr-FR" sz="1700" kern="1200" noProof="1"/>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Ressource 1</a:t>
          </a:r>
          <a:br>
            <a:rPr lang="fr-FR" sz="1600" kern="1200" noProof="1" smtClean="0"/>
          </a:br>
          <a:r>
            <a:rPr lang="fr-FR" sz="1600" kern="1200" noProof="1" smtClean="0"/>
            <a:t>Ressource 2</a:t>
          </a:r>
          <a:br>
            <a:rPr lang="fr-FR" sz="1600" kern="1200" noProof="1" smtClean="0"/>
          </a:br>
          <a:r>
            <a:rPr lang="fr-FR" sz="1600" kern="1200" noProof="1" smtClean="0"/>
            <a:t>Ressource 3</a:t>
          </a:r>
          <a:br>
            <a:rPr lang="fr-FR" sz="1600" kern="1200" noProof="1" smtClean="0"/>
          </a:br>
          <a:r>
            <a:rPr lang="fr-FR" sz="1600" kern="1200" noProof="1" smtClean="0"/>
            <a:t>Ressource 4</a:t>
          </a:r>
          <a:endParaRPr lang="fr-FR" sz="1600" kern="1200" noProof="1"/>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Notes</a:t>
          </a:r>
          <a:endParaRPr lang="fr-FR" sz="1600" kern="1200" noProof="1"/>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914400">
            <a:lnSpc>
              <a:spcPct val="90000"/>
            </a:lnSpc>
            <a:spcBef>
              <a:spcPct val="0"/>
            </a:spcBef>
            <a:spcAft>
              <a:spcPct val="35000"/>
            </a:spcAft>
            <a:buNone/>
          </a:pPr>
          <a:r>
            <a:rPr lang="fr-FR" sz="1700" kern="1200" noProof="1" smtClean="0"/>
            <a:t>Équipement</a:t>
          </a:r>
          <a:endParaRPr lang="fr-FR" sz="1700" kern="1200" noProof="1"/>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Ressource 1</a:t>
          </a:r>
          <a:br>
            <a:rPr lang="fr-FR" sz="1600" kern="1200" noProof="1" smtClean="0"/>
          </a:br>
          <a:r>
            <a:rPr lang="fr-FR" sz="1600" kern="1200" noProof="1" smtClean="0"/>
            <a:t>Ressource 2</a:t>
          </a:r>
          <a:br>
            <a:rPr lang="fr-FR" sz="1600" kern="1200" noProof="1" smtClean="0"/>
          </a:br>
          <a:r>
            <a:rPr lang="fr-FR" sz="1600" kern="1200" noProof="1" smtClean="0"/>
            <a:t>Ressource 3</a:t>
          </a:r>
          <a:br>
            <a:rPr lang="fr-FR" sz="1600" kern="1200" noProof="1" smtClean="0"/>
          </a:br>
          <a:r>
            <a:rPr lang="fr-FR" sz="1600" kern="1200" noProof="1" smtClean="0"/>
            <a:t>Ressource 4</a:t>
          </a:r>
          <a:endParaRPr lang="fr-FR" sz="1600" kern="1200" noProof="1"/>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en-US" sz="1600" kern="1200" dirty="0"/>
            <a:t>Notes</a:t>
          </a:r>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914400">
            <a:lnSpc>
              <a:spcPct val="90000"/>
            </a:lnSpc>
            <a:spcBef>
              <a:spcPct val="0"/>
            </a:spcBef>
            <a:spcAft>
              <a:spcPct val="35000"/>
            </a:spcAft>
            <a:buNone/>
          </a:pPr>
          <a:r>
            <a:rPr lang="fr-FR" sz="1700" kern="1200" noProof="1" smtClean="0"/>
            <a:t>Emplacements</a:t>
          </a:r>
          <a:endParaRPr lang="fr-FR" sz="1700" kern="1200" noProof="1"/>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Ressource 1</a:t>
          </a:r>
          <a:br>
            <a:rPr lang="fr-FR" sz="1600" kern="1200" noProof="1" smtClean="0"/>
          </a:br>
          <a:r>
            <a:rPr lang="fr-FR" sz="1600" kern="1200" noProof="1" smtClean="0"/>
            <a:t>Ressource 2</a:t>
          </a:r>
          <a:br>
            <a:rPr lang="fr-FR" sz="1600" kern="1200" noProof="1" smtClean="0"/>
          </a:br>
          <a:r>
            <a:rPr lang="fr-FR" sz="1600" kern="1200" noProof="1" smtClean="0"/>
            <a:t>Ressource 3</a:t>
          </a:r>
          <a:br>
            <a:rPr lang="fr-FR" sz="1600" kern="1200" noProof="1" smtClean="0"/>
          </a:br>
          <a:r>
            <a:rPr lang="fr-FR" sz="1600" kern="1200" noProof="1" smtClean="0"/>
            <a:t>Ressource 4</a:t>
          </a:r>
          <a:endParaRPr lang="fr-FR" sz="1600" kern="1200" noProof="1"/>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Notes</a:t>
          </a:r>
          <a:endParaRPr lang="fr-FR" sz="1600" kern="1200" noProof="1"/>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914400">
            <a:lnSpc>
              <a:spcPct val="90000"/>
            </a:lnSpc>
            <a:spcBef>
              <a:spcPct val="0"/>
            </a:spcBef>
            <a:spcAft>
              <a:spcPct val="35000"/>
            </a:spcAft>
            <a:buNone/>
          </a:pPr>
          <a:r>
            <a:rPr lang="fr-FR" sz="1700" kern="1200" noProof="1" smtClean="0"/>
            <a:t>Services extérieurs</a:t>
          </a:r>
          <a:endParaRPr lang="fr-FR" sz="1700" kern="1200" noProof="1"/>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Ressource 1</a:t>
          </a:r>
          <a:br>
            <a:rPr lang="fr-FR" sz="1600" kern="1200" noProof="1" smtClean="0"/>
          </a:br>
          <a:r>
            <a:rPr lang="fr-FR" sz="1600" kern="1200" noProof="1" smtClean="0"/>
            <a:t>Ressource 2</a:t>
          </a:r>
          <a:br>
            <a:rPr lang="fr-FR" sz="1600" kern="1200" noProof="1" smtClean="0"/>
          </a:br>
          <a:r>
            <a:rPr lang="fr-FR" sz="1600" kern="1200" noProof="1" smtClean="0"/>
            <a:t>Ressource 3</a:t>
          </a:r>
          <a:br>
            <a:rPr lang="fr-FR" sz="1600" kern="1200" noProof="1" smtClean="0"/>
          </a:br>
          <a:r>
            <a:rPr lang="fr-FR" sz="1600" kern="1200" noProof="1" smtClean="0"/>
            <a:t>Ressource 4</a:t>
          </a:r>
          <a:endParaRPr lang="fr-FR" sz="1600" kern="1200" noProof="1"/>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Notes</a:t>
          </a:r>
          <a:endParaRPr lang="fr-FR" sz="1600" kern="1200" noProof="1"/>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914400">
            <a:lnSpc>
              <a:spcPct val="90000"/>
            </a:lnSpc>
            <a:spcBef>
              <a:spcPct val="0"/>
            </a:spcBef>
            <a:spcAft>
              <a:spcPct val="35000"/>
            </a:spcAft>
            <a:buNone/>
          </a:pPr>
          <a:r>
            <a:rPr lang="fr-FR" sz="1700" kern="1200" noProof="1" smtClean="0"/>
            <a:t>Production</a:t>
          </a:r>
          <a:endParaRPr lang="fr-FR" sz="1700" kern="1200" noProof="1"/>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Ressource 1</a:t>
          </a:r>
          <a:br>
            <a:rPr lang="fr-FR" sz="1600" kern="1200" noProof="1" smtClean="0"/>
          </a:br>
          <a:r>
            <a:rPr lang="fr-FR" sz="1600" kern="1200" noProof="1" smtClean="0"/>
            <a:t>Ressource 2</a:t>
          </a:r>
          <a:br>
            <a:rPr lang="fr-FR" sz="1600" kern="1200" noProof="1" smtClean="0"/>
          </a:br>
          <a:r>
            <a:rPr lang="fr-FR" sz="1600" kern="1200" noProof="1" smtClean="0"/>
            <a:t>Ressource 3</a:t>
          </a:r>
          <a:br>
            <a:rPr lang="fr-FR" sz="1600" kern="1200" noProof="1" smtClean="0"/>
          </a:br>
          <a:r>
            <a:rPr lang="fr-FR" sz="1600" kern="1200" noProof="1" smtClean="0"/>
            <a:t>Ressource 4</a:t>
          </a:r>
          <a:endParaRPr lang="fr-FR" sz="1600" kern="1200" noProof="1"/>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Notes</a:t>
          </a:r>
          <a:endParaRPr lang="fr-FR" sz="1600" kern="1200" noProof="1"/>
        </a:p>
      </dsp:txBody>
      <dsp:txXfrm>
        <a:off x="6596648" y="2710341"/>
        <a:ext cx="1122509" cy="1174651"/>
      </dsp:txXfrm>
    </dsp:sp>
    <dsp:sp modelId="{D473E531-D125-469C-87A6-33F7D5E8F115}">
      <dsp:nvSpPr>
        <dsp:cNvPr id="0" name=""/>
        <dsp:cNvSpPr/>
      </dsp:nvSpPr>
      <dsp:spPr>
        <a:xfrm>
          <a:off x="8014908"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914400">
            <a:lnSpc>
              <a:spcPct val="90000"/>
            </a:lnSpc>
            <a:spcBef>
              <a:spcPct val="0"/>
            </a:spcBef>
            <a:spcAft>
              <a:spcPct val="35000"/>
            </a:spcAft>
            <a:buNone/>
          </a:pPr>
          <a:r>
            <a:rPr lang="fr-FR" sz="1700" kern="1200" noProof="1" smtClean="0"/>
            <a:t>Ventes</a:t>
          </a:r>
          <a:endParaRPr lang="fr-FR" sz="1700" kern="1200" noProof="1"/>
        </a:p>
      </dsp:txBody>
      <dsp:txXfrm>
        <a:off x="8014908" y="0"/>
        <a:ext cx="1490443" cy="1238250"/>
      </dsp:txXfrm>
    </dsp:sp>
    <dsp:sp modelId="{F542268E-C995-45FF-9CF3-9C7C99773B2D}">
      <dsp:nvSpPr>
        <dsp:cNvPr id="0" name=""/>
        <dsp:cNvSpPr/>
      </dsp:nvSpPr>
      <dsp:spPr>
        <a:xfrm>
          <a:off x="8163952"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Ressource 1</a:t>
          </a:r>
          <a:br>
            <a:rPr lang="fr-FR" sz="1600" kern="1200" noProof="1" smtClean="0"/>
          </a:br>
          <a:r>
            <a:rPr lang="fr-FR" sz="1600" kern="1200" noProof="1" smtClean="0"/>
            <a:t>Ressource 2</a:t>
          </a:r>
          <a:br>
            <a:rPr lang="fr-FR" sz="1600" kern="1200" noProof="1" smtClean="0"/>
          </a:br>
          <a:r>
            <a:rPr lang="fr-FR" sz="1600" kern="1200" noProof="1" smtClean="0"/>
            <a:t>Ressource 3</a:t>
          </a:r>
          <a:br>
            <a:rPr lang="fr-FR" sz="1600" kern="1200" noProof="1" smtClean="0"/>
          </a:br>
          <a:r>
            <a:rPr lang="fr-FR" sz="1600" kern="1200" noProof="1" smtClean="0"/>
            <a:t>Ressource 4</a:t>
          </a:r>
          <a:endParaRPr lang="fr-FR" sz="1600" kern="1200" noProof="1"/>
        </a:p>
      </dsp:txBody>
      <dsp:txXfrm>
        <a:off x="8198875" y="1274382"/>
        <a:ext cx="1122509" cy="1174651"/>
      </dsp:txXfrm>
    </dsp:sp>
    <dsp:sp modelId="{784606F8-6B08-4F32-B104-EEE71C2B2615}">
      <dsp:nvSpPr>
        <dsp:cNvPr id="0" name=""/>
        <dsp:cNvSpPr/>
      </dsp:nvSpPr>
      <dsp:spPr>
        <a:xfrm>
          <a:off x="8163952"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l" defTabSz="914400">
            <a:lnSpc>
              <a:spcPct val="90000"/>
            </a:lnSpc>
            <a:spcBef>
              <a:spcPct val="0"/>
            </a:spcBef>
            <a:spcAft>
              <a:spcPct val="35000"/>
            </a:spcAft>
            <a:buNone/>
          </a:pPr>
          <a:r>
            <a:rPr lang="fr-FR" sz="1600" kern="1200" noProof="1" smtClean="0"/>
            <a:t>Notes</a:t>
          </a:r>
          <a:endParaRPr lang="fr-FR" sz="1600" kern="1200" noProof="1"/>
        </a:p>
      </dsp:txBody>
      <dsp:txXfrm>
        <a:off x="8198875" y="2710341"/>
        <a:ext cx="1122509" cy="1174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448" y="1558672"/>
          <a:ext cx="2093586" cy="8081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562737" y="1760703"/>
          <a:ext cx="1767917" cy="8081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l" defTabSz="914400">
            <a:lnSpc>
              <a:spcPct val="90000"/>
            </a:lnSpc>
            <a:spcBef>
              <a:spcPct val="0"/>
            </a:spcBef>
            <a:spcAft>
              <a:spcPct val="35000"/>
            </a:spcAft>
            <a:buNone/>
          </a:pPr>
          <a:r>
            <a:rPr lang="fr-FR" sz="1700" kern="1200" noProof="1" smtClean="0"/>
            <a:t>Jalon 1</a:t>
          </a:r>
          <a:endParaRPr lang="fr-FR" sz="1700" kern="1200" noProof="1"/>
        </a:p>
        <a:p>
          <a:pPr marL="114300" lvl="1" indent="-114300" algn="l" defTabSz="914400">
            <a:lnSpc>
              <a:spcPct val="90000"/>
            </a:lnSpc>
            <a:spcBef>
              <a:spcPct val="0"/>
            </a:spcBef>
            <a:spcAft>
              <a:spcPct val="15000"/>
            </a:spcAft>
            <a:buChar char="••"/>
          </a:pPr>
          <a:r>
            <a:rPr lang="fr-FR" sz="1300" kern="1200" noProof="1" smtClean="0"/>
            <a:t>10 janvier</a:t>
          </a:r>
          <a:endParaRPr lang="fr-FR" sz="1300" kern="1200" noProof="1"/>
        </a:p>
      </dsp:txBody>
      <dsp:txXfrm>
        <a:off x="586406" y="1784372"/>
        <a:ext cx="1720579" cy="760786"/>
      </dsp:txXfrm>
    </dsp:sp>
    <dsp:sp modelId="{A33B6407-611A-47C1-8F11-11F4B43E3BA6}">
      <dsp:nvSpPr>
        <dsp:cNvPr id="0" name=""/>
        <dsp:cNvSpPr/>
      </dsp:nvSpPr>
      <dsp:spPr>
        <a:xfrm>
          <a:off x="2395788" y="1558672"/>
          <a:ext cx="2093586" cy="8081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2954078" y="1760703"/>
          <a:ext cx="1767917" cy="8081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l" defTabSz="914400">
            <a:lnSpc>
              <a:spcPct val="90000"/>
            </a:lnSpc>
            <a:spcBef>
              <a:spcPct val="0"/>
            </a:spcBef>
            <a:spcAft>
              <a:spcPct val="35000"/>
            </a:spcAft>
            <a:buNone/>
          </a:pPr>
          <a:r>
            <a:rPr lang="fr-FR" sz="1700" kern="1200" noProof="1" smtClean="0"/>
            <a:t>Jalon 2</a:t>
          </a:r>
          <a:endParaRPr lang="fr-FR" sz="1700" kern="1200" noProof="1"/>
        </a:p>
        <a:p>
          <a:pPr marL="114300" lvl="1" indent="-114300" algn="l" defTabSz="914400">
            <a:lnSpc>
              <a:spcPct val="90000"/>
            </a:lnSpc>
            <a:spcBef>
              <a:spcPct val="0"/>
            </a:spcBef>
            <a:spcAft>
              <a:spcPct val="15000"/>
            </a:spcAft>
            <a:buChar char="••"/>
          </a:pPr>
          <a:r>
            <a:rPr lang="fr-FR" sz="1300" kern="1200" noProof="1" smtClean="0"/>
            <a:t>10 avril</a:t>
          </a:r>
          <a:endParaRPr lang="fr-FR" sz="1300" kern="1200" noProof="1"/>
        </a:p>
      </dsp:txBody>
      <dsp:txXfrm>
        <a:off x="2977747" y="1784372"/>
        <a:ext cx="1720579" cy="760786"/>
      </dsp:txXfrm>
    </dsp:sp>
    <dsp:sp modelId="{8A97269C-C120-4B0D-8241-794015A53C15}">
      <dsp:nvSpPr>
        <dsp:cNvPr id="0" name=""/>
        <dsp:cNvSpPr/>
      </dsp:nvSpPr>
      <dsp:spPr>
        <a:xfrm>
          <a:off x="4787129" y="1558672"/>
          <a:ext cx="2093586" cy="8081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345419" y="1760703"/>
          <a:ext cx="1767917" cy="8081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l" defTabSz="914400">
            <a:lnSpc>
              <a:spcPct val="90000"/>
            </a:lnSpc>
            <a:spcBef>
              <a:spcPct val="0"/>
            </a:spcBef>
            <a:spcAft>
              <a:spcPct val="35000"/>
            </a:spcAft>
            <a:buNone/>
          </a:pPr>
          <a:r>
            <a:rPr lang="fr-FR" sz="1700" kern="1200" noProof="1" smtClean="0"/>
            <a:t>Jalon 3</a:t>
          </a:r>
          <a:endParaRPr lang="fr-FR" sz="1700" kern="1200" noProof="1"/>
        </a:p>
        <a:p>
          <a:pPr marL="114300" lvl="1" indent="-114300" algn="l" defTabSz="914400">
            <a:lnSpc>
              <a:spcPct val="90000"/>
            </a:lnSpc>
            <a:spcBef>
              <a:spcPct val="0"/>
            </a:spcBef>
            <a:spcAft>
              <a:spcPct val="15000"/>
            </a:spcAft>
            <a:buChar char="••"/>
          </a:pPr>
          <a:r>
            <a:rPr lang="fr-FR" sz="1300" kern="1200" noProof="1" smtClean="0"/>
            <a:t>10 juillet</a:t>
          </a:r>
          <a:endParaRPr lang="fr-FR" sz="1300" kern="1200" noProof="1"/>
        </a:p>
      </dsp:txBody>
      <dsp:txXfrm>
        <a:off x="5369088" y="1784372"/>
        <a:ext cx="1720579" cy="760786"/>
      </dsp:txXfrm>
    </dsp:sp>
    <dsp:sp modelId="{2E5F26DE-5046-425E-8CE5-81AABA87F06B}">
      <dsp:nvSpPr>
        <dsp:cNvPr id="0" name=""/>
        <dsp:cNvSpPr/>
      </dsp:nvSpPr>
      <dsp:spPr>
        <a:xfrm>
          <a:off x="7178470" y="1558672"/>
          <a:ext cx="2093586" cy="808124"/>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7736759" y="1760703"/>
          <a:ext cx="1767917" cy="8081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lvl="0" algn="l" defTabSz="914400">
            <a:lnSpc>
              <a:spcPct val="90000"/>
            </a:lnSpc>
            <a:spcBef>
              <a:spcPct val="0"/>
            </a:spcBef>
            <a:spcAft>
              <a:spcPct val="35000"/>
            </a:spcAft>
            <a:buNone/>
          </a:pPr>
          <a:r>
            <a:rPr lang="fr-FR" sz="1700" kern="1200" noProof="1" smtClean="0"/>
            <a:t>Jalon 4</a:t>
          </a:r>
          <a:endParaRPr lang="fr-FR" sz="1700" kern="1200" noProof="1"/>
        </a:p>
        <a:p>
          <a:pPr marL="114300" lvl="1" indent="-114300" algn="l" defTabSz="914400">
            <a:lnSpc>
              <a:spcPct val="90000"/>
            </a:lnSpc>
            <a:spcBef>
              <a:spcPct val="0"/>
            </a:spcBef>
            <a:spcAft>
              <a:spcPct val="15000"/>
            </a:spcAft>
            <a:buChar char="••"/>
          </a:pPr>
          <a:r>
            <a:rPr lang="fr-FR" sz="1300" kern="1200" noProof="1" smtClean="0"/>
            <a:t>10 octobre</a:t>
          </a:r>
          <a:endParaRPr lang="fr-FR" sz="1300" kern="1200" noProof="1"/>
        </a:p>
      </dsp:txBody>
      <dsp:txXfrm>
        <a:off x="7760428" y="1784372"/>
        <a:ext cx="1720579" cy="7607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1">
  <dgm:title val="Processus accentué en chevrons"/>
  <dgm:desc val="Permet de représenter les étapes séquentielles d’une tâche, d’un processus ou d’un flux de travail, ou de mettre l’accent sur un mouvement ou une direction. Utilisation optimale avec du texte Niveau 1 et Niveau 2 minimal."/>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4/26/2017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‹N°›</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4/26/2017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‹N°›</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2</a:t>
            </a:fld>
            <a:endParaRPr lang="en-US" sz="1200" b="0" i="0">
              <a:latin typeface="Corbel"/>
              <a:ea typeface="+mn-ea"/>
              <a:cs typeface="+mn-cs"/>
            </a:endParaRPr>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n-US" sz="1200" b="0" i="0">
                <a:solidFill>
                  <a:srgbClr val="363D3D"/>
                </a:solidFill>
                <a:latin typeface="Corbel"/>
                <a:ea typeface="+mn-ea"/>
                <a:cs typeface="+mn-cs"/>
              </a:rPr>
              <a:t>Plusieurs diapositives sont peut-être nécessaires</a:t>
            </a: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3</a:t>
            </a:fld>
            <a:endParaRPr lang="en-US" sz="1200" b="0" i="0">
              <a:latin typeface="Corbel"/>
              <a:ea typeface="+mn-ea"/>
              <a:cs typeface="+mn-cs"/>
            </a:endParaRPr>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7</a:t>
            </a:fld>
            <a:endParaRPr lang="en-US" sz="1200" b="0" i="0">
              <a:latin typeface="Corbel"/>
              <a:ea typeface="+mn-ea"/>
              <a:cs typeface="+mn-cs"/>
            </a:endParaRPr>
          </a:p>
        </p:txBody>
      </p:sp>
    </p:spTree>
    <p:extLst>
      <p:ext uri="{BB962C8B-B14F-4D97-AF65-F5344CB8AC3E}">
        <p14:creationId xmlns:p14="http://schemas.microsoft.com/office/powerpoint/2010/main" val="57841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fr-FR" sz="1200" b="0" i="0" noProof="1" smtClean="0">
                <a:solidFill>
                  <a:srgbClr val="363D3D"/>
                </a:solidFill>
                <a:latin typeface="Corbel"/>
                <a:ea typeface="+mn-ea"/>
                <a:cs typeface="+mn-cs"/>
              </a:rPr>
              <a:t>Plusieurs diapositives sont peut-être nécessaires</a:t>
            </a:r>
            <a:endParaRPr lang="fr-FR" sz="1200" b="0" i="0" noProof="1">
              <a:solidFill>
                <a:srgbClr val="363D3D"/>
              </a:solidFill>
              <a:latin typeface="Corbel"/>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8</a:t>
            </a:fld>
            <a:endParaRPr lang="en-US" sz="1200" b="0" i="0">
              <a:latin typeface="Corbel"/>
              <a:ea typeface="+mn-ea"/>
              <a:cs typeface="+mn-cs"/>
            </a:endParaRPr>
          </a:p>
        </p:txBody>
      </p:sp>
    </p:spTree>
    <p:extLst>
      <p:ext uri="{BB962C8B-B14F-4D97-AF65-F5344CB8AC3E}">
        <p14:creationId xmlns:p14="http://schemas.microsoft.com/office/powerpoint/2010/main" val="201511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FB667E1-E601-4AAF-B95C-B25720D70A60}" type="slidenum">
              <a:rPr lang="fr-FR" smtClean="0"/>
              <a:t>11</a:t>
            </a:fld>
            <a:endParaRPr lang="fr-FR"/>
          </a:p>
        </p:txBody>
      </p:sp>
    </p:spTree>
    <p:extLst>
      <p:ext uri="{BB962C8B-B14F-4D97-AF65-F5344CB8AC3E}">
        <p14:creationId xmlns:p14="http://schemas.microsoft.com/office/powerpoint/2010/main" val="38762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FB667E1-E601-4AAF-B95C-B25720D70A60}" type="slidenum">
              <a:rPr lang="fr-FR" smtClean="0"/>
              <a:t>12</a:t>
            </a:fld>
            <a:endParaRPr lang="fr-FR"/>
          </a:p>
        </p:txBody>
      </p:sp>
    </p:spTree>
    <p:extLst>
      <p:ext uri="{BB962C8B-B14F-4D97-AF65-F5344CB8AC3E}">
        <p14:creationId xmlns:p14="http://schemas.microsoft.com/office/powerpoint/2010/main" val="2898387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a:buNone/>
            </a:pPr>
            <a:r>
              <a:rPr lang="en-US" sz="1200" b="0" i="0" dirty="0" err="1">
                <a:solidFill>
                  <a:srgbClr val="363D3D"/>
                </a:solidFill>
                <a:latin typeface="Corbel"/>
                <a:ea typeface="+mn-ea"/>
                <a:cs typeface="+mn-cs"/>
              </a:rPr>
              <a:t>Plusieurs</a:t>
            </a:r>
            <a:r>
              <a:rPr lang="en-US" sz="1200" b="0" i="0" dirty="0">
                <a:solidFill>
                  <a:srgbClr val="363D3D"/>
                </a:solidFill>
                <a:latin typeface="Corbel"/>
                <a:ea typeface="+mn-ea"/>
                <a:cs typeface="+mn-cs"/>
              </a:rPr>
              <a:t> </a:t>
            </a:r>
            <a:r>
              <a:rPr lang="en-US" sz="1200" b="0" i="0" dirty="0" err="1">
                <a:solidFill>
                  <a:srgbClr val="363D3D"/>
                </a:solidFill>
                <a:latin typeface="Corbel"/>
                <a:ea typeface="+mn-ea"/>
                <a:cs typeface="+mn-cs"/>
              </a:rPr>
              <a:t>diapositives</a:t>
            </a:r>
            <a:r>
              <a:rPr lang="en-US" sz="1200" b="0" i="0" dirty="0">
                <a:solidFill>
                  <a:srgbClr val="363D3D"/>
                </a:solidFill>
                <a:latin typeface="Corbel"/>
                <a:ea typeface="+mn-ea"/>
                <a:cs typeface="+mn-cs"/>
              </a:rPr>
              <a:t> </a:t>
            </a:r>
            <a:r>
              <a:rPr lang="en-US" sz="1200" b="0" i="0" dirty="0" err="1">
                <a:solidFill>
                  <a:srgbClr val="363D3D"/>
                </a:solidFill>
                <a:latin typeface="Corbel"/>
                <a:ea typeface="+mn-ea"/>
                <a:cs typeface="+mn-cs"/>
              </a:rPr>
              <a:t>sont</a:t>
            </a:r>
            <a:r>
              <a:rPr lang="en-US" sz="1200" b="0" i="0" dirty="0">
                <a:solidFill>
                  <a:srgbClr val="363D3D"/>
                </a:solidFill>
                <a:latin typeface="Corbel"/>
                <a:ea typeface="+mn-ea"/>
                <a:cs typeface="+mn-cs"/>
              </a:rPr>
              <a:t> </a:t>
            </a:r>
            <a:r>
              <a:rPr lang="en-US" sz="1200" b="0" i="0" dirty="0" err="1">
                <a:solidFill>
                  <a:srgbClr val="363D3D"/>
                </a:solidFill>
                <a:latin typeface="Corbel"/>
                <a:ea typeface="+mn-ea"/>
                <a:cs typeface="+mn-cs"/>
              </a:rPr>
              <a:t>peut-être</a:t>
            </a:r>
            <a:r>
              <a:rPr lang="en-US" sz="1200" b="0" i="0" dirty="0">
                <a:solidFill>
                  <a:srgbClr val="363D3D"/>
                </a:solidFill>
                <a:latin typeface="Corbel"/>
                <a:ea typeface="+mn-ea"/>
                <a:cs typeface="+mn-cs"/>
              </a:rPr>
              <a:t> </a:t>
            </a:r>
            <a:r>
              <a:rPr lang="en-US" sz="1200" b="0" i="0" dirty="0" err="1">
                <a:solidFill>
                  <a:srgbClr val="363D3D"/>
                </a:solidFill>
                <a:latin typeface="Corbel"/>
                <a:ea typeface="+mn-ea"/>
                <a:cs typeface="+mn-cs"/>
              </a:rPr>
              <a:t>nécessaires</a:t>
            </a:r>
            <a:endParaRPr lang="en-US" sz="1200" b="0" i="0" dirty="0">
              <a:solidFill>
                <a:srgbClr val="363D3D"/>
              </a:solidFill>
              <a:latin typeface="Corbel"/>
              <a:ea typeface="+mn-ea"/>
              <a:cs typeface="+mn-cs"/>
            </a:endParaRPr>
          </a:p>
        </p:txBody>
      </p:sp>
      <p:sp>
        <p:nvSpPr>
          <p:cNvPr id="4" name="Slide Number Placeholder 3"/>
          <p:cNvSpPr>
            <a:spLocks noGrp="1"/>
          </p:cNvSpPr>
          <p:nvPr>
            <p:ph type="sldNum" sz="quarter" idx="10"/>
          </p:nvPr>
        </p:nvSpPr>
        <p:spPr/>
        <p:txBody>
          <a:bodyPr/>
          <a:lstStyle/>
          <a:p>
            <a:pPr algn="r" defTabSz="914400">
              <a:buNone/>
            </a:pPr>
            <a:fld id="{7FB667E1-E601-4AAF-B95C-B25720D70A60}" type="slidenum">
              <a:rPr lang="en-US" sz="1200" b="0" i="0">
                <a:latin typeface="Corbel"/>
                <a:ea typeface="+mn-ea"/>
                <a:cs typeface="+mn-cs"/>
              </a:rPr>
              <a:t>13</a:t>
            </a:fld>
            <a:endParaRPr lang="en-US" sz="1200" b="0" i="0">
              <a:latin typeface="Corbel"/>
              <a:ea typeface="+mn-ea"/>
              <a:cs typeface="+mn-cs"/>
            </a:endParaRPr>
          </a:p>
        </p:txBody>
      </p:sp>
    </p:spTree>
    <p:extLst>
      <p:ext uri="{BB962C8B-B14F-4D97-AF65-F5344CB8AC3E}">
        <p14:creationId xmlns:p14="http://schemas.microsoft.com/office/powerpoint/2010/main" val="121495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fr-FR" smtClean="0"/>
              <a:t>Modifiez le style du titre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fr-FR" smtClean="0"/>
              <a:t>Modifiez le style du titre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4/26/2017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‹N°›</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fr-FR" smtClean="0"/>
              <a:t>Modifiez le style du titre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en-US"/>
              <a:t>4/26/2017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4/26/2017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smtClean="0"/>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4/26/2017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idx="1"/>
          </p:nvPr>
        </p:nvSpPr>
        <p:spPr/>
        <p:txBody>
          <a:bodyPr/>
          <a:lstStyle>
            <a:lvl6pPr>
              <a:defRPr/>
            </a:lvl6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en-US"/>
              <a:t>4/26/2017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fr-FR" smtClean="0"/>
              <a:t>Modifiez le style du titre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E583DDF-CA54-461A-A486-592D2374C532}" type="datetimeFigureOut">
              <a:rPr lang="en-US"/>
              <a:t>4/26/2017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alternative">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fr-FR" smtClean="0"/>
              <a:t>Modifiez le style du titre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4/26/2017</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‹N°›</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Date Placeholder 4"/>
          <p:cNvSpPr>
            <a:spLocks noGrp="1"/>
          </p:cNvSpPr>
          <p:nvPr>
            <p:ph type="dt" sz="half" idx="10"/>
          </p:nvPr>
        </p:nvSpPr>
        <p:spPr/>
        <p:txBody>
          <a:bodyPr/>
          <a:lstStyle/>
          <a:p>
            <a:fld id="{9DD7D43D-6574-4C7B-808D-C6C12215A4D4}" type="datetimeFigureOut">
              <a:rPr lang="en-US"/>
              <a:t>4/26/2017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‹N°›</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fr-FR" smtClean="0"/>
              <a:t>Modifiez le style du titre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7" name="Date Placeholder 6"/>
          <p:cNvSpPr>
            <a:spLocks noGrp="1"/>
          </p:cNvSpPr>
          <p:nvPr>
            <p:ph type="dt" sz="half" idx="10"/>
          </p:nvPr>
        </p:nvSpPr>
        <p:spPr/>
        <p:txBody>
          <a:bodyPr/>
          <a:lstStyle/>
          <a:p>
            <a:fld id="{9E583DDF-CA54-461A-A486-592D2374C532}" type="datetimeFigureOut">
              <a:rPr lang="en-US"/>
              <a:t>4/26/2017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a:p>
        </p:txBody>
      </p:sp>
      <p:sp>
        <p:nvSpPr>
          <p:cNvPr id="3" name="Date Placeholder 2"/>
          <p:cNvSpPr>
            <a:spLocks noGrp="1"/>
          </p:cNvSpPr>
          <p:nvPr>
            <p:ph type="dt" sz="half" idx="10"/>
          </p:nvPr>
        </p:nvSpPr>
        <p:spPr/>
        <p:txBody>
          <a:bodyPr/>
          <a:lstStyle/>
          <a:p>
            <a:fld id="{9E583DDF-CA54-461A-A486-592D2374C532}" type="datetimeFigureOut">
              <a:rPr lang="en-US"/>
              <a:t>4/26/2017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4/26/2017</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‹N°›</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fr-FR" smtClean="0"/>
              <a:t>Modifiez le style du titre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en-US"/>
              <a:t>4/26/2017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‹N°›</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fr-FR" smtClean="0"/>
              <a:t>Modifiez le style du titre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4/26/2017</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‹N°›</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noProof="1" smtClean="0"/>
              <a:t>Projet GesProj2</a:t>
            </a:r>
            <a:endParaRPr lang="fr-FR" noProof="1"/>
          </a:p>
        </p:txBody>
      </p:sp>
      <p:sp>
        <p:nvSpPr>
          <p:cNvPr id="4" name="Sous-titre 3"/>
          <p:cNvSpPr>
            <a:spLocks noGrp="1"/>
          </p:cNvSpPr>
          <p:nvPr>
            <p:ph type="subTitle" idx="1"/>
          </p:nvPr>
        </p:nvSpPr>
        <p:spPr>
          <a:xfrm>
            <a:off x="335360" y="5943600"/>
            <a:ext cx="10331055" cy="762000"/>
          </a:xfrm>
        </p:spPr>
        <p:txBody>
          <a:bodyPr>
            <a:normAutofit/>
          </a:bodyPr>
          <a:lstStyle/>
          <a:p>
            <a:r>
              <a:rPr lang="fr-FR" noProof="1" smtClean="0"/>
              <a:t>Jonathan Stocchetti, Dylan Rodrigues, Jérémy Schaefer, Samuel Dulex| Etml</a:t>
            </a:r>
            <a:endParaRPr lang="fr-FR" noProof="1"/>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Analyse des coûts</a:t>
            </a:r>
            <a:endParaRPr lang="fr-FR" noProof="1"/>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825316325"/>
              </p:ext>
            </p:extLst>
          </p:nvPr>
        </p:nvGraphicFramePr>
        <p:xfrm>
          <a:off x="1341438" y="1901825"/>
          <a:ext cx="9509125" cy="4127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Planification et jalons du projet</a:t>
            </a:r>
            <a:endParaRPr lang="fr-FR" noProof="1"/>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09246601"/>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Plan de gestion des risques</a:t>
            </a:r>
            <a:endParaRPr lang="fr-FR" noProof="1"/>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563490436"/>
              </p:ext>
            </p:extLst>
          </p:nvPr>
        </p:nvGraphicFramePr>
        <p:xfrm>
          <a:off x="1341438" y="1901825"/>
          <a:ext cx="10567670" cy="4619625"/>
        </p:xfrm>
        <a:graphic>
          <a:graphicData uri="http://schemas.openxmlformats.org/drawingml/2006/table">
            <a:tbl>
              <a:tblPr firstRow="1" bandRow="1">
                <a:tableStyleId>{B301B821-A1FF-4177-AEE7-76D212191A09}</a:tableStyleId>
              </a:tblPr>
              <a:tblGrid>
                <a:gridCol w="2392362">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37335">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3056573">
                  <a:extLst>
                    <a:ext uri="{9D8B030D-6E8A-4147-A177-3AD203B41FA5}">
                      <a16:colId xmlns:a16="http://schemas.microsoft.com/office/drawing/2014/main" val="20004"/>
                    </a:ext>
                  </a:extLst>
                </a:gridCol>
              </a:tblGrid>
              <a:tr h="777875">
                <a:tc>
                  <a:txBody>
                    <a:bodyPr/>
                    <a:lstStyle/>
                    <a:p>
                      <a:pPr marL="0" algn="l" defTabSz="914400">
                        <a:buNone/>
                      </a:pPr>
                      <a:r>
                        <a:rPr lang="fr-FR" sz="1800" b="1" kern="1200" noProof="1" smtClean="0">
                          <a:solidFill>
                            <a:schemeClr val="lt1"/>
                          </a:solidFill>
                          <a:latin typeface="+mn-lt"/>
                          <a:ea typeface="+mn-ea"/>
                          <a:cs typeface="+mn-cs"/>
                        </a:rPr>
                        <a:t>Risque</a:t>
                      </a:r>
                      <a:endParaRPr lang="fr-FR" sz="1800" b="1" kern="1200" noProof="1">
                        <a:solidFill>
                          <a:schemeClr val="lt1"/>
                        </a:solidFill>
                        <a:latin typeface="+mn-lt"/>
                        <a:ea typeface="+mn-ea"/>
                        <a:cs typeface="+mn-cs"/>
                      </a:endParaRPr>
                    </a:p>
                  </a:txBody>
                  <a:tcPr anchor="ctr"/>
                </a:tc>
                <a:tc>
                  <a:txBody>
                    <a:bodyPr/>
                    <a:lstStyle/>
                    <a:p>
                      <a:pPr marL="0" algn="ctr" defTabSz="914400">
                        <a:buNone/>
                      </a:pPr>
                      <a:r>
                        <a:rPr lang="fr-FR" sz="1800" b="1" kern="1200" noProof="1" smtClean="0">
                          <a:solidFill>
                            <a:schemeClr val="lt1"/>
                          </a:solidFill>
                          <a:latin typeface="+mn-lt"/>
                          <a:ea typeface="+mn-ea"/>
                          <a:cs typeface="+mn-cs"/>
                        </a:rPr>
                        <a:t>Probabilité</a:t>
                      </a:r>
                      <a:endParaRPr lang="fr-FR" sz="1800" b="1" kern="1200" noProof="1">
                        <a:solidFill>
                          <a:schemeClr val="lt1"/>
                        </a:solidFill>
                        <a:latin typeface="+mn-lt"/>
                        <a:ea typeface="+mn-ea"/>
                        <a:cs typeface="+mn-cs"/>
                      </a:endParaRPr>
                    </a:p>
                  </a:txBody>
                  <a:tcPr anchor="ctr"/>
                </a:tc>
                <a:tc>
                  <a:txBody>
                    <a:bodyPr/>
                    <a:lstStyle/>
                    <a:p>
                      <a:pPr marL="0" algn="ctr" defTabSz="914400">
                        <a:buNone/>
                      </a:pPr>
                      <a:r>
                        <a:rPr lang="fr-FR" sz="1800" b="1" kern="1200" noProof="1" smtClean="0">
                          <a:solidFill>
                            <a:schemeClr val="lt1"/>
                          </a:solidFill>
                          <a:latin typeface="+mn-lt"/>
                          <a:ea typeface="+mn-ea"/>
                          <a:cs typeface="+mn-cs"/>
                        </a:rPr>
                        <a:t>Répercussion</a:t>
                      </a:r>
                      <a:endParaRPr lang="fr-FR" sz="1800" b="1" kern="1200" noProof="1">
                        <a:solidFill>
                          <a:schemeClr val="lt1"/>
                        </a:solidFill>
                        <a:latin typeface="+mn-lt"/>
                        <a:ea typeface="+mn-ea"/>
                        <a:cs typeface="+mn-cs"/>
                      </a:endParaRPr>
                    </a:p>
                  </a:txBody>
                  <a:tcPr anchor="ctr"/>
                </a:tc>
                <a:tc>
                  <a:txBody>
                    <a:bodyPr/>
                    <a:lstStyle/>
                    <a:p>
                      <a:pPr marL="0" algn="ctr" defTabSz="914400">
                        <a:buNone/>
                      </a:pPr>
                      <a:r>
                        <a:rPr lang="fr-FR" sz="1800" b="1" kern="1200" noProof="1" smtClean="0">
                          <a:solidFill>
                            <a:schemeClr val="lt1"/>
                          </a:solidFill>
                          <a:latin typeface="+mn-lt"/>
                          <a:ea typeface="+mn-ea"/>
                          <a:cs typeface="+mn-cs"/>
                        </a:rPr>
                        <a:t>Propriétaire</a:t>
                      </a:r>
                      <a:endParaRPr lang="fr-FR" sz="1800" b="1" kern="1200" noProof="1">
                        <a:solidFill>
                          <a:schemeClr val="lt1"/>
                        </a:solidFill>
                        <a:latin typeface="+mn-lt"/>
                        <a:ea typeface="+mn-ea"/>
                        <a:cs typeface="+mn-cs"/>
                      </a:endParaRPr>
                    </a:p>
                  </a:txBody>
                  <a:tcPr anchor="ctr"/>
                </a:tc>
                <a:tc>
                  <a:txBody>
                    <a:bodyPr/>
                    <a:lstStyle/>
                    <a:p>
                      <a:pPr marL="0" algn="ctr" defTabSz="914400">
                        <a:buNone/>
                      </a:pPr>
                      <a:r>
                        <a:rPr lang="fr-FR" sz="1800" b="1" kern="1200" noProof="1" smtClean="0">
                          <a:solidFill>
                            <a:schemeClr val="lt1"/>
                          </a:solidFill>
                          <a:latin typeface="+mn-lt"/>
                          <a:ea typeface="+mn-ea"/>
                          <a:cs typeface="+mn-cs"/>
                        </a:rPr>
                        <a:t>Plan</a:t>
                      </a:r>
                      <a:r>
                        <a:rPr lang="fr-FR" sz="1800" b="1" i="0" noProof="1" smtClean="0">
                          <a:solidFill>
                            <a:schemeClr val="lt1"/>
                          </a:solidFill>
                          <a:latin typeface="Corbel"/>
                          <a:ea typeface="+mn-ea"/>
                          <a:cs typeface="+mn-cs"/>
                        </a:rPr>
                        <a:t> </a:t>
                      </a:r>
                      <a:r>
                        <a:rPr lang="fr-FR" sz="1800" b="1" kern="1200" noProof="1" smtClean="0">
                          <a:solidFill>
                            <a:schemeClr val="lt1"/>
                          </a:solidFill>
                          <a:latin typeface="+mn-lt"/>
                          <a:ea typeface="+mn-ea"/>
                          <a:cs typeface="+mn-cs"/>
                        </a:rPr>
                        <a:t>d’atténuation</a:t>
                      </a:r>
                      <a:endParaRPr lang="fr-FR" sz="1800" b="1" kern="1200" noProof="1">
                        <a:solidFill>
                          <a:schemeClr val="lt1"/>
                        </a:solidFill>
                        <a:latin typeface="+mn-lt"/>
                        <a:ea typeface="+mn-ea"/>
                        <a:cs typeface="+mn-cs"/>
                      </a:endParaRPr>
                    </a:p>
                  </a:txBody>
                  <a:tcPr anchor="ctr"/>
                </a:tc>
                <a:extLst>
                  <a:ext uri="{0D108BD9-81ED-4DB2-BD59-A6C34878D82A}">
                    <a16:rowId xmlns:a16="http://schemas.microsoft.com/office/drawing/2014/main" val="10000"/>
                  </a:ext>
                </a:extLst>
              </a:tr>
              <a:tr h="777875">
                <a:tc>
                  <a:txBody>
                    <a:bodyPr/>
                    <a:lstStyle/>
                    <a:p>
                      <a:pPr marL="0" algn="l" defTabSz="914400">
                        <a:buNone/>
                      </a:pPr>
                      <a:r>
                        <a:rPr lang="fr-FR" sz="1800" kern="1200" baseline="0" noProof="1" smtClean="0">
                          <a:solidFill>
                            <a:schemeClr val="dk1"/>
                          </a:solidFill>
                          <a:latin typeface="+mn-lt"/>
                          <a:ea typeface="+mn-ea"/>
                          <a:cs typeface="+mn-cs"/>
                        </a:rPr>
                        <a:t>Les coupes budgétaires peuvent entraîner des réductions au niveau des effectifs, ce qui a un impact sur l’objectif général et la planification du projet</a:t>
                      </a:r>
                      <a:endParaRPr lang="fr-FR" sz="1800" kern="1200" baseline="0" noProof="1">
                        <a:solidFill>
                          <a:schemeClr val="dk1"/>
                        </a:solidFill>
                        <a:latin typeface="+mn-lt"/>
                        <a:ea typeface="+mn-ea"/>
                        <a:cs typeface="+mn-cs"/>
                      </a:endParaRPr>
                    </a:p>
                  </a:txBody>
                  <a:tcPr anchor="ctr"/>
                </a:tc>
                <a:tc>
                  <a:txBody>
                    <a:bodyPr/>
                    <a:lstStyle/>
                    <a:p>
                      <a:pPr marL="0" algn="ctr" defTabSz="914400">
                        <a:buNone/>
                      </a:pPr>
                      <a:r>
                        <a:rPr lang="fr-FR" sz="1800" kern="1200" baseline="0" noProof="1" smtClean="0">
                          <a:solidFill>
                            <a:schemeClr val="dk1"/>
                          </a:solidFill>
                          <a:latin typeface="+mn-lt"/>
                          <a:ea typeface="+mn-ea"/>
                          <a:cs typeface="+mn-cs"/>
                        </a:rPr>
                        <a:t>Moyenne</a:t>
                      </a:r>
                      <a:endParaRPr lang="fr-FR" sz="1800" kern="1200" baseline="0" noProof="1">
                        <a:solidFill>
                          <a:schemeClr val="dk1"/>
                        </a:solidFill>
                        <a:latin typeface="+mn-lt"/>
                        <a:ea typeface="+mn-ea"/>
                        <a:cs typeface="+mn-cs"/>
                      </a:endParaRPr>
                    </a:p>
                  </a:txBody>
                  <a:tcPr anchor="ctr"/>
                </a:tc>
                <a:tc>
                  <a:txBody>
                    <a:bodyPr/>
                    <a:lstStyle/>
                    <a:p>
                      <a:pPr marL="0" algn="ctr" defTabSz="914400">
                        <a:buNone/>
                      </a:pPr>
                      <a:r>
                        <a:rPr lang="fr-FR" sz="1800" kern="1200" baseline="0" noProof="1" smtClean="0">
                          <a:solidFill>
                            <a:schemeClr val="dk1"/>
                          </a:solidFill>
                          <a:latin typeface="+mn-lt"/>
                          <a:ea typeface="+mn-ea"/>
                          <a:cs typeface="+mn-cs"/>
                        </a:rPr>
                        <a:t>Élevé</a:t>
                      </a:r>
                      <a:endParaRPr lang="fr-FR" sz="1800" kern="1200" baseline="0" noProof="1">
                        <a:solidFill>
                          <a:schemeClr val="dk1"/>
                        </a:solidFill>
                        <a:latin typeface="+mn-lt"/>
                        <a:ea typeface="+mn-ea"/>
                        <a:cs typeface="+mn-cs"/>
                      </a:endParaRPr>
                    </a:p>
                  </a:txBody>
                  <a:tcPr anchor="ctr"/>
                </a:tc>
                <a:tc>
                  <a:txBody>
                    <a:bodyPr/>
                    <a:lstStyle/>
                    <a:p>
                      <a:pPr marL="0" algn="ctr" defTabSz="914400">
                        <a:buNone/>
                      </a:pPr>
                      <a:r>
                        <a:rPr lang="fr-FR" sz="1800" kern="1200" baseline="0" noProof="1" smtClean="0">
                          <a:solidFill>
                            <a:schemeClr val="dk1"/>
                          </a:solidFill>
                          <a:latin typeface="+mn-lt"/>
                          <a:ea typeface="+mn-ea"/>
                          <a:cs typeface="+mn-cs"/>
                        </a:rPr>
                        <a:t>Responsables du projet</a:t>
                      </a:r>
                      <a:endParaRPr lang="fr-FR" sz="1800" kern="1200" baseline="0" noProof="1">
                        <a:solidFill>
                          <a:schemeClr val="dk1"/>
                        </a:solidFill>
                        <a:latin typeface="+mn-lt"/>
                        <a:ea typeface="+mn-ea"/>
                        <a:cs typeface="+mn-cs"/>
                      </a:endParaRPr>
                    </a:p>
                  </a:txBody>
                  <a:tcPr anchor="ctr"/>
                </a:tc>
                <a:tc>
                  <a:txBody>
                    <a:bodyPr/>
                    <a:lstStyle/>
                    <a:p>
                      <a:pPr marL="0" algn="l" defTabSz="914400">
                        <a:buNone/>
                      </a:pPr>
                      <a:r>
                        <a:rPr lang="fr-FR" sz="1800" kern="1200" baseline="0" noProof="1" smtClean="0">
                          <a:solidFill>
                            <a:schemeClr val="dk1"/>
                          </a:solidFill>
                          <a:latin typeface="+mn-lt"/>
                          <a:ea typeface="+mn-ea"/>
                          <a:cs typeface="+mn-cs"/>
                        </a:rPr>
                        <a:t>Reportez-vous à l’annexe pour un plan de mise en œuvre échelonné</a:t>
                      </a:r>
                      <a:endParaRPr lang="fr-FR" sz="1800" kern="1200" baseline="0" noProof="1">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extLst>
                  <a:ext uri="{0D108BD9-81ED-4DB2-BD59-A6C34878D82A}">
                    <a16:rowId xmlns:a16="http://schemas.microsoft.com/office/drawing/2014/main" val="10002"/>
                  </a:ext>
                </a:extLst>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18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Gestion de la qualité et mesure des performances</a:t>
            </a:r>
            <a:endParaRPr lang="fr-FR" noProof="1"/>
          </a:p>
        </p:txBody>
      </p:sp>
      <p:sp>
        <p:nvSpPr>
          <p:cNvPr id="3" name="Espace réservé du contenu 2"/>
          <p:cNvSpPr>
            <a:spLocks noGrp="1"/>
          </p:cNvSpPr>
          <p:nvPr>
            <p:ph idx="1"/>
          </p:nvPr>
        </p:nvSpPr>
        <p:spPr/>
        <p:txBody>
          <a:bodyPr/>
          <a:lstStyle/>
          <a:p>
            <a:r>
              <a:rPr lang="fr-FR" noProof="1" smtClean="0"/>
              <a:t>Définissez des plans de gestion de la qualité </a:t>
            </a:r>
          </a:p>
          <a:p>
            <a:r>
              <a:rPr lang="fr-FR" noProof="1" smtClean="0"/>
              <a:t>Comment allez-vous surveiller et contrôler les coûts ?</a:t>
            </a:r>
          </a:p>
          <a:p>
            <a:r>
              <a:rPr lang="fr-FR" noProof="1" smtClean="0"/>
              <a:t>Comment allez-vous surveiller et contrôler le planning ?</a:t>
            </a:r>
            <a:endParaRPr lang="fr-FR" noProof="1"/>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smtClean="0"/>
              <a:t>Annexe</a:t>
            </a:r>
            <a:endParaRPr lang="fr-FR" noProof="1"/>
          </a:p>
        </p:txBody>
      </p:sp>
      <p:sp>
        <p:nvSpPr>
          <p:cNvPr id="3" name="Espace réservé du contenu 2"/>
          <p:cNvSpPr>
            <a:spLocks noGrp="1"/>
          </p:cNvSpPr>
          <p:nvPr>
            <p:ph sz="half" idx="1"/>
          </p:nvPr>
        </p:nvSpPr>
        <p:spPr/>
        <p:txBody>
          <a:bodyPr>
            <a:normAutofit/>
          </a:bodyPr>
          <a:lstStyle/>
          <a:p>
            <a:r>
              <a:rPr lang="fr-FR" noProof="1" smtClean="0"/>
              <a:t>Établissez la liste des documents et des ressources supplémentaires</a:t>
            </a:r>
            <a:endParaRPr lang="fr-FR" noProof="1"/>
          </a:p>
        </p:txBody>
      </p:sp>
      <p:sp>
        <p:nvSpPr>
          <p:cNvPr id="4" name="Espace réservé du contenu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Description du projet</a:t>
            </a:r>
            <a:endParaRPr lang="fr-FR" noProof="1"/>
          </a:p>
        </p:txBody>
      </p:sp>
      <p:sp>
        <p:nvSpPr>
          <p:cNvPr id="3" name="Espace réservé du contenu 2"/>
          <p:cNvSpPr>
            <a:spLocks noGrp="1"/>
          </p:cNvSpPr>
          <p:nvPr>
            <p:ph type="body" idx="1"/>
          </p:nvPr>
        </p:nvSpPr>
        <p:spPr/>
        <p:txBody>
          <a:bodyPr>
            <a:normAutofit/>
          </a:bodyPr>
          <a:lstStyle/>
          <a:p>
            <a:r>
              <a:rPr lang="fr-FR" noProof="1" smtClean="0"/>
              <a:t>Brève description du projet</a:t>
            </a:r>
            <a:endParaRPr lang="fr-FR" noProof="1"/>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Objectif général du projet</a:t>
            </a:r>
            <a:endParaRPr lang="fr-FR" noProof="1"/>
          </a:p>
        </p:txBody>
      </p:sp>
      <p:sp>
        <p:nvSpPr>
          <p:cNvPr id="3" name="Espace réservé du contenu 2"/>
          <p:cNvSpPr>
            <a:spLocks noGrp="1"/>
          </p:cNvSpPr>
          <p:nvPr>
            <p:ph idx="1"/>
          </p:nvPr>
        </p:nvSpPr>
        <p:spPr/>
        <p:txBody>
          <a:bodyPr>
            <a:normAutofit/>
          </a:bodyPr>
          <a:lstStyle/>
          <a:p>
            <a:r>
              <a:rPr lang="fr-FR" noProof="1" smtClean="0"/>
              <a:t>Décrivez le travail à accomplir</a:t>
            </a:r>
          </a:p>
          <a:p>
            <a:r>
              <a:rPr lang="fr-FR" noProof="1" smtClean="0"/>
              <a:t>Quel est l’objectif ou les besoins de l’entreprise pour ce projet ?</a:t>
            </a:r>
          </a:p>
          <a:p>
            <a:r>
              <a:rPr lang="fr-FR" noProof="1" smtClean="0"/>
              <a:t>Existe-t-il un lien avec d’autres projets ?</a:t>
            </a:r>
          </a:p>
          <a:p>
            <a:r>
              <a:rPr lang="fr-FR" noProof="1" smtClean="0"/>
              <a:t>Quelles sont les parties prenantes ?</a:t>
            </a:r>
          </a:p>
          <a:p>
            <a:r>
              <a:rPr lang="fr-FR" noProof="1" smtClean="0"/>
              <a:t>Quel travail ne rentre pas dans le cadre de ce projet ?</a:t>
            </a:r>
            <a:endParaRPr lang="fr-FR" noProof="1"/>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l" defTabSz="914400">
              <a:lnSpc>
                <a:spcPct val="90000"/>
              </a:lnSpc>
              <a:spcBef>
                <a:spcPts val="0"/>
              </a:spcBef>
              <a:buNone/>
            </a:pPr>
            <a:r>
              <a:rPr lang="fr-FR" noProof="1" smtClean="0"/>
              <a:t>Objectifs</a:t>
            </a:r>
            <a:endParaRPr lang="fr-FR" noProof="1"/>
          </a:p>
        </p:txBody>
      </p:sp>
      <p:sp>
        <p:nvSpPr>
          <p:cNvPr id="3" name="Espace réservé du contenu 2"/>
          <p:cNvSpPr>
            <a:spLocks noGrp="1"/>
          </p:cNvSpPr>
          <p:nvPr>
            <p:ph idx="1"/>
          </p:nvPr>
        </p:nvSpPr>
        <p:spPr/>
        <p:txBody>
          <a:bodyPr/>
          <a:lstStyle/>
          <a:p>
            <a:r>
              <a:rPr lang="fr-FR" dirty="0" smtClean="0"/>
              <a:t>Identifiez les objectifs généraux du projet :</a:t>
            </a:r>
          </a:p>
          <a:p>
            <a:pPr lvl="1"/>
            <a:r>
              <a:rPr lang="fr-FR" dirty="0" smtClean="0"/>
              <a:t>Objectifs techniques</a:t>
            </a:r>
          </a:p>
          <a:p>
            <a:pPr lvl="1"/>
            <a:r>
              <a:rPr lang="fr-FR" dirty="0" smtClean="0"/>
              <a:t>Objectifs en matière de planification</a:t>
            </a:r>
          </a:p>
          <a:p>
            <a:pPr lvl="1"/>
            <a:r>
              <a:rPr lang="fr-FR" dirty="0" smtClean="0"/>
              <a:t>Objectifs en matière de coûts</a:t>
            </a:r>
          </a:p>
          <a:p>
            <a:pPr lvl="1"/>
            <a:r>
              <a:rPr lang="fr-FR" dirty="0" smtClean="0"/>
              <a:t>Objectifs spéciaux</a:t>
            </a:r>
          </a:p>
          <a:p>
            <a:r>
              <a:rPr lang="fr-FR" dirty="0" smtClean="0"/>
              <a:t>Objectifs exclus du cadre du </a:t>
            </a:r>
            <a:r>
              <a:rPr lang="fr-FR" noProof="1" smtClean="0"/>
              <a:t>projet</a:t>
            </a:r>
            <a:endParaRPr lang="fr-FR" noProof="1"/>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smtClean="0"/>
              <a:t>Livrables</a:t>
            </a:r>
            <a:endParaRPr lang="fr-FR" noProof="1"/>
          </a:p>
        </p:txBody>
      </p:sp>
      <p:sp>
        <p:nvSpPr>
          <p:cNvPr id="3" name="Espace réservé du contenu 2"/>
          <p:cNvSpPr>
            <a:spLocks noGrp="1"/>
          </p:cNvSpPr>
          <p:nvPr>
            <p:ph idx="1"/>
          </p:nvPr>
        </p:nvSpPr>
        <p:spPr/>
        <p:txBody>
          <a:bodyPr/>
          <a:lstStyle/>
          <a:p>
            <a:r>
              <a:rPr lang="fr-FR" noProof="1" smtClean="0"/>
              <a:t>Quels produits ou services constituent la finalité du projet ?</a:t>
            </a:r>
          </a:p>
          <a:p>
            <a:r>
              <a:rPr lang="fr-FR" noProof="1" smtClean="0"/>
              <a:t>Prenez en compte les exigences des clients</a:t>
            </a:r>
            <a:endParaRPr lang="fr-FR" noProof="1"/>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Facteurs de réussite</a:t>
            </a:r>
            <a:endParaRPr lang="fr-FR" noProof="1"/>
          </a:p>
        </p:txBody>
      </p:sp>
      <p:sp>
        <p:nvSpPr>
          <p:cNvPr id="3" name="Espace réservé du contenu 2"/>
          <p:cNvSpPr>
            <a:spLocks noGrp="1"/>
          </p:cNvSpPr>
          <p:nvPr>
            <p:ph idx="1"/>
          </p:nvPr>
        </p:nvSpPr>
        <p:spPr/>
        <p:txBody>
          <a:bodyPr/>
          <a:lstStyle/>
          <a:p>
            <a:r>
              <a:rPr lang="fr-FR" noProof="1" smtClean="0"/>
              <a:t>Identifiez les éléments clés de la réussite du projet, tels que :</a:t>
            </a:r>
          </a:p>
          <a:p>
            <a:pPr lvl="1"/>
            <a:r>
              <a:rPr lang="fr-FR" noProof="1" smtClean="0"/>
              <a:t>Parties prenantes ou clients satisfaits</a:t>
            </a:r>
          </a:p>
          <a:p>
            <a:pPr lvl="1"/>
            <a:r>
              <a:rPr lang="fr-FR" noProof="1" smtClean="0"/>
              <a:t>Objectifs du projet atteints</a:t>
            </a:r>
          </a:p>
          <a:p>
            <a:pPr lvl="1"/>
            <a:r>
              <a:rPr lang="fr-FR" noProof="1"/>
              <a:t>Respect du budget</a:t>
            </a:r>
          </a:p>
          <a:p>
            <a:pPr lvl="1"/>
            <a:r>
              <a:rPr lang="fr-FR" noProof="1" smtClean="0"/>
              <a:t>Respect des délais</a:t>
            </a:r>
            <a:endParaRPr lang="fr-FR" noProof="1"/>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noProof="1" smtClean="0"/>
              <a:t>Rôles et responsabilités des membres au sein des équipes du projet</a:t>
            </a:r>
            <a:endParaRPr lang="fr-FR" noProof="1"/>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738581615"/>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0" indent="0" algn="l" defTabSz="914400">
              <a:lnSpc>
                <a:spcPct val="90000"/>
              </a:lnSpc>
              <a:spcBef>
                <a:spcPts val="0"/>
              </a:spcBef>
              <a:buNone/>
            </a:pPr>
            <a:r>
              <a:rPr lang="fr-FR" noProof="1" smtClean="0"/>
              <a:t>Mise en œuvre</a:t>
            </a:r>
            <a:endParaRPr lang="fr-FR" noProof="1"/>
          </a:p>
        </p:txBody>
      </p:sp>
      <p:sp>
        <p:nvSpPr>
          <p:cNvPr id="3" name="Espace réservé du contenu 2"/>
          <p:cNvSpPr>
            <a:spLocks noGrp="1"/>
          </p:cNvSpPr>
          <p:nvPr>
            <p:ph idx="1"/>
          </p:nvPr>
        </p:nvSpPr>
        <p:spPr/>
        <p:txBody>
          <a:bodyPr/>
          <a:lstStyle/>
          <a:p>
            <a:r>
              <a:rPr lang="fr-FR" noProof="1" smtClean="0"/>
              <a:t>Tâches/activités</a:t>
            </a:r>
          </a:p>
          <a:p>
            <a:r>
              <a:rPr lang="fr-FR" noProof="1" smtClean="0"/>
              <a:t>Procédures</a:t>
            </a:r>
          </a:p>
          <a:p>
            <a:r>
              <a:rPr lang="fr-FR" noProof="1" smtClean="0"/>
              <a:t>Outils/technologie</a:t>
            </a:r>
          </a:p>
          <a:p>
            <a:r>
              <a:rPr lang="fr-FR" noProof="1" smtClean="0"/>
              <a:t>Processus de contrôle des modifications du projet</a:t>
            </a:r>
          </a:p>
          <a:p>
            <a:pPr marL="274320" indent="-228600" algn="l" defTabSz="914400">
              <a:lnSpc>
                <a:spcPct val="90000"/>
              </a:lnSpc>
              <a:spcBef>
                <a:spcPts val="1800"/>
              </a:spcBef>
              <a:buClr>
                <a:srgbClr val="263050"/>
              </a:buClr>
              <a:buSzPct val="80000"/>
              <a:buFont typeface="Wingdings"/>
              <a:buChar char="§"/>
            </a:pPr>
            <a:endParaRPr lang="fr-FR" noProof="1" smtClean="0"/>
          </a:p>
          <a:p>
            <a:pPr marL="274320" indent="-228600" algn="l" defTabSz="914400">
              <a:lnSpc>
                <a:spcPct val="90000"/>
              </a:lnSpc>
              <a:spcBef>
                <a:spcPts val="1800"/>
              </a:spcBef>
              <a:buClr>
                <a:srgbClr val="263050"/>
              </a:buClr>
              <a:buSzPct val="80000"/>
              <a:buFont typeface="Wingdings"/>
              <a:buChar char="§"/>
            </a:pPr>
            <a:endParaRPr lang="fr-FR" noProof="1" smtClean="0"/>
          </a:p>
          <a:p>
            <a:pPr marL="45720" indent="0" algn="l" defTabSz="914400">
              <a:lnSpc>
                <a:spcPct val="90000"/>
              </a:lnSpc>
              <a:spcBef>
                <a:spcPts val="1800"/>
              </a:spcBef>
              <a:buNone/>
            </a:pPr>
            <a:r>
              <a:rPr lang="fr-FR" sz="2000" b="0" i="0" noProof="1" smtClean="0">
                <a:solidFill>
                  <a:srgbClr val="263050"/>
                </a:solidFill>
                <a:latin typeface="Corbel"/>
              </a:rPr>
              <a:t>DVA : </a:t>
            </a:r>
            <a:r>
              <a:rPr lang="fr-FR" noProof="1" smtClean="0"/>
              <a:t>définissez vos acronymes </a:t>
            </a:r>
            <a:r>
              <a:rPr lang="fr-FR" sz="2000" b="0" i="0" noProof="1" smtClean="0">
                <a:solidFill>
                  <a:srgbClr val="263050"/>
                </a:solidFill>
                <a:latin typeface="Corbel"/>
              </a:rPr>
              <a:t>!</a:t>
            </a:r>
            <a:endParaRPr lang="fr-FR" sz="2000" b="0" i="0" noProof="1">
              <a:solidFill>
                <a:srgbClr val="263050"/>
              </a:solidFill>
              <a:latin typeface="Corbel"/>
            </a:endParaRPr>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indent="0" algn="l" defTabSz="914400">
              <a:lnSpc>
                <a:spcPct val="90000"/>
              </a:lnSpc>
              <a:spcBef>
                <a:spcPts val="0"/>
              </a:spcBef>
              <a:buNone/>
            </a:pPr>
            <a:r>
              <a:rPr lang="fr-FR" noProof="1" smtClean="0"/>
              <a:t>Ressources</a:t>
            </a:r>
            <a:endParaRPr lang="fr-FR" noProof="1"/>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38490708"/>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BusinessProjectPlan_TP103417270" id="{B88574F8-6E3E-4AA4-B317-5ECBB6385457}" vid="{EEFAEA9D-A198-4188-B641-64C70FC4B93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de plan de projet commercial (grand écran)</Template>
  <TotalTime>0</TotalTime>
  <Words>286</Words>
  <Application>Microsoft Office PowerPoint</Application>
  <PresentationFormat>Grand écran</PresentationFormat>
  <Paragraphs>98</Paragraphs>
  <Slides>14</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Corbel</vt:lpstr>
      <vt:lpstr>Euphemia</vt:lpstr>
      <vt:lpstr>Wingdings</vt:lpstr>
      <vt:lpstr>Banded Design Blue 16x9</vt:lpstr>
      <vt:lpstr>Projet GesProj2</vt:lpstr>
      <vt:lpstr>Description du projet</vt:lpstr>
      <vt:lpstr>Objectif général du projet</vt:lpstr>
      <vt:lpstr>Objectifs</vt:lpstr>
      <vt:lpstr>Livrables</vt:lpstr>
      <vt:lpstr>Facteurs de réussite</vt:lpstr>
      <vt:lpstr>Rôles et responsabilités des membres au sein des équipes du projet</vt:lpstr>
      <vt:lpstr>Mise en œuvre</vt:lpstr>
      <vt:lpstr>Ressources</vt:lpstr>
      <vt:lpstr>Analyse des coûts</vt:lpstr>
      <vt:lpstr>Planification et jalons du projet</vt:lpstr>
      <vt:lpstr>Plan de gestion des risques</vt:lpstr>
      <vt:lpstr>Gestion de la qualité et mesure des performances</vt:lpstr>
      <vt:lpstr>Annexe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2017-04-26T14:21:52Z</dcterms:created>
  <dcterms:modified xsi:type="dcterms:W3CDTF">2017-04-26T14:24:23Z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