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Alarm Clock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Lưu Võ Phúc Nguyên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Lợi ích của sản 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Giúp mọi người kiểm soát được thời gian của 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6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Những hạn chế, tính năng sẽ hoàn thiện trong tương 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81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62</TotalTime>
  <Words>35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Consolas</vt:lpstr>
      <vt:lpstr>Tahoma</vt:lpstr>
      <vt:lpstr>Verdana</vt:lpstr>
      <vt:lpstr>Tech Computer 16x9</vt:lpstr>
      <vt:lpstr>Alarm Clock</vt:lpstr>
      <vt:lpstr>Lợi ích của sản phẩm</vt:lpstr>
      <vt:lpstr>Những hạn chế, tính năng sẽ hoàn thiện trong tương lai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</dc:creator>
  <cp:lastModifiedBy>Admin</cp:lastModifiedBy>
  <cp:revision>5</cp:revision>
  <dcterms:created xsi:type="dcterms:W3CDTF">2021-02-24T08:56:41Z</dcterms:created>
  <dcterms:modified xsi:type="dcterms:W3CDTF">2021-02-25T04:06:41Z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