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1" r:id="rId6"/>
    <p:sldId id="262" r:id="rId7"/>
    <p:sldId id="26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658C-7EE6-4535-8525-FC53BC74E1F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D5AC-7895-4A38-AF12-8A6DB0BA8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7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1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2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AFB741-D2F6-4D81-9D9A-D305C66ABDF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8375" y="3552825"/>
            <a:ext cx="5662612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Разработчики:</a:t>
            </a:r>
          </a:p>
          <a:p>
            <a:pPr algn="l"/>
            <a:r>
              <a:rPr lang="ru-RU" sz="2000" b="1" cap="none" spc="0" dirty="0">
                <a:latin typeface="+mn-lt"/>
                <a:cs typeface="Times New Roman" panose="02020603050405020304" pitchFamily="18" charset="0"/>
              </a:rPr>
              <a:t>У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ченик 8 «Д» класса ГАОУ Лицей города Троицка</a:t>
            </a:r>
          </a:p>
          <a:p>
            <a:pPr algn="l"/>
            <a:r>
              <a:rPr lang="ru-RU" sz="2000" b="1" cap="none" spc="0" dirty="0" err="1" smtClean="0">
                <a:latin typeface="+mn-lt"/>
                <a:cs typeface="Times New Roman" panose="02020603050405020304" pitchFamily="18" charset="0"/>
              </a:rPr>
              <a:t>Кобышев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 Лев Андреевич</a:t>
            </a:r>
          </a:p>
          <a:p>
            <a:pPr algn="l"/>
            <a:endParaRPr lang="ru-RU" sz="2000" b="1" cap="none" spc="0" dirty="0">
              <a:latin typeface="+mn-lt"/>
              <a:cs typeface="Times New Roman" panose="02020603050405020304" pitchFamily="18" charset="0"/>
            </a:endParaRPr>
          </a:p>
          <a:p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Ученик 9 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«Г» класса ГАОУ Гимназия города Троицка</a:t>
            </a:r>
          </a:p>
          <a:p>
            <a:r>
              <a:rPr lang="ru-RU" sz="2000" b="1" cap="none" spc="0" dirty="0" err="1" smtClean="0">
                <a:latin typeface="Calibri (Основной текст)"/>
                <a:cs typeface="Times New Roman" panose="02020603050405020304" pitchFamily="18" charset="0"/>
              </a:rPr>
              <a:t>Саломатин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 Андрей Дмитриевич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9175" y="2085956"/>
            <a:ext cx="1007745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/>
              <a:t>СОЗДАНИЕ</a:t>
            </a:r>
            <a:r>
              <a:rPr lang="en-US" sz="2800" b="1" dirty="0" smtClean="0"/>
              <a:t> </a:t>
            </a:r>
            <a:r>
              <a:rPr lang="ru-RU" sz="2800" b="1" dirty="0" smtClean="0"/>
              <a:t>ОБУЧАЮЩЕГО САЙТА </a:t>
            </a:r>
            <a:r>
              <a:rPr lang="en-US" sz="2800" b="1" dirty="0" smtClean="0"/>
              <a:t>EDINPY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57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843" y="2238955"/>
            <a:ext cx="10510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Целью </a:t>
            </a:r>
            <a:r>
              <a:rPr lang="ru-RU" sz="3200" dirty="0" smtClean="0"/>
              <a:t>нашего </a:t>
            </a:r>
            <a:r>
              <a:rPr lang="ru-RU" sz="3200" dirty="0"/>
              <a:t>проекта является </a:t>
            </a:r>
            <a:r>
              <a:rPr lang="ru-RU" sz="3200" dirty="0" smtClean="0"/>
              <a:t>написание веб-приложения</a:t>
            </a:r>
            <a:r>
              <a:rPr lang="en-US" sz="3200" dirty="0" smtClean="0"/>
              <a:t> </a:t>
            </a:r>
            <a:r>
              <a:rPr lang="ru-RU" sz="3200" dirty="0" smtClean="0"/>
              <a:t>для обучения языку программирования </a:t>
            </a:r>
            <a:r>
              <a:rPr lang="en-US" sz="3200" dirty="0" smtClean="0"/>
              <a:t>python.</a:t>
            </a:r>
            <a:endParaRPr lang="ru-RU" sz="32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0070C0"/>
                </a:solidFill>
                <a:latin typeface="+mn-lt"/>
              </a:rPr>
              <a:t>Цель </a:t>
            </a:r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проекта:</a:t>
            </a:r>
            <a:endParaRPr lang="ru-RU" sz="4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1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77" y="1065771"/>
            <a:ext cx="9763735" cy="668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latin typeface="+mn-lt"/>
              </a:rPr>
              <a:t>Задачи проекта: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369" y="1734710"/>
            <a:ext cx="10801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Разработать основную концепцию сайта</a:t>
            </a:r>
            <a:r>
              <a:rPr lang="en-US" sz="2400" dirty="0" smtClean="0"/>
              <a:t> (</a:t>
            </a:r>
            <a:r>
              <a:rPr lang="ru-RU" sz="2400" dirty="0" smtClean="0"/>
              <a:t>решение задач и их проверка)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Расписать подробный список </a:t>
            </a:r>
            <a:r>
              <a:rPr lang="ru-RU" sz="2400" dirty="0" err="1" smtClean="0"/>
              <a:t>фич</a:t>
            </a:r>
            <a:r>
              <a:rPr lang="ru-RU" sz="2400" dirty="0" smtClean="0"/>
              <a:t> и идей  (рейтинг</a:t>
            </a:r>
            <a:r>
              <a:rPr lang="en-US" sz="2400" dirty="0" smtClean="0"/>
              <a:t>, “</a:t>
            </a:r>
            <a:r>
              <a:rPr lang="ru-RU" sz="2400" dirty="0" smtClean="0"/>
              <a:t>о нас</a:t>
            </a:r>
            <a:r>
              <a:rPr lang="en-US" sz="2400" dirty="0" smtClean="0"/>
              <a:t>”,</a:t>
            </a:r>
            <a:r>
              <a:rPr lang="ru-RU" sz="2400" dirty="0" smtClean="0"/>
              <a:t> профиль)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Создать основной функционал веб-приложения (</a:t>
            </a:r>
            <a:r>
              <a:rPr lang="en-US" sz="2400" dirty="0" smtClean="0"/>
              <a:t>SQL, register, login)</a:t>
            </a:r>
            <a:endParaRPr lang="ru-RU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Добавить дополнительные элементы сайта (учебники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ru-RU" sz="2400" dirty="0" smtClean="0"/>
              <a:t>карусель</a:t>
            </a:r>
            <a:r>
              <a:rPr lang="en-US" sz="2400" dirty="0" smtClean="0"/>
              <a:t>”, API</a:t>
            </a:r>
            <a:r>
              <a:rPr lang="ru-RU" sz="24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Написать </a:t>
            </a:r>
            <a:r>
              <a:rPr lang="ru-RU" sz="2400" dirty="0"/>
              <a:t>вспомогательные </a:t>
            </a:r>
            <a:r>
              <a:rPr lang="ru-RU" sz="2400" dirty="0" smtClean="0"/>
              <a:t>файлы (</a:t>
            </a:r>
            <a:r>
              <a:rPr lang="en-US" sz="2400" dirty="0" smtClean="0"/>
              <a:t>config.py, requirements.txt, 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</a:t>
            </a:r>
            <a:r>
              <a:rPr lang="ru-RU" sz="2400" dirty="0" smtClean="0"/>
              <a:t>и т</a:t>
            </a:r>
            <a:r>
              <a:rPr lang="en-US" sz="2400" dirty="0" smtClean="0"/>
              <a:t>.</a:t>
            </a:r>
            <a:r>
              <a:rPr lang="ru-RU" sz="2400" dirty="0" smtClean="0"/>
              <a:t>д)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Запустить </a:t>
            </a:r>
            <a:r>
              <a:rPr lang="ru-RU" sz="2400" dirty="0" smtClean="0"/>
              <a:t>хостинг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Протестировать сайт разными пользователями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93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649261"/>
            <a:ext cx="4038600" cy="3857426"/>
          </a:xfr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spc="-50" dirty="0" smtClean="0">
                <a:solidFill>
                  <a:srgbClr val="0070C0"/>
                </a:solidFill>
                <a:ea typeface="+mj-ea"/>
                <a:cs typeface="+mj-cs"/>
              </a:rPr>
              <a:t>Использовались </a:t>
            </a:r>
            <a:r>
              <a:rPr lang="ru-RU" sz="2400" b="1" spc="-50" dirty="0">
                <a:solidFill>
                  <a:srgbClr val="0070C0"/>
                </a:solidFill>
                <a:ea typeface="+mj-ea"/>
                <a:cs typeface="+mj-cs"/>
              </a:rPr>
              <a:t>библиотеки: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Flask (+</a:t>
            </a:r>
            <a:r>
              <a:rPr lang="en-US" sz="2400" dirty="0" err="1" smtClean="0"/>
              <a:t>flask_login</a:t>
            </a:r>
            <a:r>
              <a:rPr lang="en-US" sz="2400" dirty="0"/>
              <a:t>)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S</a:t>
            </a:r>
            <a:r>
              <a:rPr lang="ru-RU" sz="2400" dirty="0" err="1" smtClean="0"/>
              <a:t>ys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D</a:t>
            </a:r>
            <a:r>
              <a:rPr lang="ru-RU" sz="2400" dirty="0" err="1" smtClean="0"/>
              <a:t>atetime</a:t>
            </a:r>
            <a:r>
              <a:rPr lang="ru-RU" sz="2400" dirty="0" smtClean="0"/>
              <a:t> 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SQLalchemy</a:t>
            </a:r>
            <a:endParaRPr lang="en-US" sz="2400" dirty="0" smtClean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Wtforms</a:t>
            </a:r>
            <a:r>
              <a:rPr lang="en-US" sz="2400" dirty="0" smtClean="0"/>
              <a:t> (+</a:t>
            </a:r>
            <a:r>
              <a:rPr lang="en-US" sz="2400" dirty="0" err="1" smtClean="0"/>
              <a:t>flask_wtf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18449" y="649261"/>
            <a:ext cx="6158203" cy="5278368"/>
          </a:xfrm>
          <a:prstGeom prst="rect">
            <a:avLst/>
          </a:prstGeom>
          <a:noFill/>
          <a:ln>
            <a:solidFill>
              <a:srgbClr val="C2BC8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-50" dirty="0" err="1" smtClean="0">
                <a:solidFill>
                  <a:srgbClr val="0070C0"/>
                </a:solidFill>
              </a:rPr>
              <a:t>Фрэйморк</a:t>
            </a:r>
            <a:r>
              <a:rPr lang="ru-RU" sz="2400" b="1" spc="-50" dirty="0" smtClean="0">
                <a:solidFill>
                  <a:srgbClr val="0070C0"/>
                </a:solidFill>
              </a:rPr>
              <a:t>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dirty="0" smtClean="0"/>
              <a:t>Flask – </a:t>
            </a:r>
            <a:r>
              <a:rPr lang="ru-RU" sz="2200" dirty="0"/>
              <a:t>это легковесный веб-</a:t>
            </a:r>
            <a:r>
              <a:rPr lang="ru-RU" sz="2200" dirty="0" err="1"/>
              <a:t>фреймворк</a:t>
            </a:r>
            <a:r>
              <a:rPr lang="ru-RU" sz="2200" dirty="0"/>
              <a:t> для языка </a:t>
            </a:r>
            <a:r>
              <a:rPr lang="ru-RU" sz="2200" dirty="0" err="1"/>
              <a:t>Python</a:t>
            </a:r>
            <a:r>
              <a:rPr lang="ru-RU" sz="2200" dirty="0"/>
              <a:t>, который предоставляет минимальный набор инструментов для создания </a:t>
            </a:r>
            <a:r>
              <a:rPr lang="ru-RU" sz="2200" dirty="0" smtClean="0"/>
              <a:t>веб-приложений.</a:t>
            </a:r>
          </a:p>
          <a:p>
            <a:pPr algn="ctr"/>
            <a:endParaRPr lang="ru-RU" sz="2400" b="1" spc="-50" dirty="0" smtClean="0">
              <a:solidFill>
                <a:srgbClr val="0070C0"/>
              </a:solidFill>
            </a:endParaRPr>
          </a:p>
          <a:p>
            <a:pPr algn="ctr"/>
            <a:r>
              <a:rPr lang="ru-RU" sz="2400" b="1" spc="-50" dirty="0" smtClean="0">
                <a:solidFill>
                  <a:srgbClr val="0070C0"/>
                </a:solidFill>
              </a:rPr>
              <a:t>Преимущества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Простой синтаксис – это всё-таки </a:t>
            </a:r>
            <a:r>
              <a:rPr lang="en-US" sz="2200" dirty="0" smtClean="0"/>
              <a:t>python</a:t>
            </a:r>
            <a:endParaRPr lang="ru-RU" sz="2200" dirty="0" smtClean="0"/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Удобные </a:t>
            </a:r>
            <a:r>
              <a:rPr lang="ru-RU" sz="2200" dirty="0"/>
              <a:t>шаблоны — можно быстро создавать прототипы </a:t>
            </a:r>
            <a:r>
              <a:rPr lang="ru-RU" sz="2200" dirty="0" smtClean="0"/>
              <a:t>веб-приложений</a:t>
            </a: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Куча </a:t>
            </a:r>
            <a:r>
              <a:rPr lang="ru-RU" sz="2200" dirty="0"/>
              <a:t>инструментов для гибкой настройки сайтов под любые </a:t>
            </a:r>
            <a:r>
              <a:rPr lang="ru-RU" sz="2200" dirty="0" smtClean="0"/>
              <a:t>нужды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8" y="4690965"/>
            <a:ext cx="3304203" cy="18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015" y="1025812"/>
            <a:ext cx="9933808" cy="64485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Базы данных</a:t>
            </a:r>
            <a:r>
              <a:rPr lang="en-US" sz="40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n-lt"/>
              </a:rPr>
              <a:t>SQL</a:t>
            </a:r>
            <a:r>
              <a:rPr lang="en-US" sz="4000" b="1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4000" b="1" dirty="0" err="1" smtClean="0">
                <a:solidFill>
                  <a:srgbClr val="0070C0"/>
                </a:solidFill>
                <a:latin typeface="+mn-lt"/>
              </a:rPr>
              <a:t>lchemy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687" y="4179629"/>
            <a:ext cx="10248136" cy="19132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2400" dirty="0" smtClean="0"/>
              <a:t>В проекте было создано более </a:t>
            </a:r>
            <a:r>
              <a:rPr lang="ru-RU" sz="2400" dirty="0"/>
              <a:t>6</a:t>
            </a:r>
            <a:r>
              <a:rPr lang="ru-RU" sz="2400" dirty="0" smtClean="0"/>
              <a:t> различных таблиц</a:t>
            </a:r>
            <a:r>
              <a:rPr lang="en-US" sz="2400" dirty="0" smtClean="0"/>
              <a:t>,</a:t>
            </a:r>
            <a:r>
              <a:rPr lang="ru-RU" sz="2400" dirty="0" smtClean="0"/>
              <a:t> используемых в разных разделах сайта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некоторые из них имеют связующий функционал (метод </a:t>
            </a:r>
            <a:r>
              <a:rPr lang="en-US" sz="2400" dirty="0" smtClean="0"/>
              <a:t>“</a:t>
            </a:r>
            <a:r>
              <a:rPr lang="ru-RU" sz="2400" dirty="0" smtClean="0"/>
              <a:t>многие ко многим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1" y="1886777"/>
            <a:ext cx="95263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37089"/>
            <a:ext cx="10567836" cy="78481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мы получили?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574" y="5271209"/>
            <a:ext cx="116481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Благодаря этому проекту мы смогли закрепить базовые знания </a:t>
            </a:r>
            <a:r>
              <a:rPr lang="en-US" sz="2400" dirty="0" smtClean="0"/>
              <a:t>backend </a:t>
            </a:r>
            <a:r>
              <a:rPr lang="ru-RU" sz="2400" dirty="0" smtClean="0"/>
              <a:t>разработки веб-приложений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значительно улучшить навыки программирования в целом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2891"/>
            <a:ext cx="6817566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82" y="1862891"/>
            <a:ext cx="4321193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3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Добавить возможность написания комментариев под задачами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Сделать проверочные и контрольные работы с таймером и допуском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Улучшить систему защиты сайта (хотя-бы сделать его приватным в </a:t>
            </a:r>
            <a:r>
              <a:rPr lang="en-US" sz="2400" dirty="0" err="1" smtClean="0"/>
              <a:t>github</a:t>
            </a:r>
            <a:r>
              <a:rPr lang="ru-RU" sz="2400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Поддерживать само приложение </a:t>
            </a:r>
            <a:r>
              <a:rPr lang="ru-RU" sz="2400" smtClean="0"/>
              <a:t>на плаву (что </a:t>
            </a:r>
            <a:r>
              <a:rPr lang="ru-RU" sz="2400" dirty="0" smtClean="0"/>
              <a:t>немало важно)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Значительно улучшить </a:t>
            </a:r>
            <a:r>
              <a:rPr lang="en-US" sz="2400" dirty="0" smtClean="0"/>
              <a:t>HTML</a:t>
            </a:r>
            <a:r>
              <a:rPr lang="ru-RU" sz="2400" dirty="0" smtClean="0"/>
              <a:t> и </a:t>
            </a:r>
            <a:r>
              <a:rPr lang="en-US" sz="2400" dirty="0" smtClean="0"/>
              <a:t>CSS,</a:t>
            </a:r>
            <a:r>
              <a:rPr lang="ru-RU" sz="2400" dirty="0"/>
              <a:t> </a:t>
            </a:r>
            <a:r>
              <a:rPr lang="ru-RU" sz="2400" dirty="0" smtClean="0"/>
              <a:t>добавить</a:t>
            </a:r>
            <a:r>
              <a:rPr lang="en-US" sz="2400" dirty="0" smtClean="0"/>
              <a:t> JavaScript</a:t>
            </a:r>
            <a:endParaRPr lang="ru-RU" sz="2400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Сделать адаптацию под мобильные устройства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Ну и остальное по мелочи</a:t>
            </a:r>
          </a:p>
        </p:txBody>
      </p:sp>
    </p:spTree>
    <p:extLst>
      <p:ext uri="{BB962C8B-B14F-4D97-AF65-F5344CB8AC3E}">
        <p14:creationId xmlns:p14="http://schemas.microsoft.com/office/powerpoint/2010/main" val="9547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370" y="553378"/>
            <a:ext cx="4861260" cy="70963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в итоге получилось?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2450" y="1733417"/>
            <a:ext cx="3467100" cy="433400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/>
              <a:t>В этой работе нам удалось выполнить все поставленные нами задачи</a:t>
            </a:r>
            <a:r>
              <a:rPr lang="en-US" sz="2400" dirty="0" smtClean="0"/>
              <a:t>,</a:t>
            </a:r>
            <a:r>
              <a:rPr lang="ru-RU" sz="2400" dirty="0" smtClean="0"/>
              <a:t> благодаря этому наш проект имеет большой функционал и полноценную работоспособность!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2" y="1926054"/>
            <a:ext cx="3346399" cy="152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2" y="4114941"/>
            <a:ext cx="3346399" cy="1585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516" y="1926055"/>
            <a:ext cx="3388883" cy="1598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516" y="4114941"/>
            <a:ext cx="3388883" cy="1596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</TotalTime>
  <Words>332</Words>
  <Application>Microsoft Office PowerPoint</Application>
  <PresentationFormat>Широкоэкранный</PresentationFormat>
  <Paragraphs>46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(Основной текст)</vt:lpstr>
      <vt:lpstr>Calibri Light</vt:lpstr>
      <vt:lpstr>Times New Roman</vt:lpstr>
      <vt:lpstr>Ретро</vt:lpstr>
      <vt:lpstr>Презентация PowerPoint</vt:lpstr>
      <vt:lpstr>Цель проекта:</vt:lpstr>
      <vt:lpstr>Задачи проекта:</vt:lpstr>
      <vt:lpstr>Презентация PowerPoint</vt:lpstr>
      <vt:lpstr>Базы данных SQLAlchemy</vt:lpstr>
      <vt:lpstr>Что мы получили?</vt:lpstr>
      <vt:lpstr>Планы на будущее</vt:lpstr>
      <vt:lpstr>Что в итоге получилось?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общеобразовательное учреждение города Москвы «Лицей города Троицка»</dc:title>
  <dc:creator>Lvumbets</dc:creator>
  <cp:lastModifiedBy>Lvumbets</cp:lastModifiedBy>
  <cp:revision>57</cp:revision>
  <dcterms:created xsi:type="dcterms:W3CDTF">2025-02-15T07:30:05Z</dcterms:created>
  <dcterms:modified xsi:type="dcterms:W3CDTF">2025-05-13T14:35:17Z</dcterms:modified>
</cp:coreProperties>
</file>