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1"/>
  </p:notesMasterIdLst>
  <p:handoutMasterIdLst>
    <p:handoutMasterId r:id="rId12"/>
  </p:handoutMasterIdLst>
  <p:sldIdLst>
    <p:sldId id="311" r:id="rId2"/>
    <p:sldId id="510" r:id="rId3"/>
    <p:sldId id="511" r:id="rId4"/>
    <p:sldId id="512" r:id="rId5"/>
    <p:sldId id="518" r:id="rId6"/>
    <p:sldId id="515" r:id="rId7"/>
    <p:sldId id="470" r:id="rId8"/>
    <p:sldId id="516" r:id="rId9"/>
    <p:sldId id="517"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86" autoAdjust="0"/>
    <p:restoredTop sz="92775" autoAdjust="0"/>
  </p:normalViewPr>
  <p:slideViewPr>
    <p:cSldViewPr>
      <p:cViewPr varScale="1">
        <p:scale>
          <a:sx n="111" d="100"/>
          <a:sy n="111" d="100"/>
        </p:scale>
        <p:origin x="824" y="200"/>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3/28/18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3/28/18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159411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3/28/18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3/28/18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two weeks to complete this project.</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90D1-DA3B-9E41-8F8E-665A770D7FAE}"/>
              </a:ext>
            </a:extLst>
          </p:cNvPr>
          <p:cNvSpPr>
            <a:spLocks noGrp="1"/>
          </p:cNvSpPr>
          <p:nvPr>
            <p:ph type="title"/>
          </p:nvPr>
        </p:nvSpPr>
        <p:spPr/>
        <p:txBody>
          <a:bodyPr/>
          <a:lstStyle/>
          <a:p>
            <a:r>
              <a:rPr lang="en-US" dirty="0"/>
              <a:t>Groups</a:t>
            </a:r>
          </a:p>
        </p:txBody>
      </p:sp>
      <p:sp>
        <p:nvSpPr>
          <p:cNvPr id="3" name="Text Placeholder 2">
            <a:extLst>
              <a:ext uri="{FF2B5EF4-FFF2-40B4-BE49-F238E27FC236}">
                <a16:creationId xmlns:a16="http://schemas.microsoft.com/office/drawing/2014/main" id="{60A4DD97-4504-3647-AA29-628BEA11F341}"/>
              </a:ext>
            </a:extLst>
          </p:cNvPr>
          <p:cNvSpPr>
            <a:spLocks noGrp="1"/>
          </p:cNvSpPr>
          <p:nvPr>
            <p:ph type="body" sz="quarter" idx="10"/>
          </p:nvPr>
        </p:nvSpPr>
        <p:spPr/>
        <p:txBody>
          <a:bodyPr/>
          <a:lstStyle/>
          <a:p>
            <a:r>
              <a:rPr lang="en-US" dirty="0"/>
              <a:t>There will be 4 groups of 5 or 6 </a:t>
            </a:r>
            <a:r>
              <a:rPr lang="en-US"/>
              <a:t>students each.</a:t>
            </a:r>
          </a:p>
          <a:p>
            <a:endParaRPr lang="en-US" dirty="0"/>
          </a:p>
        </p:txBody>
      </p:sp>
    </p:spTree>
    <p:extLst>
      <p:ext uri="{BB962C8B-B14F-4D97-AF65-F5344CB8AC3E}">
        <p14:creationId xmlns:p14="http://schemas.microsoft.com/office/powerpoint/2010/main" val="14547796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Thursday May 17: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Next class session (Saturday May 19):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Next week: project work and short intros to machine learning.</a:t>
            </a:r>
            <a:endParaRPr lang="en-US" sz="17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8371129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3CEF-067F-E843-BB60-2411B0914386}"/>
              </a:ext>
            </a:extLst>
          </p:cNvPr>
          <p:cNvSpPr>
            <a:spLocks noGrp="1"/>
          </p:cNvSpPr>
          <p:nvPr>
            <p:ph type="title"/>
          </p:nvPr>
        </p:nvSpPr>
        <p:spPr/>
        <p:txBody>
          <a:bodyPr/>
          <a:lstStyle/>
          <a:p>
            <a:r>
              <a:rPr lang="en-US" dirty="0"/>
              <a:t>Schedule continued</a:t>
            </a:r>
          </a:p>
        </p:txBody>
      </p:sp>
      <p:sp>
        <p:nvSpPr>
          <p:cNvPr id="4" name="TextBox 3">
            <a:extLst>
              <a:ext uri="{FF2B5EF4-FFF2-40B4-BE49-F238E27FC236}">
                <a16:creationId xmlns:a16="http://schemas.microsoft.com/office/drawing/2014/main" id="{CC9028F2-E6E1-B44B-9B6A-47B509C3ACC6}"/>
              </a:ext>
            </a:extLst>
          </p:cNvPr>
          <p:cNvSpPr txBox="1"/>
          <p:nvPr/>
        </p:nvSpPr>
        <p:spPr>
          <a:xfrm>
            <a:off x="609600" y="838200"/>
            <a:ext cx="7848600" cy="1477328"/>
          </a:xfrm>
          <a:prstGeom prst="rect">
            <a:avLst/>
          </a:prstGeom>
          <a:noFill/>
        </p:spPr>
        <p:txBody>
          <a:bodyPr wrap="square" rtlCol="0">
            <a:spAutoFit/>
          </a:bodyPr>
          <a:lstStyle/>
          <a:p>
            <a:r>
              <a:rPr lang="en-US" dirty="0"/>
              <a:t>Week of May 22 Tues, May 24 Thurs: project work.</a:t>
            </a:r>
          </a:p>
          <a:p>
            <a:r>
              <a:rPr lang="en-US" dirty="0"/>
              <a:t>May 26 Saturday and May 29 Tuesday there is a holiday (no class!).</a:t>
            </a:r>
          </a:p>
          <a:p>
            <a:r>
              <a:rPr lang="en-US" dirty="0"/>
              <a:t>May 31 Thurs project work</a:t>
            </a:r>
          </a:p>
          <a:p>
            <a:r>
              <a:rPr lang="en-US" dirty="0"/>
              <a:t>June 2 Saturday no class again!</a:t>
            </a:r>
          </a:p>
          <a:p>
            <a:r>
              <a:rPr lang="en-US" dirty="0"/>
              <a:t>Project presentations June 5 Tues.</a:t>
            </a:r>
          </a:p>
        </p:txBody>
      </p:sp>
    </p:spTree>
    <p:extLst>
      <p:ext uri="{BB962C8B-B14F-4D97-AF65-F5344CB8AC3E}">
        <p14:creationId xmlns:p14="http://schemas.microsoft.com/office/powerpoint/2010/main" val="21662258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861B-8BC1-D449-876A-B52EE14419C5}"/>
              </a:ext>
            </a:extLst>
          </p:cNvPr>
          <p:cNvSpPr>
            <a:spLocks noGrp="1"/>
          </p:cNvSpPr>
          <p:nvPr>
            <p:ph type="title"/>
          </p:nvPr>
        </p:nvSpPr>
        <p:spPr/>
        <p:txBody>
          <a:bodyPr/>
          <a:lstStyle/>
          <a:p>
            <a:r>
              <a:rPr lang="en-US" dirty="0"/>
              <a:t>Calendar</a:t>
            </a:r>
          </a:p>
        </p:txBody>
      </p:sp>
      <p:pic>
        <p:nvPicPr>
          <p:cNvPr id="3" name="Picture 2">
            <a:extLst>
              <a:ext uri="{FF2B5EF4-FFF2-40B4-BE49-F238E27FC236}">
                <a16:creationId xmlns:a16="http://schemas.microsoft.com/office/drawing/2014/main" id="{41BAB882-E975-0247-B457-5D9BF3490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727"/>
            <a:ext cx="9144000" cy="5218545"/>
          </a:xfrm>
          <a:prstGeom prst="rect">
            <a:avLst/>
          </a:prstGeom>
        </p:spPr>
      </p:pic>
    </p:spTree>
    <p:extLst>
      <p:ext uri="{BB962C8B-B14F-4D97-AF65-F5344CB8AC3E}">
        <p14:creationId xmlns:p14="http://schemas.microsoft.com/office/powerpoint/2010/main" val="15342789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13882</TotalTime>
  <Words>432</Words>
  <Application>Microsoft Macintosh PowerPoint</Application>
  <PresentationFormat>On-screen Show (4:3)</PresentationFormat>
  <Paragraphs>66</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Roboto</vt:lpstr>
      <vt:lpstr>Arial</vt:lpstr>
      <vt:lpstr>Calibri</vt:lpstr>
      <vt:lpstr>1_Unbranded</vt:lpstr>
      <vt:lpstr>Project #2: Visualize Me Captain!</vt:lpstr>
      <vt:lpstr>Requirements</vt:lpstr>
      <vt:lpstr>Project Description</vt:lpstr>
      <vt:lpstr>Specific Requirements</vt:lpstr>
      <vt:lpstr>Groups</vt:lpstr>
      <vt:lpstr>Schedule</vt:lpstr>
      <vt:lpstr>Weekly Schedule</vt:lpstr>
      <vt:lpstr>Schedule continued</vt:lpstr>
      <vt:lpstr>Calendar</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Eddy Shyu</cp:lastModifiedBy>
  <cp:revision>1682</cp:revision>
  <cp:lastPrinted>2016-01-30T16:23:56Z</cp:lastPrinted>
  <dcterms:created xsi:type="dcterms:W3CDTF">2015-01-20T17:19:00Z</dcterms:created>
  <dcterms:modified xsi:type="dcterms:W3CDTF">2018-03-28T16:19:33Z</dcterms:modified>
</cp:coreProperties>
</file>