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63f718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63f718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3f718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3f718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6dcabec3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6dcabec3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6dcabec3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6dcabec3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3f718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63f718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3f718a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63f718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63f718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63f718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3f71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63f71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Privacidade digital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direito ou privilégio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733225" y="2471675"/>
            <a:ext cx="38688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J. </a:t>
            </a: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RICARDO</a:t>
            </a: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Bezerra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LEVY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Gabriel da S. G.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THIAGO</a:t>
            </a: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Maia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Prof. J.</a:t>
            </a:r>
            <a:r>
              <a:rPr b="1"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ALFREDO </a:t>
            </a:r>
            <a:r>
              <a:rPr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Ferreira C.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75" y="683500"/>
            <a:ext cx="3022450" cy="37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 informação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</a:t>
            </a:r>
            <a:r>
              <a:rPr lang="pt-BR"/>
              <a:t>onfiabilidade : a confidencialidade da informação é a qualidade ou estado de prevenir exposição ou acesso não autorizado à informação, por parte de indivíduos ou sistemas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Integridade : a integridade da informação é a qualidade ou estado da informação em que esta constitui um todo e se encontra completa e não corrompida.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disponibilidade da informação significa que a informação está acessível a sistemas e utilizadores autorizados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Controlos de segurança da informação </a:t>
            </a:r>
            <a:br>
              <a:rPr lang="pt-BR"/>
            </a:br>
            <a:endParaRPr sz="12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Controlos de prevenção são os controlos que impedem ou desencorajam as tentativas de violar as políticas de segurança. Por exemplo, controlos de acesso e de condicionamento de acesso, encriptação e autenticação;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Controlos de deteção notificam ou informam da violação ou tentativa de violação de uma política de segurança. Por exemplo, sistemas de auditoria; métodos de deteção de intrusões; ou somas de verificação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e índice do Estado Global da Confiança Digital On-line em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(CA Technologies e Frost &amp; Sullivan);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43% dos executivos de empresas admitem vender informações pessoalmente identificáveis;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48% dos consumidores que pararam de usar os serviços de pelo menos uma empresa devido a uma violação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48% de empresas envolvidas em uma violação de dados divulgada para o público;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59% Empresas que relataram um impacto negativo de longo prazo, de moderado a forte, nos resultados comerciais após uma violação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Emenda ao Ato de Proteção à Informação Pessoal e Documentos Eletrônicos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(Governo do Canadá);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Especifica os elementos de um consentimento válido para o armazenamento, uso, ou divulgação de informações pessoais;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divulgação de dados pessoais sem conhecimento ou consentimento do indivíduo em algumas situações;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às companhias, para certos fins, o armazenamento, o uso e a divulgação de informações pessoais, sem o conhecimento ou consentimento do indivíduo;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Novos panoramas</a:t>
            </a:r>
            <a:br>
              <a:rPr lang="pt-BR"/>
            </a:br>
            <a:r>
              <a:rPr lang="pt-BR" sz="1200"/>
              <a:t>(Steve Andriole em FORBES)</a:t>
            </a:r>
            <a:endParaRPr sz="12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Direito de recusa sem perder serviços privilegiados ou pagas taxas;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deveriam comercializar os dados sem uma autorização explícita;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Dividir os lucros com os donos dos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Saber onde e para quê os dados vão ser utilizados;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Provedores de internet que usam os dados deveriam fornecer serviços de VPN para clientes mais discretos;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896850" y="1306950"/>
            <a:ext cx="73503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/>
              <a:t>ANDRIOLE, S. - </a:t>
            </a:r>
            <a:r>
              <a:rPr b="1" lang="pt-BR"/>
              <a:t>Is Digital Privacy A Right Or A Privilege?</a:t>
            </a:r>
            <a:r>
              <a:rPr lang="pt-BR"/>
              <a:t>. Disponível em: &lt;https://www.forbes.com/sites/steveandriole/2017/04/07/is-digital-privacy-a-right-or-a-privilege/#3a412f5848cf&gt;, acesso em 23 de Junho de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GOUVEIA, L. B. - </a:t>
            </a:r>
            <a:r>
              <a:rPr b="1" lang="pt-BR"/>
              <a:t>Gestão da Segurança da Informação</a:t>
            </a:r>
            <a:r>
              <a:rPr lang="pt-BR"/>
              <a:t>. Disponível em: &lt;https://bdigital.ufp.pt/bitstream/10284/5954/1/securv1_1_mar2016.pdf&gt;, acesso em 23 de Junho de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Governmnet of Canada. </a:t>
            </a:r>
            <a:r>
              <a:rPr b="1" lang="pt-BR"/>
              <a:t>Digital Privacy Act</a:t>
            </a:r>
            <a:r>
              <a:rPr lang="pt-BR"/>
              <a:t>. Disponível em: &lt;https://laws-lois.justice.gc.ca/eng/annualstatutes/2015_32/page-1.html&gt;, acesso em 23 de Junho de 2019.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pt-BR"/>
              <a:t>PLAZA, W. R. - </a:t>
            </a:r>
            <a:r>
              <a:rPr b="1" lang="pt-BR"/>
              <a:t>Pesquisa revela que 43% da empresas vendem dados de seus consumidores</a:t>
            </a:r>
            <a:r>
              <a:rPr lang="pt-BR"/>
              <a:t>. Disponível em :&lt;https://www.hardware.com.br/noticias/2018-09/pesquisa-revel-que-43-da-empresas-vendem-dados-de-seus-consumidores.html&gt;, acesso em 23 de Junho de 2019.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