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257" r:id="rId3"/>
    <p:sldId id="261" r:id="rId4"/>
    <p:sldId id="280" r:id="rId5"/>
    <p:sldId id="282" r:id="rId6"/>
    <p:sldId id="279" r:id="rId7"/>
    <p:sldId id="271" r:id="rId8"/>
    <p:sldId id="281" r:id="rId9"/>
    <p:sldId id="260" r:id="rId10"/>
    <p:sldId id="263" r:id="rId11"/>
    <p:sldId id="275" r:id="rId12"/>
  </p:sldIdLst>
  <p:sldSz cx="12192000" cy="6858000"/>
  <p:notesSz cx="6858000" cy="9144000"/>
  <p:embeddedFontLst>
    <p:embeddedFont>
      <p:font typeface="Abril Fatface" panose="02000503000000020003" pitchFamily="2" charset="0"/>
      <p:regular r:id="rId14"/>
    </p:embeddedFont>
    <p:embeddedFont>
      <p:font typeface="Architects Daughter" panose="020B0604020202020204" charset="0"/>
      <p:regular r:id="rId15"/>
    </p:embeddedFont>
    <p:embeddedFont>
      <p:font typeface="Calibri" panose="020F0502020204030204" pitchFamily="34" charset="0"/>
      <p:regular r:id="rId16"/>
      <p:bold r:id="rId17"/>
      <p:italic r:id="rId18"/>
      <p:boldItalic r:id="rId19"/>
    </p:embeddedFont>
    <p:embeddedFont>
      <p:font typeface="Questrial" pitchFamily="2" charset="0"/>
      <p:regular r:id="rId20"/>
    </p:embeddedFont>
    <p:embeddedFont>
      <p:font typeface="Rubik" panose="020B0604020202020204" charset="-79"/>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66FF99"/>
    <a:srgbClr val="99FF99"/>
    <a:srgbClr val="CC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Ward" userId="fc2fde4a95f98d49" providerId="LiveId" clId="{400CC6C7-1957-45D2-8EDF-8A7F2BAE2B40}"/>
    <pc:docChg chg="modSld">
      <pc:chgData name="Lisa Ward" userId="fc2fde4a95f98d49" providerId="LiveId" clId="{400CC6C7-1957-45D2-8EDF-8A7F2BAE2B40}" dt="2023-10-22T15:49:36.803" v="60" actId="20577"/>
      <pc:docMkLst>
        <pc:docMk/>
      </pc:docMkLst>
      <pc:sldChg chg="modSp mod">
        <pc:chgData name="Lisa Ward" userId="fc2fde4a95f98d49" providerId="LiveId" clId="{400CC6C7-1957-45D2-8EDF-8A7F2BAE2B40}" dt="2023-10-22T15:49:36.803" v="60" actId="20577"/>
        <pc:sldMkLst>
          <pc:docMk/>
          <pc:sldMk cId="0" sldId="261"/>
        </pc:sldMkLst>
        <pc:spChg chg="mod">
          <ac:chgData name="Lisa Ward" userId="fc2fde4a95f98d49" providerId="LiveId" clId="{400CC6C7-1957-45D2-8EDF-8A7F2BAE2B40}" dt="2023-10-22T13:58:30.433" v="58" actId="20577"/>
          <ac:spMkLst>
            <pc:docMk/>
            <pc:sldMk cId="0" sldId="261"/>
            <ac:spMk id="13" creationId="{5D3C55D3-F4FE-9AC4-1F58-BDD28D3B311D}"/>
          </ac:spMkLst>
        </pc:spChg>
        <pc:spChg chg="mod">
          <ac:chgData name="Lisa Ward" userId="fc2fde4a95f98d49" providerId="LiveId" clId="{400CC6C7-1957-45D2-8EDF-8A7F2BAE2B40}" dt="2023-10-22T15:49:36.803" v="60" actId="20577"/>
          <ac:spMkLst>
            <pc:docMk/>
            <pc:sldMk cId="0" sldId="261"/>
            <ac:spMk id="1150" creationId="{00000000-0000-0000-0000-000000000000}"/>
          </ac:spMkLst>
        </pc:spChg>
      </pc:sld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fc2fde4a95f98d49/Desktop/Data%20Analytics%20Program/Immersion/Project%202/Rockbuster%20Query%20and%20Data%20Analysis.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'[Rockbuster Query and Data Analysis.xlsx]High Lifetime Value Customers'!$D$25:$D$29</cx:f>
        <cx:lvl ptCount="5">
          <cx:pt idx="0">Asia</cx:pt>
          <cx:pt idx="1">N. America</cx:pt>
          <cx:pt idx="2">S. America</cx:pt>
          <cx:pt idx="3">Europe</cx:pt>
          <cx:pt idx="4">Africa</cx:pt>
        </cx:lvl>
      </cx:strDim>
      <cx:numDim type="size">
        <cx:f>'[Rockbuster Query and Data Analysis.xlsx]High Lifetime Value Customers'!$E$25:$E$29</cx:f>
        <cx:lvl ptCount="5" formatCode="_(&quot;$&quot;* #,##0.00_);_(&quot;$&quot;* \(#,##0.00\);_(&quot;$&quot;* &quot;-&quot;??_);_(@_)">
          <cx:pt idx="0">24954.329999999998</cx:pt>
          <cx:pt idx="1">6670.1300000000001</cx:pt>
          <cx:pt idx="2">4217.9899999999998</cx:pt>
          <cx:pt idx="3">3131.6199999999999</cx:pt>
          <cx:pt idx="4">2384.3800000000001</cx:pt>
        </cx:lvl>
      </cx:numDim>
    </cx:data>
  </cx:chartData>
  <cx:chart>
    <cx:title pos="t" align="ctr" overlay="0">
      <cx:tx>
        <cx:txData>
          <cx:v>Revenue by Geographical Region</cx:v>
        </cx:txData>
      </cx:tx>
      <cx:txPr>
        <a:bodyPr spcFirstLastPara="1" vertOverflow="ellipsis" horzOverflow="overflow" wrap="square" lIns="0" tIns="0" rIns="0" bIns="0" anchor="ctr" anchorCtr="1"/>
        <a:lstStyle/>
        <a:p>
          <a:pPr algn="ctr" rtl="0">
            <a:defRPr/>
          </a:pPr>
          <a:r>
            <a:rPr lang="en-US" sz="1400" b="1" i="0" u="none" strike="noStrike" baseline="0">
              <a:solidFill>
                <a:schemeClr val="bg1"/>
              </a:solidFill>
              <a:latin typeface="Calibri" panose="020F0502020204030204"/>
            </a:rPr>
            <a:t>Revenue by Geographical Region</a:t>
          </a:r>
        </a:p>
      </cx:txPr>
    </cx:title>
    <cx:plotArea>
      <cx:plotAreaRegion>
        <cx:series layoutId="treemap" uniqueId="{5585C593-CDA7-47A5-9963-234E21DDC983}">
          <cx:tx>
            <cx:txData>
              <cx:f>'[Rockbuster Query and Data Analysis.xlsx]High Lifetime Value Customers'!$E$24</cx:f>
              <cx:v>Total Revenue</cx:v>
            </cx:txData>
          </cx:tx>
          <cx:dataLabels>
            <cx:txPr>
              <a:bodyPr spcFirstLastPara="1" vertOverflow="ellipsis" horzOverflow="overflow" wrap="square" lIns="0" tIns="0" rIns="0" bIns="0" anchor="ctr" anchorCtr="1"/>
              <a:lstStyle/>
              <a:p>
                <a:pPr algn="ctr" rtl="0">
                  <a:defRPr>
                    <a:solidFill>
                      <a:schemeClr val="tx1"/>
                    </a:solidFill>
                  </a:defRPr>
                </a:pPr>
                <a:endParaRPr lang="en-US" sz="900" b="0" i="0" u="none" strike="noStrike" baseline="0">
                  <a:solidFill>
                    <a:schemeClr val="tx1"/>
                  </a:solidFill>
                  <a:latin typeface="Calibri" panose="020F0502020204030204"/>
                </a:endParaRPr>
              </a:p>
            </cx:txPr>
            <cx:visibility seriesName="0" categoryName="1" value="1"/>
            <cx:separator>, </cx:separator>
          </cx:dataLabels>
          <cx:dataId val="0"/>
          <cx:layoutPr>
            <cx:parentLabelLayout val="overlapping"/>
          </cx:layoutPr>
        </cx:series>
      </cx:plotAreaRegion>
    </cx:plotArea>
  </cx:chart>
  <cx:spPr>
    <a:solidFill>
      <a:schemeClr val="tx1"/>
    </a:solidFill>
  </cx:spPr>
</cx: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4" name="Google Shape;1634;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815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816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76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41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125" y="32910"/>
            <a:ext cx="12192000" cy="7764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 name="Google Shape;21;p2"/>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 name="Google Shape;22;p2"/>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 name="Google Shape;23;p2"/>
          <p:cNvSpPr/>
          <p:nvPr/>
        </p:nvSpPr>
        <p:spPr>
          <a:xfrm>
            <a:off x="125" y="790030"/>
            <a:ext cx="12192000" cy="7773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2"/>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2"/>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2"/>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2"/>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2"/>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2"/>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2"/>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2"/>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2"/>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 name="Google Shape;34;p2"/>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35;p2"/>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36;p2"/>
          <p:cNvSpPr txBox="1">
            <a:spLocks noGrp="1"/>
          </p:cNvSpPr>
          <p:nvPr>
            <p:ph type="title"/>
          </p:nvPr>
        </p:nvSpPr>
        <p:spPr>
          <a:xfrm>
            <a:off x="3442300" y="1964975"/>
            <a:ext cx="7817100" cy="1933200"/>
          </a:xfrm>
          <a:prstGeom prst="rect">
            <a:avLst/>
          </a:prstGeom>
        </p:spPr>
        <p:txBody>
          <a:bodyPr spcFirstLastPara="1" wrap="square" lIns="121900" tIns="121900" rIns="121900" bIns="121900" anchor="t" anchorCtr="0">
            <a:noAutofit/>
          </a:bodyPr>
          <a:lstStyle>
            <a:lvl1pPr lvl="0">
              <a:spcBef>
                <a:spcPts val="0"/>
              </a:spcBef>
              <a:spcAft>
                <a:spcPts val="0"/>
              </a:spcAft>
              <a:buSzPts val="5500"/>
              <a:buNone/>
              <a:defRPr sz="5500"/>
            </a:lvl1pPr>
            <a:lvl2pPr lvl="1">
              <a:spcBef>
                <a:spcPts val="0"/>
              </a:spcBef>
              <a:spcAft>
                <a:spcPts val="0"/>
              </a:spcAft>
              <a:buSzPts val="5500"/>
              <a:buNone/>
              <a:defRPr sz="5500"/>
            </a:lvl2pPr>
            <a:lvl3pPr lvl="2">
              <a:spcBef>
                <a:spcPts val="0"/>
              </a:spcBef>
              <a:spcAft>
                <a:spcPts val="0"/>
              </a:spcAft>
              <a:buSzPts val="5500"/>
              <a:buNone/>
              <a:defRPr sz="5500"/>
            </a:lvl3pPr>
            <a:lvl4pPr lvl="3">
              <a:spcBef>
                <a:spcPts val="0"/>
              </a:spcBef>
              <a:spcAft>
                <a:spcPts val="0"/>
              </a:spcAft>
              <a:buSzPts val="5500"/>
              <a:buNone/>
              <a:defRPr sz="5500"/>
            </a:lvl4pPr>
            <a:lvl5pPr lvl="4">
              <a:spcBef>
                <a:spcPts val="0"/>
              </a:spcBef>
              <a:spcAft>
                <a:spcPts val="0"/>
              </a:spcAft>
              <a:buSzPts val="5500"/>
              <a:buNone/>
              <a:defRPr sz="5500"/>
            </a:lvl5pPr>
            <a:lvl6pPr lvl="5">
              <a:spcBef>
                <a:spcPts val="0"/>
              </a:spcBef>
              <a:spcAft>
                <a:spcPts val="0"/>
              </a:spcAft>
              <a:buSzPts val="5500"/>
              <a:buNone/>
              <a:defRPr sz="5500"/>
            </a:lvl6pPr>
            <a:lvl7pPr lvl="6">
              <a:spcBef>
                <a:spcPts val="0"/>
              </a:spcBef>
              <a:spcAft>
                <a:spcPts val="0"/>
              </a:spcAft>
              <a:buSzPts val="5500"/>
              <a:buNone/>
              <a:defRPr sz="5500"/>
            </a:lvl7pPr>
            <a:lvl8pPr lvl="7">
              <a:spcBef>
                <a:spcPts val="0"/>
              </a:spcBef>
              <a:spcAft>
                <a:spcPts val="0"/>
              </a:spcAft>
              <a:buSzPts val="5500"/>
              <a:buNone/>
              <a:defRPr sz="5500"/>
            </a:lvl8pPr>
            <a:lvl9pPr lvl="8">
              <a:spcBef>
                <a:spcPts val="0"/>
              </a:spcBef>
              <a:spcAft>
                <a:spcPts val="0"/>
              </a:spcAft>
              <a:buSzPts val="5500"/>
              <a:buNone/>
              <a:defRPr sz="5500"/>
            </a:lvl9pPr>
          </a:lstStyle>
          <a:p>
            <a:endParaRPr/>
          </a:p>
        </p:txBody>
      </p:sp>
      <p:cxnSp>
        <p:nvCxnSpPr>
          <p:cNvPr id="37" name="Google Shape;37;p2"/>
          <p:cNvCxnSpPr/>
          <p:nvPr/>
        </p:nvCxnSpPr>
        <p:spPr>
          <a:xfrm>
            <a:off x="3039799" y="2878400"/>
            <a:ext cx="8680200" cy="0"/>
          </a:xfrm>
          <a:prstGeom prst="straightConnector1">
            <a:avLst/>
          </a:prstGeom>
          <a:noFill/>
          <a:ln w="25400" cap="flat" cmpd="sng">
            <a:solidFill>
              <a:schemeClr val="accent1"/>
            </a:solidFill>
            <a:prstDash val="solid"/>
            <a:miter lim="800000"/>
            <a:headEnd type="none" w="sm" len="sm"/>
            <a:tailEnd type="none" w="sm" len="sm"/>
          </a:ln>
        </p:spPr>
      </p:cxnSp>
      <p:cxnSp>
        <p:nvCxnSpPr>
          <p:cNvPr id="38" name="Google Shape;38;p2"/>
          <p:cNvCxnSpPr/>
          <p:nvPr/>
        </p:nvCxnSpPr>
        <p:spPr>
          <a:xfrm>
            <a:off x="400675" y="5476500"/>
            <a:ext cx="11319300" cy="0"/>
          </a:xfrm>
          <a:prstGeom prst="straightConnector1">
            <a:avLst/>
          </a:prstGeom>
          <a:noFill/>
          <a:ln w="25400" cap="flat" cmpd="sng">
            <a:solidFill>
              <a:schemeClr val="accent1"/>
            </a:solidFill>
            <a:prstDash val="solid"/>
            <a:miter lim="800000"/>
            <a:headEnd type="none" w="sm" len="sm"/>
            <a:tailEnd type="none" w="sm" len="sm"/>
          </a:ln>
        </p:spPr>
      </p:cxnSp>
      <p:cxnSp>
        <p:nvCxnSpPr>
          <p:cNvPr id="39" name="Google Shape;39;p2"/>
          <p:cNvCxnSpPr/>
          <p:nvPr/>
        </p:nvCxnSpPr>
        <p:spPr>
          <a:xfrm>
            <a:off x="4178420" y="5476512"/>
            <a:ext cx="0" cy="1008000"/>
          </a:xfrm>
          <a:prstGeom prst="straightConnector1">
            <a:avLst/>
          </a:prstGeom>
          <a:noFill/>
          <a:ln w="25400" cap="flat" cmpd="sng">
            <a:solidFill>
              <a:schemeClr val="accent1"/>
            </a:solidFill>
            <a:prstDash val="solid"/>
            <a:miter lim="800000"/>
            <a:headEnd type="none" w="sm" len="sm"/>
            <a:tailEnd type="none" w="sm" len="sm"/>
          </a:ln>
        </p:spPr>
      </p:cxnSp>
      <p:cxnSp>
        <p:nvCxnSpPr>
          <p:cNvPr id="40" name="Google Shape;40;p2"/>
          <p:cNvCxnSpPr/>
          <p:nvPr/>
        </p:nvCxnSpPr>
        <p:spPr>
          <a:xfrm>
            <a:off x="7949070" y="5476512"/>
            <a:ext cx="0" cy="1008000"/>
          </a:xfrm>
          <a:prstGeom prst="straightConnector1">
            <a:avLst/>
          </a:prstGeom>
          <a:noFill/>
          <a:ln w="25400" cap="flat" cmpd="sng">
            <a:solidFill>
              <a:schemeClr val="accent1"/>
            </a:solidFill>
            <a:prstDash val="solid"/>
            <a:miter lim="800000"/>
            <a:headEnd type="none" w="sm" len="sm"/>
            <a:tailEnd type="none" w="sm" len="sm"/>
          </a:ln>
        </p:spPr>
      </p:cxnSp>
      <p:sp>
        <p:nvSpPr>
          <p:cNvPr id="41" name="Google Shape;41;p2"/>
          <p:cNvSpPr txBox="1"/>
          <p:nvPr/>
        </p:nvSpPr>
        <p:spPr>
          <a:xfrm>
            <a:off x="429306" y="2281084"/>
            <a:ext cx="3288000" cy="646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sz="2000" b="1" i="0" u="none" strike="noStrike" cap="none">
                <a:solidFill>
                  <a:schemeClr val="accent1"/>
                </a:solidFill>
                <a:latin typeface="Arial"/>
                <a:ea typeface="Arial"/>
                <a:cs typeface="Arial"/>
                <a:sym typeface="Arial"/>
              </a:rPr>
              <a:t>PRODUCTION</a:t>
            </a:r>
            <a:endParaRPr sz="2000">
              <a:solidFill>
                <a:schemeClr val="accent1"/>
              </a:solidFill>
            </a:endParaRPr>
          </a:p>
        </p:txBody>
      </p:sp>
      <p:sp>
        <p:nvSpPr>
          <p:cNvPr id="42" name="Google Shape;42;p2"/>
          <p:cNvSpPr txBox="1"/>
          <p:nvPr/>
        </p:nvSpPr>
        <p:spPr>
          <a:xfrm>
            <a:off x="429306" y="3099647"/>
            <a:ext cx="2587200" cy="646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sz="2000" b="1">
                <a:solidFill>
                  <a:schemeClr val="accent1"/>
                </a:solidFill>
                <a:latin typeface="Arial"/>
                <a:ea typeface="Arial"/>
                <a:cs typeface="Arial"/>
                <a:sym typeface="Arial"/>
              </a:rPr>
              <a:t>DIRECTOR</a:t>
            </a:r>
            <a:endParaRPr sz="2000">
              <a:solidFill>
                <a:schemeClr val="accent1"/>
              </a:solidFill>
            </a:endParaRPr>
          </a:p>
        </p:txBody>
      </p:sp>
      <p:sp>
        <p:nvSpPr>
          <p:cNvPr id="43" name="Google Shape;43;p2"/>
          <p:cNvSpPr txBox="1"/>
          <p:nvPr/>
        </p:nvSpPr>
        <p:spPr>
          <a:xfrm>
            <a:off x="429306" y="3918210"/>
            <a:ext cx="2211000" cy="646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sz="2000" b="1">
                <a:solidFill>
                  <a:schemeClr val="accent1"/>
                </a:solidFill>
                <a:latin typeface="Arial"/>
                <a:ea typeface="Arial"/>
                <a:cs typeface="Arial"/>
                <a:sym typeface="Arial"/>
              </a:rPr>
              <a:t>CAMERA</a:t>
            </a:r>
            <a:endParaRPr sz="2000">
              <a:solidFill>
                <a:schemeClr val="accent1"/>
              </a:solidFill>
            </a:endParaRPr>
          </a:p>
        </p:txBody>
      </p:sp>
      <p:sp>
        <p:nvSpPr>
          <p:cNvPr id="44" name="Google Shape;44;p2"/>
          <p:cNvSpPr txBox="1"/>
          <p:nvPr/>
        </p:nvSpPr>
        <p:spPr>
          <a:xfrm>
            <a:off x="1405663" y="4870753"/>
            <a:ext cx="1407300" cy="646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chemeClr val="accent1"/>
                </a:solidFill>
                <a:latin typeface="Arial"/>
                <a:ea typeface="Arial"/>
                <a:cs typeface="Arial"/>
                <a:sym typeface="Arial"/>
              </a:rPr>
              <a:t>DATE</a:t>
            </a:r>
            <a:endParaRPr sz="2000">
              <a:solidFill>
                <a:schemeClr val="accent1"/>
              </a:solidFill>
            </a:endParaRPr>
          </a:p>
        </p:txBody>
      </p:sp>
      <p:sp>
        <p:nvSpPr>
          <p:cNvPr id="45" name="Google Shape;45;p2"/>
          <p:cNvSpPr txBox="1"/>
          <p:nvPr/>
        </p:nvSpPr>
        <p:spPr>
          <a:xfrm>
            <a:off x="5208600" y="4835095"/>
            <a:ext cx="1774800" cy="646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chemeClr val="accent1"/>
                </a:solidFill>
                <a:latin typeface="Arial"/>
                <a:ea typeface="Arial"/>
                <a:cs typeface="Arial"/>
                <a:sym typeface="Arial"/>
              </a:rPr>
              <a:t>SCENE</a:t>
            </a:r>
            <a:endParaRPr sz="2000">
              <a:solidFill>
                <a:schemeClr val="accent1"/>
              </a:solidFill>
            </a:endParaRPr>
          </a:p>
        </p:txBody>
      </p:sp>
      <p:sp>
        <p:nvSpPr>
          <p:cNvPr id="46" name="Google Shape;46;p2"/>
          <p:cNvSpPr txBox="1"/>
          <p:nvPr/>
        </p:nvSpPr>
        <p:spPr>
          <a:xfrm>
            <a:off x="9379037" y="4874538"/>
            <a:ext cx="1407300" cy="646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chemeClr val="accent1"/>
                </a:solidFill>
                <a:latin typeface="Arial"/>
                <a:ea typeface="Arial"/>
                <a:cs typeface="Arial"/>
                <a:sym typeface="Arial"/>
              </a:rPr>
              <a:t>TAKE</a:t>
            </a:r>
            <a:endParaRPr sz="2000">
              <a:solidFill>
                <a:schemeClr val="accent1"/>
              </a:solidFill>
            </a:endParaRPr>
          </a:p>
        </p:txBody>
      </p:sp>
      <p:cxnSp>
        <p:nvCxnSpPr>
          <p:cNvPr id="47" name="Google Shape;47;p2"/>
          <p:cNvCxnSpPr/>
          <p:nvPr/>
        </p:nvCxnSpPr>
        <p:spPr>
          <a:xfrm>
            <a:off x="3039799" y="3640400"/>
            <a:ext cx="8680200" cy="0"/>
          </a:xfrm>
          <a:prstGeom prst="straightConnector1">
            <a:avLst/>
          </a:prstGeom>
          <a:noFill/>
          <a:ln w="25400" cap="flat" cmpd="sng">
            <a:solidFill>
              <a:schemeClr val="accent1"/>
            </a:solidFill>
            <a:prstDash val="solid"/>
            <a:miter lim="800000"/>
            <a:headEnd type="none" w="sm" len="sm"/>
            <a:tailEnd type="none" w="sm" len="sm"/>
          </a:ln>
        </p:spPr>
      </p:cxnSp>
      <p:cxnSp>
        <p:nvCxnSpPr>
          <p:cNvPr id="48" name="Google Shape;48;p2"/>
          <p:cNvCxnSpPr/>
          <p:nvPr/>
        </p:nvCxnSpPr>
        <p:spPr>
          <a:xfrm>
            <a:off x="3039799" y="4402400"/>
            <a:ext cx="8680200" cy="0"/>
          </a:xfrm>
          <a:prstGeom prst="straightConnector1">
            <a:avLst/>
          </a:prstGeom>
          <a:noFill/>
          <a:ln w="25400" cap="flat" cmpd="sng">
            <a:solidFill>
              <a:schemeClr val="accent1"/>
            </a:solidFill>
            <a:prstDash val="solid"/>
            <a:miter lim="800000"/>
            <a:headEnd type="none" w="sm" len="sm"/>
            <a:tailEnd type="none" w="sm" len="sm"/>
          </a:ln>
        </p:spPr>
      </p:cxnSp>
      <p:grpSp>
        <p:nvGrpSpPr>
          <p:cNvPr id="49" name="Google Shape;49;p2"/>
          <p:cNvGrpSpPr/>
          <p:nvPr/>
        </p:nvGrpSpPr>
        <p:grpSpPr>
          <a:xfrm>
            <a:off x="118203" y="32900"/>
            <a:ext cx="1420203" cy="1382671"/>
            <a:chOff x="95978" y="61850"/>
            <a:chExt cx="1420203" cy="1382671"/>
          </a:xfrm>
        </p:grpSpPr>
        <p:sp>
          <p:nvSpPr>
            <p:cNvPr id="50" name="Google Shape;50;p2"/>
            <p:cNvSpPr/>
            <p:nvPr/>
          </p:nvSpPr>
          <p:spPr>
            <a:xfrm>
              <a:off x="95978" y="61850"/>
              <a:ext cx="1420203" cy="1382671"/>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 name="Google Shape;51;p2"/>
            <p:cNvSpPr/>
            <p:nvPr/>
          </p:nvSpPr>
          <p:spPr>
            <a:xfrm>
              <a:off x="186864" y="294088"/>
              <a:ext cx="177271" cy="177271"/>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a:off x="165319" y="1166043"/>
              <a:ext cx="177271" cy="177271"/>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a:off x="1079619" y="1162192"/>
              <a:ext cx="177271" cy="177271"/>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4" name="Google Shape;54;p2"/>
          <p:cNvSpPr txBox="1">
            <a:spLocks noGrp="1"/>
          </p:cNvSpPr>
          <p:nvPr>
            <p:ph type="subTitle" idx="1"/>
          </p:nvPr>
        </p:nvSpPr>
        <p:spPr>
          <a:xfrm>
            <a:off x="3442300" y="3863675"/>
            <a:ext cx="7817100" cy="7179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2800"/>
              <a:buNone/>
              <a:defRPr sz="2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5" name="Google Shape;55;p2"/>
          <p:cNvSpPr txBox="1">
            <a:spLocks noGrp="1"/>
          </p:cNvSpPr>
          <p:nvPr>
            <p:ph type="subTitle" idx="2"/>
          </p:nvPr>
        </p:nvSpPr>
        <p:spPr>
          <a:xfrm>
            <a:off x="414925" y="5566850"/>
            <a:ext cx="37635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 name="Google Shape;56;p2"/>
          <p:cNvSpPr txBox="1">
            <a:spLocks noGrp="1"/>
          </p:cNvSpPr>
          <p:nvPr>
            <p:ph type="subTitle" idx="3"/>
          </p:nvPr>
        </p:nvSpPr>
        <p:spPr>
          <a:xfrm>
            <a:off x="4178575" y="5566850"/>
            <a:ext cx="37635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2"/>
          <p:cNvSpPr txBox="1">
            <a:spLocks noGrp="1"/>
          </p:cNvSpPr>
          <p:nvPr>
            <p:ph type="subTitle" idx="4"/>
          </p:nvPr>
        </p:nvSpPr>
        <p:spPr>
          <a:xfrm>
            <a:off x="7956075" y="5566850"/>
            <a:ext cx="37635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p2"/>
          <p:cNvSpPr/>
          <p:nvPr/>
        </p:nvSpPr>
        <p:spPr>
          <a:xfrm rot="10800000" flipH="1">
            <a:off x="11767605" y="10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_22">
    <p:bg>
      <p:bgPr>
        <a:solidFill>
          <a:schemeClr val="lt2"/>
        </a:solidFill>
        <a:effectLst/>
      </p:bgPr>
    </p:bg>
    <p:spTree>
      <p:nvGrpSpPr>
        <p:cNvPr id="1" name="Shape 98"/>
        <p:cNvGrpSpPr/>
        <p:nvPr/>
      </p:nvGrpSpPr>
      <p:grpSpPr>
        <a:xfrm>
          <a:off x="0" y="0"/>
          <a:ext cx="0" cy="0"/>
          <a:chOff x="0" y="0"/>
          <a:chExt cx="0" cy="0"/>
        </a:xfrm>
      </p:grpSpPr>
      <p:grpSp>
        <p:nvGrpSpPr>
          <p:cNvPr id="99" name="Google Shape;99;p5"/>
          <p:cNvGrpSpPr/>
          <p:nvPr/>
        </p:nvGrpSpPr>
        <p:grpSpPr>
          <a:xfrm>
            <a:off x="-98425" y="-1027209"/>
            <a:ext cx="12290546" cy="7559870"/>
            <a:chOff x="-98420" y="-1018888"/>
            <a:chExt cx="12277041" cy="7551563"/>
          </a:xfrm>
        </p:grpSpPr>
        <p:sp>
          <p:nvSpPr>
            <p:cNvPr id="100" name="Google Shape;100;p5"/>
            <p:cNvSpPr/>
            <p:nvPr/>
          </p:nvSpPr>
          <p:spPr>
            <a:xfrm rot="10800000" flipH="1">
              <a:off x="144300" y="1091875"/>
              <a:ext cx="11903400" cy="5440800"/>
            </a:xfrm>
            <a:prstGeom prst="round2SameRect">
              <a:avLst>
                <a:gd name="adj1" fmla="val 2451"/>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22" y="790031"/>
              <a:ext cx="12178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5"/>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 name="Google Shape;106;p5"/>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5"/>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 name="Google Shape;108;p5"/>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9" name="Google Shape;109;p5"/>
            <p:cNvGrpSpPr/>
            <p:nvPr/>
          </p:nvGrpSpPr>
          <p:grpSpPr>
            <a:xfrm rot="-300150">
              <a:off x="-87683" y="-494520"/>
              <a:ext cx="12060686" cy="773107"/>
              <a:chOff x="-10951" y="32910"/>
              <a:chExt cx="12060576" cy="773100"/>
            </a:xfrm>
          </p:grpSpPr>
          <p:sp>
            <p:nvSpPr>
              <p:cNvPr id="110" name="Google Shape;110;p5"/>
              <p:cNvSpPr/>
              <p:nvPr/>
            </p:nvSpPr>
            <p:spPr>
              <a:xfrm>
                <a:off x="125" y="32910"/>
                <a:ext cx="12049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5"/>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5"/>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 name="Google Shape;114;p5"/>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 name="Google Shape;115;p5"/>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 name="Google Shape;118;p5"/>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 name="Google Shape;119;p5"/>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5"/>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5"/>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22" name="Google Shape;122;p5"/>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 name="Google Shape;123;p5"/>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5"/>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5"/>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Google Shape;126;p5"/>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7" name="Google Shape;127;p5"/>
            <p:cNvGrpSpPr/>
            <p:nvPr/>
          </p:nvGrpSpPr>
          <p:grpSpPr>
            <a:xfrm>
              <a:off x="118203" y="32900"/>
              <a:ext cx="1418992" cy="1381492"/>
              <a:chOff x="95978" y="61850"/>
              <a:chExt cx="1418992" cy="1381492"/>
            </a:xfrm>
          </p:grpSpPr>
          <p:sp>
            <p:nvSpPr>
              <p:cNvPr id="128" name="Google Shape;128;p5"/>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5"/>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 name="Google Shape;130;p5"/>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 name="Google Shape;131;p5"/>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32" name="Google Shape;132;p5"/>
          <p:cNvSpPr/>
          <p:nvPr/>
        </p:nvSpPr>
        <p:spPr>
          <a:xfrm rot="10495919" flipH="1">
            <a:off x="11622229" y="-1010584"/>
            <a:ext cx="411206" cy="795936"/>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36" name="Google Shape;136;p6"/>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55600" algn="r">
              <a:spcBef>
                <a:spcPts val="0"/>
              </a:spcBef>
              <a:spcAft>
                <a:spcPts val="0"/>
              </a:spcAft>
              <a:buSzPts val="2000"/>
              <a:buChar char="●"/>
              <a:defRPr/>
            </a:lvl1pPr>
            <a:lvl2pPr marL="914400" lvl="1" indent="-355600" algn="r">
              <a:spcBef>
                <a:spcPts val="2100"/>
              </a:spcBef>
              <a:spcAft>
                <a:spcPts val="0"/>
              </a:spcAft>
              <a:buSzPts val="2000"/>
              <a:buChar char="○"/>
              <a:defRPr/>
            </a:lvl2pPr>
            <a:lvl3pPr marL="1371600" lvl="2" indent="-355600" algn="r">
              <a:spcBef>
                <a:spcPts val="2100"/>
              </a:spcBef>
              <a:spcAft>
                <a:spcPts val="0"/>
              </a:spcAft>
              <a:buSzPts val="2000"/>
              <a:buChar char="■"/>
              <a:defRPr/>
            </a:lvl3pPr>
            <a:lvl4pPr marL="1828800" lvl="3" indent="-355600" algn="r">
              <a:spcBef>
                <a:spcPts val="2100"/>
              </a:spcBef>
              <a:spcAft>
                <a:spcPts val="0"/>
              </a:spcAft>
              <a:buSzPts val="2000"/>
              <a:buChar char="●"/>
              <a:defRPr/>
            </a:lvl4pPr>
            <a:lvl5pPr marL="2286000" lvl="4" indent="-355600" algn="r">
              <a:spcBef>
                <a:spcPts val="2100"/>
              </a:spcBef>
              <a:spcAft>
                <a:spcPts val="0"/>
              </a:spcAft>
              <a:buSzPts val="2000"/>
              <a:buChar char="○"/>
              <a:defRPr/>
            </a:lvl5pPr>
            <a:lvl6pPr marL="2743200" lvl="5" indent="-355600" algn="r">
              <a:spcBef>
                <a:spcPts val="2100"/>
              </a:spcBef>
              <a:spcAft>
                <a:spcPts val="0"/>
              </a:spcAft>
              <a:buSzPts val="2000"/>
              <a:buChar char="■"/>
              <a:defRPr/>
            </a:lvl6pPr>
            <a:lvl7pPr marL="3200400" lvl="6" indent="-355600" algn="r">
              <a:spcBef>
                <a:spcPts val="2100"/>
              </a:spcBef>
              <a:spcAft>
                <a:spcPts val="0"/>
              </a:spcAft>
              <a:buSzPts val="2000"/>
              <a:buChar char="●"/>
              <a:defRPr/>
            </a:lvl7pPr>
            <a:lvl8pPr marL="3657600" lvl="7" indent="-355600" algn="r">
              <a:spcBef>
                <a:spcPts val="2100"/>
              </a:spcBef>
              <a:spcAft>
                <a:spcPts val="0"/>
              </a:spcAft>
              <a:buSzPts val="2000"/>
              <a:buChar char="○"/>
              <a:defRPr/>
            </a:lvl8pPr>
            <a:lvl9pPr marL="4114800" lvl="8" indent="-355600" algn="r">
              <a:spcBef>
                <a:spcPts val="2100"/>
              </a:spcBef>
              <a:spcAft>
                <a:spcPts val="2100"/>
              </a:spcAft>
              <a:buSzPts val="2000"/>
              <a:buChar char="■"/>
              <a:defRPr/>
            </a:lvl9pPr>
          </a:lstStyle>
          <a:p>
            <a:endParaRPr/>
          </a:p>
        </p:txBody>
      </p:sp>
      <p:sp>
        <p:nvSpPr>
          <p:cNvPr id="137" name="Google Shape;137;p6"/>
          <p:cNvSpPr/>
          <p:nvPr/>
        </p:nvSpPr>
        <p:spPr>
          <a:xfrm rot="-600180">
            <a:off x="568158" y="-418309"/>
            <a:ext cx="4533848" cy="7708611"/>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8" name="Google Shape;138;p6"/>
          <p:cNvGrpSpPr/>
          <p:nvPr/>
        </p:nvGrpSpPr>
        <p:grpSpPr>
          <a:xfrm rot="-600180">
            <a:off x="691347" y="-1473"/>
            <a:ext cx="546671" cy="7534510"/>
            <a:chOff x="709705" y="-338614"/>
            <a:chExt cx="546670" cy="7534500"/>
          </a:xfrm>
        </p:grpSpPr>
        <p:sp>
          <p:nvSpPr>
            <p:cNvPr id="139" name="Google Shape;139;p6"/>
            <p:cNvSpPr/>
            <p:nvPr/>
          </p:nvSpPr>
          <p:spPr>
            <a:xfrm rot="-5400000">
              <a:off x="774761" y="671427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0" name="Google Shape;140;p6"/>
            <p:cNvSpPr/>
            <p:nvPr/>
          </p:nvSpPr>
          <p:spPr>
            <a:xfrm rot="-5400000">
              <a:off x="774761" y="620584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1" name="Google Shape;141;p6"/>
            <p:cNvSpPr/>
            <p:nvPr/>
          </p:nvSpPr>
          <p:spPr>
            <a:xfrm rot="-5400000">
              <a:off x="774761" y="569742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2" name="Google Shape;142;p6"/>
            <p:cNvSpPr/>
            <p:nvPr/>
          </p:nvSpPr>
          <p:spPr>
            <a:xfrm rot="-5400000">
              <a:off x="774761" y="518899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3" name="Google Shape;143;p6"/>
            <p:cNvSpPr/>
            <p:nvPr/>
          </p:nvSpPr>
          <p:spPr>
            <a:xfrm rot="-5400000">
              <a:off x="774761" y="468057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4" name="Google Shape;144;p6"/>
            <p:cNvSpPr/>
            <p:nvPr/>
          </p:nvSpPr>
          <p:spPr>
            <a:xfrm rot="-5400000">
              <a:off x="774761" y="417215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5" name="Google Shape;145;p6"/>
            <p:cNvSpPr/>
            <p:nvPr/>
          </p:nvSpPr>
          <p:spPr>
            <a:xfrm rot="-5400000">
              <a:off x="774761" y="3663726"/>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 name="Google Shape;146;p6"/>
            <p:cNvSpPr/>
            <p:nvPr/>
          </p:nvSpPr>
          <p:spPr>
            <a:xfrm rot="-5400000">
              <a:off x="774761" y="315530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 name="Google Shape;147;p6"/>
            <p:cNvSpPr/>
            <p:nvPr/>
          </p:nvSpPr>
          <p:spPr>
            <a:xfrm rot="-5400000">
              <a:off x="774761" y="264687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8" name="Google Shape;148;p6"/>
            <p:cNvSpPr/>
            <p:nvPr/>
          </p:nvSpPr>
          <p:spPr>
            <a:xfrm rot="-5400000">
              <a:off x="774761" y="213845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6"/>
            <p:cNvSpPr/>
            <p:nvPr/>
          </p:nvSpPr>
          <p:spPr>
            <a:xfrm rot="-5400000">
              <a:off x="774761" y="163002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0" name="Google Shape;150;p6"/>
            <p:cNvSpPr/>
            <p:nvPr/>
          </p:nvSpPr>
          <p:spPr>
            <a:xfrm rot="-5400000">
              <a:off x="774761" y="112160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1" name="Google Shape;151;p6"/>
            <p:cNvSpPr/>
            <p:nvPr/>
          </p:nvSpPr>
          <p:spPr>
            <a:xfrm rot="-5400000">
              <a:off x="774761" y="61318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2" name="Google Shape;152;p6"/>
            <p:cNvSpPr/>
            <p:nvPr/>
          </p:nvSpPr>
          <p:spPr>
            <a:xfrm rot="-5400000">
              <a:off x="774761" y="104755"/>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3" name="Google Shape;153;p6"/>
            <p:cNvSpPr/>
            <p:nvPr/>
          </p:nvSpPr>
          <p:spPr>
            <a:xfrm rot="-5400000">
              <a:off x="774761" y="-403669"/>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54" name="Google Shape;154;p6"/>
          <p:cNvGrpSpPr/>
          <p:nvPr/>
        </p:nvGrpSpPr>
        <p:grpSpPr>
          <a:xfrm rot="-600180">
            <a:off x="4431899" y="-661235"/>
            <a:ext cx="546671" cy="7534510"/>
            <a:chOff x="4531436" y="-338614"/>
            <a:chExt cx="546670" cy="7534500"/>
          </a:xfrm>
        </p:grpSpPr>
        <p:sp>
          <p:nvSpPr>
            <p:cNvPr id="155" name="Google Shape;155;p6"/>
            <p:cNvSpPr/>
            <p:nvPr/>
          </p:nvSpPr>
          <p:spPr>
            <a:xfrm rot="-5400000">
              <a:off x="4596492" y="671427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6" name="Google Shape;156;p6"/>
            <p:cNvSpPr/>
            <p:nvPr/>
          </p:nvSpPr>
          <p:spPr>
            <a:xfrm rot="-5400000">
              <a:off x="4596492" y="620584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7" name="Google Shape;157;p6"/>
            <p:cNvSpPr/>
            <p:nvPr/>
          </p:nvSpPr>
          <p:spPr>
            <a:xfrm rot="-5400000">
              <a:off x="4596492" y="569742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 name="Google Shape;158;p6"/>
            <p:cNvSpPr/>
            <p:nvPr/>
          </p:nvSpPr>
          <p:spPr>
            <a:xfrm rot="-5400000">
              <a:off x="4596492" y="518899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9" name="Google Shape;159;p6"/>
            <p:cNvSpPr/>
            <p:nvPr/>
          </p:nvSpPr>
          <p:spPr>
            <a:xfrm rot="-5400000">
              <a:off x="4596492" y="468057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0" name="Google Shape;160;p6"/>
            <p:cNvSpPr/>
            <p:nvPr/>
          </p:nvSpPr>
          <p:spPr>
            <a:xfrm rot="-5400000">
              <a:off x="4596492" y="417215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1" name="Google Shape;161;p6"/>
            <p:cNvSpPr/>
            <p:nvPr/>
          </p:nvSpPr>
          <p:spPr>
            <a:xfrm rot="-5400000">
              <a:off x="4596492" y="3663726"/>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 name="Google Shape;162;p6"/>
            <p:cNvSpPr/>
            <p:nvPr/>
          </p:nvSpPr>
          <p:spPr>
            <a:xfrm rot="-5400000">
              <a:off x="4596492" y="315530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3" name="Google Shape;163;p6"/>
            <p:cNvSpPr/>
            <p:nvPr/>
          </p:nvSpPr>
          <p:spPr>
            <a:xfrm rot="-5400000">
              <a:off x="4596492" y="264687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4" name="Google Shape;164;p6"/>
            <p:cNvSpPr/>
            <p:nvPr/>
          </p:nvSpPr>
          <p:spPr>
            <a:xfrm rot="-5400000">
              <a:off x="4596492" y="213845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5" name="Google Shape;165;p6"/>
            <p:cNvSpPr/>
            <p:nvPr/>
          </p:nvSpPr>
          <p:spPr>
            <a:xfrm rot="-5400000">
              <a:off x="4596492" y="163002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6" name="Google Shape;166;p6"/>
            <p:cNvSpPr/>
            <p:nvPr/>
          </p:nvSpPr>
          <p:spPr>
            <a:xfrm rot="-5400000">
              <a:off x="4596492" y="112160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7" name="Google Shape;167;p6"/>
            <p:cNvSpPr/>
            <p:nvPr/>
          </p:nvSpPr>
          <p:spPr>
            <a:xfrm rot="-5400000">
              <a:off x="4596492" y="61318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8" name="Google Shape;168;p6"/>
            <p:cNvSpPr/>
            <p:nvPr/>
          </p:nvSpPr>
          <p:spPr>
            <a:xfrm rot="-5400000">
              <a:off x="4596492" y="104755"/>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9" name="Google Shape;169;p6"/>
            <p:cNvSpPr/>
            <p:nvPr/>
          </p:nvSpPr>
          <p:spPr>
            <a:xfrm rot="-5400000">
              <a:off x="4596492" y="-403669"/>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88"/>
        <p:cNvGrpSpPr/>
        <p:nvPr/>
      </p:nvGrpSpPr>
      <p:grpSpPr>
        <a:xfrm>
          <a:off x="0" y="0"/>
          <a:ext cx="0" cy="0"/>
          <a:chOff x="0" y="0"/>
          <a:chExt cx="0" cy="0"/>
        </a:xfrm>
      </p:grpSpPr>
      <p:grpSp>
        <p:nvGrpSpPr>
          <p:cNvPr id="189" name="Google Shape;189;p9"/>
          <p:cNvGrpSpPr/>
          <p:nvPr/>
        </p:nvGrpSpPr>
        <p:grpSpPr>
          <a:xfrm rot="5400000">
            <a:off x="5833795" y="-5545500"/>
            <a:ext cx="524431" cy="11916736"/>
            <a:chOff x="2942607" y="-495615"/>
            <a:chExt cx="352843" cy="8017719"/>
          </a:xfrm>
        </p:grpSpPr>
        <p:sp>
          <p:nvSpPr>
            <p:cNvPr id="190" name="Google Shape;190;p9"/>
            <p:cNvSpPr/>
            <p:nvPr/>
          </p:nvSpPr>
          <p:spPr>
            <a:xfrm rot="-5420269">
              <a:off x="2991810" y="381369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1" name="Google Shape;191;p9"/>
            <p:cNvSpPr/>
            <p:nvPr/>
          </p:nvSpPr>
          <p:spPr>
            <a:xfrm rot="-5420269">
              <a:off x="2991810" y="350311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2" name="Google Shape;192;p9"/>
            <p:cNvSpPr/>
            <p:nvPr/>
          </p:nvSpPr>
          <p:spPr>
            <a:xfrm rot="-5420269">
              <a:off x="2991810" y="319254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3" name="Google Shape;193;p9"/>
            <p:cNvSpPr/>
            <p:nvPr/>
          </p:nvSpPr>
          <p:spPr>
            <a:xfrm rot="-5420269">
              <a:off x="2991810" y="288197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9"/>
            <p:cNvSpPr/>
            <p:nvPr/>
          </p:nvSpPr>
          <p:spPr>
            <a:xfrm rot="-5420269">
              <a:off x="2991810" y="257140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9"/>
            <p:cNvSpPr/>
            <p:nvPr/>
          </p:nvSpPr>
          <p:spPr>
            <a:xfrm rot="-5420269">
              <a:off x="2991810" y="226083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9"/>
            <p:cNvSpPr/>
            <p:nvPr/>
          </p:nvSpPr>
          <p:spPr>
            <a:xfrm rot="-5420269">
              <a:off x="2991810" y="195025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9"/>
            <p:cNvSpPr/>
            <p:nvPr/>
          </p:nvSpPr>
          <p:spPr>
            <a:xfrm rot="-5420269">
              <a:off x="2991810" y="163968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9"/>
            <p:cNvSpPr/>
            <p:nvPr/>
          </p:nvSpPr>
          <p:spPr>
            <a:xfrm rot="-5420269">
              <a:off x="2991810" y="132911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9"/>
            <p:cNvSpPr/>
            <p:nvPr/>
          </p:nvSpPr>
          <p:spPr>
            <a:xfrm rot="-5420269">
              <a:off x="2991810" y="101854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9"/>
            <p:cNvSpPr/>
            <p:nvPr/>
          </p:nvSpPr>
          <p:spPr>
            <a:xfrm rot="-5420269">
              <a:off x="2991810" y="70797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9"/>
            <p:cNvSpPr/>
            <p:nvPr/>
          </p:nvSpPr>
          <p:spPr>
            <a:xfrm rot="-5420269">
              <a:off x="2991810" y="39739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9"/>
            <p:cNvSpPr/>
            <p:nvPr/>
          </p:nvSpPr>
          <p:spPr>
            <a:xfrm rot="-5420269">
              <a:off x="2991810" y="8682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9"/>
            <p:cNvSpPr/>
            <p:nvPr/>
          </p:nvSpPr>
          <p:spPr>
            <a:xfrm rot="-5420269">
              <a:off x="2991810" y="-22374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4" name="Google Shape;204;p9"/>
            <p:cNvSpPr/>
            <p:nvPr/>
          </p:nvSpPr>
          <p:spPr>
            <a:xfrm rot="-5420269">
              <a:off x="2991810" y="-53431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05" name="Google Shape;205;p9"/>
            <p:cNvGrpSpPr/>
            <p:nvPr/>
          </p:nvGrpSpPr>
          <p:grpSpPr>
            <a:xfrm rot="-19715">
              <a:off x="2952230" y="4163895"/>
              <a:ext cx="333595" cy="3357281"/>
              <a:chOff x="4531436" y="-338754"/>
              <a:chExt cx="546600" cy="5500943"/>
            </a:xfrm>
          </p:grpSpPr>
          <p:sp>
            <p:nvSpPr>
              <p:cNvPr id="206" name="Google Shape;206;p9"/>
              <p:cNvSpPr/>
              <p:nvPr/>
            </p:nvSpPr>
            <p:spPr>
              <a:xfrm rot="-5400000">
                <a:off x="4596386" y="468053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7" name="Google Shape;207;p9"/>
              <p:cNvSpPr/>
              <p:nvPr/>
            </p:nvSpPr>
            <p:spPr>
              <a:xfrm rot="-5400000">
                <a:off x="4596386" y="417211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8" name="Google Shape;208;p9"/>
              <p:cNvSpPr/>
              <p:nvPr/>
            </p:nvSpPr>
            <p:spPr>
              <a:xfrm rot="-5400000">
                <a:off x="4596386" y="366369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9" name="Google Shape;209;p9"/>
              <p:cNvSpPr/>
              <p:nvPr/>
            </p:nvSpPr>
            <p:spPr>
              <a:xfrm rot="-5400000">
                <a:off x="4596386" y="3155266"/>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0" name="Google Shape;210;p9"/>
              <p:cNvSpPr/>
              <p:nvPr/>
            </p:nvSpPr>
            <p:spPr>
              <a:xfrm rot="-5400000">
                <a:off x="4596386" y="2646842"/>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1" name="Google Shape;211;p9"/>
              <p:cNvSpPr/>
              <p:nvPr/>
            </p:nvSpPr>
            <p:spPr>
              <a:xfrm rot="-5400000">
                <a:off x="4596386" y="2138418"/>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2" name="Google Shape;212;p9"/>
              <p:cNvSpPr/>
              <p:nvPr/>
            </p:nvSpPr>
            <p:spPr>
              <a:xfrm rot="-5400000">
                <a:off x="4596386" y="1629993"/>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3" name="Google Shape;213;p9"/>
              <p:cNvSpPr/>
              <p:nvPr/>
            </p:nvSpPr>
            <p:spPr>
              <a:xfrm rot="-5400000">
                <a:off x="4596386" y="112156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4" name="Google Shape;214;p9"/>
              <p:cNvSpPr/>
              <p:nvPr/>
            </p:nvSpPr>
            <p:spPr>
              <a:xfrm rot="-5400000">
                <a:off x="4596386" y="61314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5" name="Google Shape;215;p9"/>
              <p:cNvSpPr/>
              <p:nvPr/>
            </p:nvSpPr>
            <p:spPr>
              <a:xfrm rot="-5400000">
                <a:off x="4596386" y="10472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6" name="Google Shape;216;p9"/>
              <p:cNvSpPr/>
              <p:nvPr/>
            </p:nvSpPr>
            <p:spPr>
              <a:xfrm rot="-5400000">
                <a:off x="4596386" y="-403704"/>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grpSp>
        <p:nvGrpSpPr>
          <p:cNvPr id="217" name="Google Shape;217;p9"/>
          <p:cNvGrpSpPr/>
          <p:nvPr/>
        </p:nvGrpSpPr>
        <p:grpSpPr>
          <a:xfrm rot="5400000">
            <a:off x="5833783" y="491925"/>
            <a:ext cx="524431" cy="11916736"/>
            <a:chOff x="2942607" y="-495615"/>
            <a:chExt cx="352843" cy="8017719"/>
          </a:xfrm>
        </p:grpSpPr>
        <p:sp>
          <p:nvSpPr>
            <p:cNvPr id="218" name="Google Shape;218;p9"/>
            <p:cNvSpPr/>
            <p:nvPr/>
          </p:nvSpPr>
          <p:spPr>
            <a:xfrm rot="-5420269">
              <a:off x="2991810" y="381369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9" name="Google Shape;219;p9"/>
            <p:cNvSpPr/>
            <p:nvPr/>
          </p:nvSpPr>
          <p:spPr>
            <a:xfrm rot="-5420269">
              <a:off x="2991810" y="350311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0" name="Google Shape;220;p9"/>
            <p:cNvSpPr/>
            <p:nvPr/>
          </p:nvSpPr>
          <p:spPr>
            <a:xfrm rot="-5420269">
              <a:off x="2991810" y="319254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1" name="Google Shape;221;p9"/>
            <p:cNvSpPr/>
            <p:nvPr/>
          </p:nvSpPr>
          <p:spPr>
            <a:xfrm rot="-5420269">
              <a:off x="2991810" y="288197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2" name="Google Shape;222;p9"/>
            <p:cNvSpPr/>
            <p:nvPr/>
          </p:nvSpPr>
          <p:spPr>
            <a:xfrm rot="-5420269">
              <a:off x="2991810" y="257140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3" name="Google Shape;223;p9"/>
            <p:cNvSpPr/>
            <p:nvPr/>
          </p:nvSpPr>
          <p:spPr>
            <a:xfrm rot="-5420269">
              <a:off x="2991810" y="226083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4" name="Google Shape;224;p9"/>
            <p:cNvSpPr/>
            <p:nvPr/>
          </p:nvSpPr>
          <p:spPr>
            <a:xfrm rot="-5420269">
              <a:off x="2991810" y="195025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5" name="Google Shape;225;p9"/>
            <p:cNvSpPr/>
            <p:nvPr/>
          </p:nvSpPr>
          <p:spPr>
            <a:xfrm rot="-5420269">
              <a:off x="2991810" y="163968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6" name="Google Shape;226;p9"/>
            <p:cNvSpPr/>
            <p:nvPr/>
          </p:nvSpPr>
          <p:spPr>
            <a:xfrm rot="-5420269">
              <a:off x="2991810" y="132911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7" name="Google Shape;227;p9"/>
            <p:cNvSpPr/>
            <p:nvPr/>
          </p:nvSpPr>
          <p:spPr>
            <a:xfrm rot="-5420269">
              <a:off x="2991810" y="101854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8" name="Google Shape;228;p9"/>
            <p:cNvSpPr/>
            <p:nvPr/>
          </p:nvSpPr>
          <p:spPr>
            <a:xfrm rot="-5420269">
              <a:off x="2991810" y="70797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9" name="Google Shape;229;p9"/>
            <p:cNvSpPr/>
            <p:nvPr/>
          </p:nvSpPr>
          <p:spPr>
            <a:xfrm rot="-5420269">
              <a:off x="2991810" y="39739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0" name="Google Shape;230;p9"/>
            <p:cNvSpPr/>
            <p:nvPr/>
          </p:nvSpPr>
          <p:spPr>
            <a:xfrm rot="-5420269">
              <a:off x="2991810" y="8682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1" name="Google Shape;231;p9"/>
            <p:cNvSpPr/>
            <p:nvPr/>
          </p:nvSpPr>
          <p:spPr>
            <a:xfrm rot="-5420269">
              <a:off x="2991810" y="-22374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2" name="Google Shape;232;p9"/>
            <p:cNvSpPr/>
            <p:nvPr/>
          </p:nvSpPr>
          <p:spPr>
            <a:xfrm rot="-5420269">
              <a:off x="2991810" y="-53431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33" name="Google Shape;233;p9"/>
            <p:cNvGrpSpPr/>
            <p:nvPr/>
          </p:nvGrpSpPr>
          <p:grpSpPr>
            <a:xfrm rot="-19715">
              <a:off x="2952230" y="4163895"/>
              <a:ext cx="333595" cy="3357281"/>
              <a:chOff x="4531436" y="-338754"/>
              <a:chExt cx="546600" cy="5500943"/>
            </a:xfrm>
          </p:grpSpPr>
          <p:sp>
            <p:nvSpPr>
              <p:cNvPr id="234" name="Google Shape;234;p9"/>
              <p:cNvSpPr/>
              <p:nvPr/>
            </p:nvSpPr>
            <p:spPr>
              <a:xfrm rot="-5400000">
                <a:off x="4596386" y="468053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5" name="Google Shape;235;p9"/>
              <p:cNvSpPr/>
              <p:nvPr/>
            </p:nvSpPr>
            <p:spPr>
              <a:xfrm rot="-5400000">
                <a:off x="4596386" y="417211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6" name="Google Shape;236;p9"/>
              <p:cNvSpPr/>
              <p:nvPr/>
            </p:nvSpPr>
            <p:spPr>
              <a:xfrm rot="-5400000">
                <a:off x="4596386" y="366369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7" name="Google Shape;237;p9"/>
              <p:cNvSpPr/>
              <p:nvPr/>
            </p:nvSpPr>
            <p:spPr>
              <a:xfrm rot="-5400000">
                <a:off x="4596386" y="3155266"/>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8" name="Google Shape;238;p9"/>
              <p:cNvSpPr/>
              <p:nvPr/>
            </p:nvSpPr>
            <p:spPr>
              <a:xfrm rot="-5400000">
                <a:off x="4596386" y="2646842"/>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9" name="Google Shape;239;p9"/>
              <p:cNvSpPr/>
              <p:nvPr/>
            </p:nvSpPr>
            <p:spPr>
              <a:xfrm rot="-5400000">
                <a:off x="4596386" y="2138418"/>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0" name="Google Shape;240;p9"/>
              <p:cNvSpPr/>
              <p:nvPr/>
            </p:nvSpPr>
            <p:spPr>
              <a:xfrm rot="-5400000">
                <a:off x="4596386" y="1629993"/>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1" name="Google Shape;241;p9"/>
              <p:cNvSpPr/>
              <p:nvPr/>
            </p:nvSpPr>
            <p:spPr>
              <a:xfrm rot="-5400000">
                <a:off x="4596386" y="112156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2" name="Google Shape;242;p9"/>
              <p:cNvSpPr/>
              <p:nvPr/>
            </p:nvSpPr>
            <p:spPr>
              <a:xfrm rot="-5400000">
                <a:off x="4596386" y="61314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3" name="Google Shape;243;p9"/>
              <p:cNvSpPr/>
              <p:nvPr/>
            </p:nvSpPr>
            <p:spPr>
              <a:xfrm rot="-5400000">
                <a:off x="4596386" y="10472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4" name="Google Shape;244;p9"/>
              <p:cNvSpPr/>
              <p:nvPr/>
            </p:nvSpPr>
            <p:spPr>
              <a:xfrm rot="-5400000">
                <a:off x="4596386" y="-403704"/>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245" name="Google Shape;245;p9"/>
          <p:cNvSpPr txBox="1">
            <a:spLocks noGrp="1"/>
          </p:cNvSpPr>
          <p:nvPr>
            <p:ph type="title"/>
          </p:nvPr>
        </p:nvSpPr>
        <p:spPr>
          <a:xfrm>
            <a:off x="429200" y="1347075"/>
            <a:ext cx="11318700" cy="664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6" name="Google Shape;246;p9"/>
          <p:cNvSpPr txBox="1">
            <a:spLocks noGrp="1"/>
          </p:cNvSpPr>
          <p:nvPr>
            <p:ph type="body" idx="1"/>
          </p:nvPr>
        </p:nvSpPr>
        <p:spPr>
          <a:xfrm>
            <a:off x="429200" y="2269761"/>
            <a:ext cx="5321400" cy="34566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SzPts val="2000"/>
              <a:buChar char="●"/>
              <a:defRPr/>
            </a:lvl1pPr>
            <a:lvl2pPr marL="914400" lvl="1" indent="-355600">
              <a:spcBef>
                <a:spcPts val="2100"/>
              </a:spcBef>
              <a:spcAft>
                <a:spcPts val="0"/>
              </a:spcAft>
              <a:buSzPts val="2000"/>
              <a:buChar char="○"/>
              <a:defRPr/>
            </a:lvl2pPr>
            <a:lvl3pPr marL="1371600" lvl="2" indent="-355600">
              <a:spcBef>
                <a:spcPts val="2100"/>
              </a:spcBef>
              <a:spcAft>
                <a:spcPts val="0"/>
              </a:spcAft>
              <a:buSzPts val="2000"/>
              <a:buChar char="■"/>
              <a:defRPr/>
            </a:lvl3pPr>
            <a:lvl4pPr marL="1828800" lvl="3" indent="-355600">
              <a:spcBef>
                <a:spcPts val="2100"/>
              </a:spcBef>
              <a:spcAft>
                <a:spcPts val="0"/>
              </a:spcAft>
              <a:buSzPts val="2000"/>
              <a:buChar char="●"/>
              <a:defRPr/>
            </a:lvl4pPr>
            <a:lvl5pPr marL="2286000" lvl="4" indent="-355600">
              <a:spcBef>
                <a:spcPts val="2100"/>
              </a:spcBef>
              <a:spcAft>
                <a:spcPts val="0"/>
              </a:spcAft>
              <a:buSzPts val="2000"/>
              <a:buChar char="○"/>
              <a:defRPr/>
            </a:lvl5pPr>
            <a:lvl6pPr marL="2743200" lvl="5" indent="-355600">
              <a:spcBef>
                <a:spcPts val="2100"/>
              </a:spcBef>
              <a:spcAft>
                <a:spcPts val="0"/>
              </a:spcAft>
              <a:buSzPts val="2000"/>
              <a:buChar char="■"/>
              <a:defRPr/>
            </a:lvl6pPr>
            <a:lvl7pPr marL="3200400" lvl="6" indent="-355600">
              <a:spcBef>
                <a:spcPts val="2100"/>
              </a:spcBef>
              <a:spcAft>
                <a:spcPts val="0"/>
              </a:spcAft>
              <a:buSzPts val="2000"/>
              <a:buChar char="●"/>
              <a:defRPr/>
            </a:lvl7pPr>
            <a:lvl8pPr marL="3657600" lvl="7" indent="-355600">
              <a:spcBef>
                <a:spcPts val="2100"/>
              </a:spcBef>
              <a:spcAft>
                <a:spcPts val="0"/>
              </a:spcAft>
              <a:buSzPts val="2000"/>
              <a:buChar char="○"/>
              <a:defRPr/>
            </a:lvl8pPr>
            <a:lvl9pPr marL="4114800" lvl="8" indent="-355600">
              <a:spcBef>
                <a:spcPts val="2100"/>
              </a:spcBef>
              <a:spcAft>
                <a:spcPts val="2100"/>
              </a:spcAft>
              <a:buSzPts val="2000"/>
              <a:buChar char="■"/>
              <a:defRPr/>
            </a:lvl9pPr>
          </a:lstStyle>
          <a:p>
            <a:endParaRPr/>
          </a:p>
        </p:txBody>
      </p:sp>
      <p:sp>
        <p:nvSpPr>
          <p:cNvPr id="247" name="Google Shape;247;p9"/>
          <p:cNvSpPr txBox="1">
            <a:spLocks noGrp="1"/>
          </p:cNvSpPr>
          <p:nvPr>
            <p:ph type="body" idx="2"/>
          </p:nvPr>
        </p:nvSpPr>
        <p:spPr>
          <a:xfrm>
            <a:off x="6426300" y="2256736"/>
            <a:ext cx="5321700" cy="34566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SzPts val="2000"/>
              <a:buChar char="●"/>
              <a:defRPr/>
            </a:lvl1pPr>
            <a:lvl2pPr marL="914400" lvl="1" indent="-355600">
              <a:spcBef>
                <a:spcPts val="2100"/>
              </a:spcBef>
              <a:spcAft>
                <a:spcPts val="0"/>
              </a:spcAft>
              <a:buSzPts val="2000"/>
              <a:buChar char="○"/>
              <a:defRPr/>
            </a:lvl2pPr>
            <a:lvl3pPr marL="1371600" lvl="2" indent="-355600">
              <a:spcBef>
                <a:spcPts val="2100"/>
              </a:spcBef>
              <a:spcAft>
                <a:spcPts val="0"/>
              </a:spcAft>
              <a:buSzPts val="2000"/>
              <a:buChar char="■"/>
              <a:defRPr/>
            </a:lvl3pPr>
            <a:lvl4pPr marL="1828800" lvl="3" indent="-355600">
              <a:spcBef>
                <a:spcPts val="2100"/>
              </a:spcBef>
              <a:spcAft>
                <a:spcPts val="0"/>
              </a:spcAft>
              <a:buSzPts val="2000"/>
              <a:buChar char="●"/>
              <a:defRPr/>
            </a:lvl4pPr>
            <a:lvl5pPr marL="2286000" lvl="4" indent="-355600">
              <a:spcBef>
                <a:spcPts val="2100"/>
              </a:spcBef>
              <a:spcAft>
                <a:spcPts val="0"/>
              </a:spcAft>
              <a:buSzPts val="2000"/>
              <a:buChar char="○"/>
              <a:defRPr/>
            </a:lvl5pPr>
            <a:lvl6pPr marL="2743200" lvl="5" indent="-355600">
              <a:spcBef>
                <a:spcPts val="2100"/>
              </a:spcBef>
              <a:spcAft>
                <a:spcPts val="0"/>
              </a:spcAft>
              <a:buSzPts val="2000"/>
              <a:buChar char="■"/>
              <a:defRPr/>
            </a:lvl6pPr>
            <a:lvl7pPr marL="3200400" lvl="6" indent="-355600">
              <a:spcBef>
                <a:spcPts val="2100"/>
              </a:spcBef>
              <a:spcAft>
                <a:spcPts val="0"/>
              </a:spcAft>
              <a:buSzPts val="2000"/>
              <a:buChar char="●"/>
              <a:defRPr/>
            </a:lvl7pPr>
            <a:lvl8pPr marL="3657600" lvl="7" indent="-355600">
              <a:spcBef>
                <a:spcPts val="2100"/>
              </a:spcBef>
              <a:spcAft>
                <a:spcPts val="0"/>
              </a:spcAft>
              <a:buSzPts val="2000"/>
              <a:buChar char="○"/>
              <a:defRPr/>
            </a:lvl8pPr>
            <a:lvl9pPr marL="4114800" lvl="8" indent="-355600">
              <a:spcBef>
                <a:spcPts val="2100"/>
              </a:spcBef>
              <a:spcAft>
                <a:spcPts val="2100"/>
              </a:spcAft>
              <a:buSzPts val="20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48"/>
        <p:cNvGrpSpPr/>
        <p:nvPr/>
      </p:nvGrpSpPr>
      <p:grpSpPr>
        <a:xfrm>
          <a:off x="0" y="0"/>
          <a:ext cx="0" cy="0"/>
          <a:chOff x="0" y="0"/>
          <a:chExt cx="0" cy="0"/>
        </a:xfrm>
      </p:grpSpPr>
      <p:sp>
        <p:nvSpPr>
          <p:cNvPr id="249" name="Google Shape;249;p10"/>
          <p:cNvSpPr/>
          <p:nvPr/>
        </p:nvSpPr>
        <p:spPr>
          <a:xfrm>
            <a:off x="3854775" y="-51900"/>
            <a:ext cx="8354750" cy="6914750"/>
          </a:xfrm>
          <a:custGeom>
            <a:avLst/>
            <a:gdLst/>
            <a:ahLst/>
            <a:cxnLst/>
            <a:rect l="l" t="t" r="r" b="b"/>
            <a:pathLst>
              <a:path w="334190" h="276590" extrusionOk="0">
                <a:moveTo>
                  <a:pt x="0" y="107755"/>
                </a:moveTo>
                <a:lnTo>
                  <a:pt x="74652" y="0"/>
                </a:lnTo>
                <a:lnTo>
                  <a:pt x="334190" y="1399"/>
                </a:lnTo>
                <a:lnTo>
                  <a:pt x="334190" y="276383"/>
                </a:lnTo>
                <a:lnTo>
                  <a:pt x="76773" y="276590"/>
                </a:lnTo>
                <a:lnTo>
                  <a:pt x="0" y="141341"/>
                </a:lnTo>
                <a:close/>
              </a:path>
            </a:pathLst>
          </a:custGeom>
          <a:solidFill>
            <a:schemeClr val="lt2"/>
          </a:solidFill>
          <a:ln w="9525" cap="flat" cmpd="sng">
            <a:solidFill>
              <a:schemeClr val="dk2"/>
            </a:solidFill>
            <a:prstDash val="solid"/>
            <a:round/>
            <a:headEnd type="none" w="med" len="med"/>
            <a:tailEnd type="none" w="med" len="med"/>
          </a:ln>
        </p:spPr>
      </p:sp>
      <p:grpSp>
        <p:nvGrpSpPr>
          <p:cNvPr id="250" name="Google Shape;250;p10"/>
          <p:cNvGrpSpPr/>
          <p:nvPr/>
        </p:nvGrpSpPr>
        <p:grpSpPr>
          <a:xfrm>
            <a:off x="159601" y="840110"/>
            <a:ext cx="3802920" cy="6017894"/>
            <a:chOff x="3246851" y="286060"/>
            <a:chExt cx="3802920" cy="6017894"/>
          </a:xfrm>
        </p:grpSpPr>
        <p:sp>
          <p:nvSpPr>
            <p:cNvPr id="251" name="Google Shape;251;p10"/>
            <p:cNvSpPr/>
            <p:nvPr/>
          </p:nvSpPr>
          <p:spPr>
            <a:xfrm>
              <a:off x="3608029" y="3831784"/>
              <a:ext cx="2866307" cy="2472170"/>
            </a:xfrm>
            <a:custGeom>
              <a:avLst/>
              <a:gdLst/>
              <a:ahLst/>
              <a:cxnLst/>
              <a:rect l="l" t="t" r="r" b="b"/>
              <a:pathLst>
                <a:path w="2866307" h="2472170" extrusionOk="0">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2" name="Google Shape;252;p10"/>
            <p:cNvGrpSpPr/>
            <p:nvPr/>
          </p:nvGrpSpPr>
          <p:grpSpPr>
            <a:xfrm>
              <a:off x="3246851" y="286060"/>
              <a:ext cx="3802920" cy="3481447"/>
              <a:chOff x="3246851" y="286060"/>
              <a:chExt cx="3802920" cy="3481447"/>
            </a:xfrm>
          </p:grpSpPr>
          <p:sp>
            <p:nvSpPr>
              <p:cNvPr id="253" name="Google Shape;253;p10"/>
              <p:cNvSpPr/>
              <p:nvPr/>
            </p:nvSpPr>
            <p:spPr>
              <a:xfrm>
                <a:off x="3246851" y="286060"/>
                <a:ext cx="3802920" cy="3481447"/>
              </a:xfrm>
              <a:custGeom>
                <a:avLst/>
                <a:gdLst/>
                <a:ahLst/>
                <a:cxnLst/>
                <a:rect l="l" t="t" r="r" b="b"/>
                <a:pathLst>
                  <a:path w="3802920" h="3481447" extrusionOk="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0"/>
              <p:cNvSpPr/>
              <p:nvPr/>
            </p:nvSpPr>
            <p:spPr>
              <a:xfrm>
                <a:off x="3986158" y="2812162"/>
                <a:ext cx="2107832" cy="456388"/>
              </a:xfrm>
              <a:custGeom>
                <a:avLst/>
                <a:gdLst/>
                <a:ahLst/>
                <a:cxnLst/>
                <a:rect l="l" t="t" r="r" b="b"/>
                <a:pathLst>
                  <a:path w="2107832" h="456388" extrusionOk="0">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0"/>
              <p:cNvSpPr/>
              <p:nvPr/>
            </p:nvSpPr>
            <p:spPr>
              <a:xfrm>
                <a:off x="5027422" y="507576"/>
                <a:ext cx="1470757" cy="1413927"/>
              </a:xfrm>
              <a:custGeom>
                <a:avLst/>
                <a:gdLst/>
                <a:ahLst/>
                <a:cxnLst/>
                <a:rect l="l" t="t" r="r" b="b"/>
                <a:pathLst>
                  <a:path w="1470757" h="1413927" extrusionOk="0">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0"/>
              <p:cNvSpPr/>
              <p:nvPr/>
            </p:nvSpPr>
            <p:spPr>
              <a:xfrm>
                <a:off x="3349677" y="1377875"/>
                <a:ext cx="1030592" cy="990151"/>
              </a:xfrm>
              <a:custGeom>
                <a:avLst/>
                <a:gdLst/>
                <a:ahLst/>
                <a:cxnLst/>
                <a:rect l="l" t="t" r="r" b="b"/>
                <a:pathLst>
                  <a:path w="1030592" h="990151" extrusionOk="0">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0"/>
              <p:cNvSpPr/>
              <p:nvPr/>
            </p:nvSpPr>
            <p:spPr>
              <a:xfrm>
                <a:off x="4112048" y="3631332"/>
                <a:ext cx="1854696" cy="77544"/>
              </a:xfrm>
              <a:custGeom>
                <a:avLst/>
                <a:gdLst/>
                <a:ahLst/>
                <a:cxnLst/>
                <a:rect l="l" t="t" r="r" b="b"/>
                <a:pathLst>
                  <a:path w="1854696" h="77544" extrusionOk="0">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58" name="Google Shape;258;p10"/>
          <p:cNvSpPr txBox="1">
            <a:spLocks noGrp="1"/>
          </p:cNvSpPr>
          <p:nvPr>
            <p:ph type="subTitle" idx="1"/>
          </p:nvPr>
        </p:nvSpPr>
        <p:spPr>
          <a:xfrm>
            <a:off x="5054225" y="2470900"/>
            <a:ext cx="6178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259" name="Google Shape;259;p10"/>
          <p:cNvSpPr txBox="1">
            <a:spLocks noGrp="1"/>
          </p:cNvSpPr>
          <p:nvPr>
            <p:ph type="title"/>
          </p:nvPr>
        </p:nvSpPr>
        <p:spPr>
          <a:xfrm>
            <a:off x="5054225" y="1421100"/>
            <a:ext cx="6178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260" name="Google Shape;260;p10"/>
          <p:cNvSpPr txBox="1">
            <a:spLocks noGrp="1"/>
          </p:cNvSpPr>
          <p:nvPr>
            <p:ph type="body" idx="2"/>
          </p:nvPr>
        </p:nvSpPr>
        <p:spPr>
          <a:xfrm>
            <a:off x="5054225" y="3131075"/>
            <a:ext cx="6178500" cy="21021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Clr>
                <a:schemeClr val="lt1"/>
              </a:buClr>
              <a:buSzPts val="2000"/>
              <a:buChar char="●"/>
              <a:defRPr>
                <a:solidFill>
                  <a:schemeClr val="lt1"/>
                </a:solidFill>
              </a:defRPr>
            </a:lvl1pPr>
            <a:lvl2pPr marL="914400" lvl="1" indent="-355600">
              <a:spcBef>
                <a:spcPts val="2100"/>
              </a:spcBef>
              <a:spcAft>
                <a:spcPts val="0"/>
              </a:spcAft>
              <a:buClr>
                <a:schemeClr val="lt1"/>
              </a:buClr>
              <a:buSzPts val="2000"/>
              <a:buChar char="○"/>
              <a:defRPr>
                <a:solidFill>
                  <a:schemeClr val="lt1"/>
                </a:solidFill>
              </a:defRPr>
            </a:lvl2pPr>
            <a:lvl3pPr marL="1371600" lvl="2" indent="-355600">
              <a:spcBef>
                <a:spcPts val="2100"/>
              </a:spcBef>
              <a:spcAft>
                <a:spcPts val="0"/>
              </a:spcAft>
              <a:buClr>
                <a:schemeClr val="lt1"/>
              </a:buClr>
              <a:buSzPts val="2000"/>
              <a:buChar char="■"/>
              <a:defRPr>
                <a:solidFill>
                  <a:schemeClr val="lt1"/>
                </a:solidFill>
              </a:defRPr>
            </a:lvl3pPr>
            <a:lvl4pPr marL="1828800" lvl="3" indent="-355600">
              <a:spcBef>
                <a:spcPts val="2100"/>
              </a:spcBef>
              <a:spcAft>
                <a:spcPts val="0"/>
              </a:spcAft>
              <a:buClr>
                <a:schemeClr val="lt1"/>
              </a:buClr>
              <a:buSzPts val="2000"/>
              <a:buChar char="●"/>
              <a:defRPr>
                <a:solidFill>
                  <a:schemeClr val="lt1"/>
                </a:solidFill>
              </a:defRPr>
            </a:lvl4pPr>
            <a:lvl5pPr marL="2286000" lvl="4" indent="-355600">
              <a:spcBef>
                <a:spcPts val="2100"/>
              </a:spcBef>
              <a:spcAft>
                <a:spcPts val="0"/>
              </a:spcAft>
              <a:buClr>
                <a:schemeClr val="lt1"/>
              </a:buClr>
              <a:buSzPts val="2000"/>
              <a:buChar char="○"/>
              <a:defRPr>
                <a:solidFill>
                  <a:schemeClr val="lt1"/>
                </a:solidFill>
              </a:defRPr>
            </a:lvl5pPr>
            <a:lvl6pPr marL="2743200" lvl="5" indent="-355600">
              <a:spcBef>
                <a:spcPts val="2100"/>
              </a:spcBef>
              <a:spcAft>
                <a:spcPts val="0"/>
              </a:spcAft>
              <a:buClr>
                <a:schemeClr val="lt1"/>
              </a:buClr>
              <a:buSzPts val="2000"/>
              <a:buChar char="■"/>
              <a:defRPr>
                <a:solidFill>
                  <a:schemeClr val="lt1"/>
                </a:solidFill>
              </a:defRPr>
            </a:lvl6pPr>
            <a:lvl7pPr marL="3200400" lvl="6" indent="-355600">
              <a:spcBef>
                <a:spcPts val="2100"/>
              </a:spcBef>
              <a:spcAft>
                <a:spcPts val="0"/>
              </a:spcAft>
              <a:buClr>
                <a:schemeClr val="lt1"/>
              </a:buClr>
              <a:buSzPts val="2000"/>
              <a:buChar char="●"/>
              <a:defRPr>
                <a:solidFill>
                  <a:schemeClr val="lt1"/>
                </a:solidFill>
              </a:defRPr>
            </a:lvl7pPr>
            <a:lvl8pPr marL="3657600" lvl="7" indent="-355600">
              <a:spcBef>
                <a:spcPts val="2100"/>
              </a:spcBef>
              <a:spcAft>
                <a:spcPts val="0"/>
              </a:spcAft>
              <a:buClr>
                <a:schemeClr val="lt1"/>
              </a:buClr>
              <a:buSzPts val="2000"/>
              <a:buChar char="○"/>
              <a:defRPr>
                <a:solidFill>
                  <a:schemeClr val="lt1"/>
                </a:solidFill>
              </a:defRPr>
            </a:lvl8pPr>
            <a:lvl9pPr marL="4114800" lvl="8" indent="-355600">
              <a:spcBef>
                <a:spcPts val="2100"/>
              </a:spcBef>
              <a:spcAft>
                <a:spcPts val="2100"/>
              </a:spcAft>
              <a:buClr>
                <a:schemeClr val="lt1"/>
              </a:buClr>
              <a:buSzPts val="20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09"/>
        <p:cNvGrpSpPr/>
        <p:nvPr/>
      </p:nvGrpSpPr>
      <p:grpSpPr>
        <a:xfrm>
          <a:off x="0" y="0"/>
          <a:ext cx="0" cy="0"/>
          <a:chOff x="0" y="0"/>
          <a:chExt cx="0" cy="0"/>
        </a:xfrm>
      </p:grpSpPr>
      <p:sp>
        <p:nvSpPr>
          <p:cNvPr id="310" name="Google Shape;310;p13"/>
          <p:cNvSpPr txBox="1">
            <a:spLocks noGrp="1"/>
          </p:cNvSpPr>
          <p:nvPr>
            <p:ph type="subTitle" idx="1"/>
          </p:nvPr>
        </p:nvSpPr>
        <p:spPr>
          <a:xfrm>
            <a:off x="4325731" y="1800281"/>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1" name="Google Shape;311;p13"/>
          <p:cNvSpPr txBox="1">
            <a:spLocks noGrp="1"/>
          </p:cNvSpPr>
          <p:nvPr>
            <p:ph type="subTitle" idx="2"/>
          </p:nvPr>
        </p:nvSpPr>
        <p:spPr>
          <a:xfrm>
            <a:off x="4325731" y="3405172"/>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2" name="Google Shape;312;p13"/>
          <p:cNvSpPr txBox="1">
            <a:spLocks noGrp="1"/>
          </p:cNvSpPr>
          <p:nvPr>
            <p:ph type="subTitle" idx="3"/>
          </p:nvPr>
        </p:nvSpPr>
        <p:spPr>
          <a:xfrm>
            <a:off x="4325731" y="5010063"/>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3" name="Google Shape;313;p13"/>
          <p:cNvSpPr txBox="1">
            <a:spLocks noGrp="1"/>
          </p:cNvSpPr>
          <p:nvPr>
            <p:ph type="title"/>
          </p:nvPr>
        </p:nvSpPr>
        <p:spPr>
          <a:xfrm>
            <a:off x="4325725" y="663675"/>
            <a:ext cx="6647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14" name="Google Shape;314;p13"/>
          <p:cNvSpPr txBox="1">
            <a:spLocks noGrp="1"/>
          </p:cNvSpPr>
          <p:nvPr>
            <p:ph type="body" idx="4"/>
          </p:nvPr>
        </p:nvSpPr>
        <p:spPr>
          <a:xfrm>
            <a:off x="4325725" y="2238231"/>
            <a:ext cx="66474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15" name="Google Shape;315;p13"/>
          <p:cNvSpPr txBox="1">
            <a:spLocks noGrp="1"/>
          </p:cNvSpPr>
          <p:nvPr>
            <p:ph type="body" idx="5"/>
          </p:nvPr>
        </p:nvSpPr>
        <p:spPr>
          <a:xfrm>
            <a:off x="4325725" y="3831690"/>
            <a:ext cx="66474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16" name="Google Shape;316;p13"/>
          <p:cNvSpPr txBox="1">
            <a:spLocks noGrp="1"/>
          </p:cNvSpPr>
          <p:nvPr>
            <p:ph type="body" idx="6"/>
          </p:nvPr>
        </p:nvSpPr>
        <p:spPr>
          <a:xfrm>
            <a:off x="4325725" y="5423350"/>
            <a:ext cx="66486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317" name="Google Shape;317;p13"/>
          <p:cNvGrpSpPr/>
          <p:nvPr/>
        </p:nvGrpSpPr>
        <p:grpSpPr>
          <a:xfrm rot="-509636">
            <a:off x="357356" y="-923694"/>
            <a:ext cx="2799511" cy="8140841"/>
            <a:chOff x="619050" y="-574900"/>
            <a:chExt cx="2799600" cy="8141100"/>
          </a:xfrm>
        </p:grpSpPr>
        <p:sp>
          <p:nvSpPr>
            <p:cNvPr id="318" name="Google Shape;318;p13"/>
            <p:cNvSpPr/>
            <p:nvPr/>
          </p:nvSpPr>
          <p:spPr>
            <a:xfrm>
              <a:off x="619050" y="-574900"/>
              <a:ext cx="2799600" cy="8141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9" name="Google Shape;319;p13"/>
            <p:cNvGrpSpPr/>
            <p:nvPr/>
          </p:nvGrpSpPr>
          <p:grpSpPr>
            <a:xfrm>
              <a:off x="2942607" y="-495615"/>
              <a:ext cx="352843" cy="8017719"/>
              <a:chOff x="2942607" y="-495615"/>
              <a:chExt cx="352843" cy="8017719"/>
            </a:xfrm>
          </p:grpSpPr>
          <p:sp>
            <p:nvSpPr>
              <p:cNvPr id="320" name="Google Shape;320;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1" name="Google Shape;321;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2" name="Google Shape;322;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3" name="Google Shape;323;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5" name="Google Shape;325;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6" name="Google Shape;326;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7" name="Google Shape;327;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8" name="Google Shape;328;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9" name="Google Shape;329;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0" name="Google Shape;330;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1" name="Google Shape;331;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2" name="Google Shape;332;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3" name="Google Shape;333;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4" name="Google Shape;334;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35" name="Google Shape;335;p13"/>
              <p:cNvGrpSpPr/>
              <p:nvPr/>
            </p:nvGrpSpPr>
            <p:grpSpPr>
              <a:xfrm rot="-19715">
                <a:off x="2952230" y="4163895"/>
                <a:ext cx="333595" cy="3357281"/>
                <a:chOff x="4531436" y="-338754"/>
                <a:chExt cx="546600" cy="5500943"/>
              </a:xfrm>
            </p:grpSpPr>
            <p:sp>
              <p:nvSpPr>
                <p:cNvPr id="336" name="Google Shape;336;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7" name="Google Shape;337;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8" name="Google Shape;338;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9" name="Google Shape;339;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0" name="Google Shape;340;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1" name="Google Shape;341;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2" name="Google Shape;342;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4" name="Google Shape;344;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5" name="Google Shape;345;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6" name="Google Shape;346;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347" name="Google Shape;347;p13"/>
            <p:cNvSpPr/>
            <p:nvPr/>
          </p:nvSpPr>
          <p:spPr>
            <a:xfrm>
              <a:off x="1205588" y="-52560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1205588" y="828547"/>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13"/>
            <p:cNvGrpSpPr/>
            <p:nvPr/>
          </p:nvGrpSpPr>
          <p:grpSpPr>
            <a:xfrm>
              <a:off x="732807" y="-495615"/>
              <a:ext cx="352843" cy="8017719"/>
              <a:chOff x="2942607" y="-495615"/>
              <a:chExt cx="352843" cy="8017719"/>
            </a:xfrm>
          </p:grpSpPr>
          <p:sp>
            <p:nvSpPr>
              <p:cNvPr id="350" name="Google Shape;350;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1" name="Google Shape;351;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2" name="Google Shape;352;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3" name="Google Shape;353;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4" name="Google Shape;354;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5" name="Google Shape;355;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6" name="Google Shape;356;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7" name="Google Shape;357;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8" name="Google Shape;358;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9" name="Google Shape;359;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0" name="Google Shape;360;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1" name="Google Shape;361;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2" name="Google Shape;362;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3" name="Google Shape;363;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4" name="Google Shape;364;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65" name="Google Shape;365;p13"/>
              <p:cNvGrpSpPr/>
              <p:nvPr/>
            </p:nvGrpSpPr>
            <p:grpSpPr>
              <a:xfrm rot="-19715">
                <a:off x="2952230" y="4163895"/>
                <a:ext cx="333595" cy="3357281"/>
                <a:chOff x="4531436" y="-338754"/>
                <a:chExt cx="546600" cy="5500943"/>
              </a:xfrm>
            </p:grpSpPr>
            <p:sp>
              <p:nvSpPr>
                <p:cNvPr id="366" name="Google Shape;366;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7" name="Google Shape;367;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8" name="Google Shape;368;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9" name="Google Shape;369;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0" name="Google Shape;370;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1" name="Google Shape;371;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2" name="Google Shape;372;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3" name="Google Shape;373;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4" name="Google Shape;374;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5" name="Google Shape;375;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6" name="Google Shape;376;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377" name="Google Shape;377;p13"/>
            <p:cNvSpPr/>
            <p:nvPr/>
          </p:nvSpPr>
          <p:spPr>
            <a:xfrm>
              <a:off x="1205588" y="2182695"/>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1205588" y="3536843"/>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1205588" y="489099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1205588" y="6245138"/>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972425" y="-1238212"/>
            <a:ext cx="2799600" cy="8141100"/>
            <a:chOff x="972425" y="-1238212"/>
            <a:chExt cx="2799600" cy="8141100"/>
          </a:xfrm>
        </p:grpSpPr>
        <p:sp>
          <p:nvSpPr>
            <p:cNvPr id="382" name="Google Shape;382;p13"/>
            <p:cNvSpPr/>
            <p:nvPr/>
          </p:nvSpPr>
          <p:spPr>
            <a:xfrm>
              <a:off x="972425" y="-1238212"/>
              <a:ext cx="2799600" cy="8141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83" name="Google Shape;383;p13"/>
            <p:cNvGrpSpPr/>
            <p:nvPr/>
          </p:nvGrpSpPr>
          <p:grpSpPr>
            <a:xfrm>
              <a:off x="3295982" y="-1158927"/>
              <a:ext cx="352843" cy="8017719"/>
              <a:chOff x="2942607" y="-495615"/>
              <a:chExt cx="352843" cy="8017719"/>
            </a:xfrm>
          </p:grpSpPr>
          <p:sp>
            <p:nvSpPr>
              <p:cNvPr id="384" name="Google Shape;384;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5" name="Google Shape;385;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6" name="Google Shape;386;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7" name="Google Shape;387;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8" name="Google Shape;388;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9" name="Google Shape;389;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0" name="Google Shape;390;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1" name="Google Shape;391;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2" name="Google Shape;392;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4" name="Google Shape;394;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5" name="Google Shape;395;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6" name="Google Shape;396;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7" name="Google Shape;397;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8" name="Google Shape;398;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99" name="Google Shape;399;p13"/>
              <p:cNvGrpSpPr/>
              <p:nvPr/>
            </p:nvGrpSpPr>
            <p:grpSpPr>
              <a:xfrm rot="-19715">
                <a:off x="2952230" y="4163895"/>
                <a:ext cx="333595" cy="3357281"/>
                <a:chOff x="4531436" y="-338754"/>
                <a:chExt cx="546600" cy="5500943"/>
              </a:xfrm>
            </p:grpSpPr>
            <p:sp>
              <p:nvSpPr>
                <p:cNvPr id="400" name="Google Shape;400;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1" name="Google Shape;401;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2" name="Google Shape;402;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3" name="Google Shape;403;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4" name="Google Shape;404;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5" name="Google Shape;405;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6" name="Google Shape;406;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7" name="Google Shape;407;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8" name="Google Shape;408;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9" name="Google Shape;409;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0" name="Google Shape;410;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411" name="Google Shape;411;p13"/>
            <p:cNvSpPr/>
            <p:nvPr/>
          </p:nvSpPr>
          <p:spPr>
            <a:xfrm>
              <a:off x="1558963" y="-1188912"/>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1558963" y="165235"/>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13"/>
            <p:cNvGrpSpPr/>
            <p:nvPr/>
          </p:nvGrpSpPr>
          <p:grpSpPr>
            <a:xfrm>
              <a:off x="1086182" y="-1158927"/>
              <a:ext cx="352843" cy="8017719"/>
              <a:chOff x="2942607" y="-495615"/>
              <a:chExt cx="352843" cy="8017719"/>
            </a:xfrm>
          </p:grpSpPr>
          <p:sp>
            <p:nvSpPr>
              <p:cNvPr id="414" name="Google Shape;414;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5" name="Google Shape;415;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6" name="Google Shape;416;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7" name="Google Shape;417;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8" name="Google Shape;418;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9" name="Google Shape;419;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0" name="Google Shape;420;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1" name="Google Shape;421;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2" name="Google Shape;422;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3" name="Google Shape;423;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4" name="Google Shape;424;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6" name="Google Shape;426;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7" name="Google Shape;427;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8" name="Google Shape;428;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429" name="Google Shape;429;p13"/>
              <p:cNvGrpSpPr/>
              <p:nvPr/>
            </p:nvGrpSpPr>
            <p:grpSpPr>
              <a:xfrm rot="-19715">
                <a:off x="2952230" y="4163895"/>
                <a:ext cx="333595" cy="3357281"/>
                <a:chOff x="4531436" y="-338754"/>
                <a:chExt cx="546600" cy="5500943"/>
              </a:xfrm>
            </p:grpSpPr>
            <p:sp>
              <p:nvSpPr>
                <p:cNvPr id="430" name="Google Shape;430;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1" name="Google Shape;431;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2" name="Google Shape;432;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3" name="Google Shape;433;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4" name="Google Shape;434;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5" name="Google Shape;435;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6" name="Google Shape;436;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7" name="Google Shape;437;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8" name="Google Shape;438;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9" name="Google Shape;439;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0" name="Google Shape;440;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441" name="Google Shape;441;p13"/>
            <p:cNvSpPr/>
            <p:nvPr/>
          </p:nvSpPr>
          <p:spPr>
            <a:xfrm>
              <a:off x="1558963" y="1519383"/>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1558963" y="287353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1558963" y="4227678"/>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558963" y="5581826"/>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646"/>
        <p:cNvGrpSpPr/>
        <p:nvPr/>
      </p:nvGrpSpPr>
      <p:grpSpPr>
        <a:xfrm>
          <a:off x="0" y="0"/>
          <a:ext cx="0" cy="0"/>
          <a:chOff x="0" y="0"/>
          <a:chExt cx="0" cy="0"/>
        </a:xfrm>
      </p:grpSpPr>
      <p:sp>
        <p:nvSpPr>
          <p:cNvPr id="647" name="Google Shape;647;p18"/>
          <p:cNvSpPr txBox="1">
            <a:spLocks noGrp="1"/>
          </p:cNvSpPr>
          <p:nvPr>
            <p:ph type="subTitle" idx="1"/>
          </p:nvPr>
        </p:nvSpPr>
        <p:spPr>
          <a:xfrm>
            <a:off x="8197939" y="1882381"/>
            <a:ext cx="3129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648" name="Google Shape;648;p18"/>
          <p:cNvSpPr txBox="1">
            <a:spLocks noGrp="1"/>
          </p:cNvSpPr>
          <p:nvPr>
            <p:ph type="subTitle" idx="2"/>
          </p:nvPr>
        </p:nvSpPr>
        <p:spPr>
          <a:xfrm>
            <a:off x="8197893" y="4102760"/>
            <a:ext cx="3129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649" name="Google Shape;649;p18"/>
          <p:cNvSpPr txBox="1">
            <a:spLocks noGrp="1"/>
          </p:cNvSpPr>
          <p:nvPr>
            <p:ph type="title"/>
          </p:nvPr>
        </p:nvSpPr>
        <p:spPr>
          <a:xfrm>
            <a:off x="864900" y="593375"/>
            <a:ext cx="104622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50" name="Google Shape;650;p18"/>
          <p:cNvSpPr txBox="1">
            <a:spLocks noGrp="1"/>
          </p:cNvSpPr>
          <p:nvPr>
            <p:ph type="body" idx="3"/>
          </p:nvPr>
        </p:nvSpPr>
        <p:spPr>
          <a:xfrm>
            <a:off x="8197939" y="2318381"/>
            <a:ext cx="3129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651" name="Google Shape;651;p18"/>
          <p:cNvSpPr txBox="1">
            <a:spLocks noGrp="1"/>
          </p:cNvSpPr>
          <p:nvPr>
            <p:ph type="body" idx="4"/>
          </p:nvPr>
        </p:nvSpPr>
        <p:spPr>
          <a:xfrm>
            <a:off x="8197893" y="4506702"/>
            <a:ext cx="3129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652" name="Google Shape;652;p18"/>
          <p:cNvGrpSpPr/>
          <p:nvPr/>
        </p:nvGrpSpPr>
        <p:grpSpPr>
          <a:xfrm>
            <a:off x="203734" y="142985"/>
            <a:ext cx="511174" cy="6532343"/>
            <a:chOff x="203734" y="142985"/>
            <a:chExt cx="511174" cy="6532343"/>
          </a:xfrm>
        </p:grpSpPr>
        <p:sp>
          <p:nvSpPr>
            <p:cNvPr id="653" name="Google Shape;653;p18"/>
            <p:cNvSpPr/>
            <p:nvPr/>
          </p:nvSpPr>
          <p:spPr>
            <a:xfrm rot="5419098" flipH="1">
              <a:off x="263731" y="3870963"/>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4" name="Google Shape;654;p18"/>
            <p:cNvSpPr/>
            <p:nvPr/>
          </p:nvSpPr>
          <p:spPr>
            <a:xfrm rot="5419098" flipH="1">
              <a:off x="263731" y="3397765"/>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5" name="Google Shape;655;p18"/>
            <p:cNvSpPr/>
            <p:nvPr/>
          </p:nvSpPr>
          <p:spPr>
            <a:xfrm rot="5419098" flipH="1">
              <a:off x="263731" y="292456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6" name="Google Shape;656;p18"/>
            <p:cNvSpPr/>
            <p:nvPr/>
          </p:nvSpPr>
          <p:spPr>
            <a:xfrm rot="5419098" flipH="1">
              <a:off x="263731" y="2451370"/>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7" name="Google Shape;657;p18"/>
            <p:cNvSpPr/>
            <p:nvPr/>
          </p:nvSpPr>
          <p:spPr>
            <a:xfrm rot="5419098" flipH="1">
              <a:off x="263731" y="1978172"/>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8" name="Google Shape;658;p18"/>
            <p:cNvSpPr/>
            <p:nvPr/>
          </p:nvSpPr>
          <p:spPr>
            <a:xfrm rot="5419098" flipH="1">
              <a:off x="263731" y="1504974"/>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9" name="Google Shape;659;p18"/>
            <p:cNvSpPr/>
            <p:nvPr/>
          </p:nvSpPr>
          <p:spPr>
            <a:xfrm rot="5419098" flipH="1">
              <a:off x="263731" y="103177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0" name="Google Shape;660;p18"/>
            <p:cNvSpPr/>
            <p:nvPr/>
          </p:nvSpPr>
          <p:spPr>
            <a:xfrm rot="5419098" flipH="1">
              <a:off x="263731" y="558579"/>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1" name="Google Shape;661;p18"/>
            <p:cNvSpPr/>
            <p:nvPr/>
          </p:nvSpPr>
          <p:spPr>
            <a:xfrm rot="5419098" flipH="1">
              <a:off x="263731" y="85381"/>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2" name="Google Shape;662;p18"/>
            <p:cNvSpPr/>
            <p:nvPr/>
          </p:nvSpPr>
          <p:spPr>
            <a:xfrm rot="5419098" flipH="1">
              <a:off x="266330" y="6237025"/>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3" name="Google Shape;663;p18"/>
            <p:cNvSpPr/>
            <p:nvPr/>
          </p:nvSpPr>
          <p:spPr>
            <a:xfrm rot="5419098" flipH="1">
              <a:off x="268974" y="576391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4" name="Google Shape;664;p18"/>
            <p:cNvSpPr/>
            <p:nvPr/>
          </p:nvSpPr>
          <p:spPr>
            <a:xfrm rot="5419098" flipH="1">
              <a:off x="271618" y="5290678"/>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5" name="Google Shape;665;p18"/>
            <p:cNvSpPr/>
            <p:nvPr/>
          </p:nvSpPr>
          <p:spPr>
            <a:xfrm rot="5419098" flipH="1">
              <a:off x="274261" y="4817440"/>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6" name="Google Shape;666;p18"/>
            <p:cNvSpPr/>
            <p:nvPr/>
          </p:nvSpPr>
          <p:spPr>
            <a:xfrm rot="5419098" flipH="1">
              <a:off x="276905" y="4344201"/>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667" name="Google Shape;667;p18"/>
          <p:cNvGrpSpPr/>
          <p:nvPr/>
        </p:nvGrpSpPr>
        <p:grpSpPr>
          <a:xfrm>
            <a:off x="11494809" y="162835"/>
            <a:ext cx="511174" cy="6532343"/>
            <a:chOff x="203734" y="142985"/>
            <a:chExt cx="511174" cy="6532343"/>
          </a:xfrm>
        </p:grpSpPr>
        <p:sp>
          <p:nvSpPr>
            <p:cNvPr id="668" name="Google Shape;668;p18"/>
            <p:cNvSpPr/>
            <p:nvPr/>
          </p:nvSpPr>
          <p:spPr>
            <a:xfrm rot="5419098" flipH="1">
              <a:off x="263731" y="3870963"/>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9" name="Google Shape;669;p18"/>
            <p:cNvSpPr/>
            <p:nvPr/>
          </p:nvSpPr>
          <p:spPr>
            <a:xfrm rot="5419098" flipH="1">
              <a:off x="263731" y="3397765"/>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0" name="Google Shape;670;p18"/>
            <p:cNvSpPr/>
            <p:nvPr/>
          </p:nvSpPr>
          <p:spPr>
            <a:xfrm rot="5419098" flipH="1">
              <a:off x="263731" y="292456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1" name="Google Shape;671;p18"/>
            <p:cNvSpPr/>
            <p:nvPr/>
          </p:nvSpPr>
          <p:spPr>
            <a:xfrm rot="5419098" flipH="1">
              <a:off x="263731" y="2451370"/>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2" name="Google Shape;672;p18"/>
            <p:cNvSpPr/>
            <p:nvPr/>
          </p:nvSpPr>
          <p:spPr>
            <a:xfrm rot="5419098" flipH="1">
              <a:off x="263731" y="1978172"/>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3" name="Google Shape;673;p18"/>
            <p:cNvSpPr/>
            <p:nvPr/>
          </p:nvSpPr>
          <p:spPr>
            <a:xfrm rot="5419098" flipH="1">
              <a:off x="263731" y="1504974"/>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4" name="Google Shape;674;p18"/>
            <p:cNvSpPr/>
            <p:nvPr/>
          </p:nvSpPr>
          <p:spPr>
            <a:xfrm rot="5419098" flipH="1">
              <a:off x="263731" y="103177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5" name="Google Shape;675;p18"/>
            <p:cNvSpPr/>
            <p:nvPr/>
          </p:nvSpPr>
          <p:spPr>
            <a:xfrm rot="5419098" flipH="1">
              <a:off x="263731" y="558579"/>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6" name="Google Shape;676;p18"/>
            <p:cNvSpPr/>
            <p:nvPr/>
          </p:nvSpPr>
          <p:spPr>
            <a:xfrm rot="5419098" flipH="1">
              <a:off x="263731" y="85381"/>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7" name="Google Shape;677;p18"/>
            <p:cNvSpPr/>
            <p:nvPr/>
          </p:nvSpPr>
          <p:spPr>
            <a:xfrm rot="5419098" flipH="1">
              <a:off x="266330" y="6237025"/>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8" name="Google Shape;678;p18"/>
            <p:cNvSpPr/>
            <p:nvPr/>
          </p:nvSpPr>
          <p:spPr>
            <a:xfrm rot="5419098" flipH="1">
              <a:off x="268974" y="576391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9" name="Google Shape;679;p18"/>
            <p:cNvSpPr/>
            <p:nvPr/>
          </p:nvSpPr>
          <p:spPr>
            <a:xfrm rot="5419098" flipH="1">
              <a:off x="271618" y="5290678"/>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0" name="Google Shape;680;p18"/>
            <p:cNvSpPr/>
            <p:nvPr/>
          </p:nvSpPr>
          <p:spPr>
            <a:xfrm rot="5419098" flipH="1">
              <a:off x="274261" y="4817440"/>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1" name="Google Shape;681;p18"/>
            <p:cNvSpPr/>
            <p:nvPr/>
          </p:nvSpPr>
          <p:spPr>
            <a:xfrm rot="5419098" flipH="1">
              <a:off x="276905" y="4344201"/>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8 Custom Layout 1">
  <p:cSld name="CUSTOM_17">
    <p:bg>
      <p:bgPr>
        <a:solidFill>
          <a:schemeClr val="lt2"/>
        </a:solidFill>
        <a:effectLst/>
      </p:bgPr>
    </p:bg>
    <p:spTree>
      <p:nvGrpSpPr>
        <p:cNvPr id="1" name="Shape 828"/>
        <p:cNvGrpSpPr/>
        <p:nvPr/>
      </p:nvGrpSpPr>
      <p:grpSpPr>
        <a:xfrm>
          <a:off x="0" y="0"/>
          <a:ext cx="0" cy="0"/>
          <a:chOff x="0" y="0"/>
          <a:chExt cx="0" cy="0"/>
        </a:xfrm>
      </p:grpSpPr>
      <p:sp>
        <p:nvSpPr>
          <p:cNvPr id="829" name="Google Shape;829;p22"/>
          <p:cNvSpPr/>
          <p:nvPr/>
        </p:nvSpPr>
        <p:spPr>
          <a:xfrm>
            <a:off x="3854775" y="-51900"/>
            <a:ext cx="8354750" cy="6914750"/>
          </a:xfrm>
          <a:custGeom>
            <a:avLst/>
            <a:gdLst/>
            <a:ahLst/>
            <a:cxnLst/>
            <a:rect l="l" t="t" r="r" b="b"/>
            <a:pathLst>
              <a:path w="334190" h="276590" extrusionOk="0">
                <a:moveTo>
                  <a:pt x="0" y="107755"/>
                </a:moveTo>
                <a:lnTo>
                  <a:pt x="74652" y="0"/>
                </a:lnTo>
                <a:lnTo>
                  <a:pt x="334190" y="1399"/>
                </a:lnTo>
                <a:lnTo>
                  <a:pt x="334190" y="276383"/>
                </a:lnTo>
                <a:lnTo>
                  <a:pt x="76773" y="276590"/>
                </a:lnTo>
                <a:lnTo>
                  <a:pt x="0" y="141341"/>
                </a:lnTo>
                <a:close/>
              </a:path>
            </a:pathLst>
          </a:custGeom>
          <a:solidFill>
            <a:schemeClr val="lt1"/>
          </a:solidFill>
          <a:ln w="9525" cap="flat" cmpd="sng">
            <a:solidFill>
              <a:schemeClr val="dk2"/>
            </a:solidFill>
            <a:prstDash val="solid"/>
            <a:round/>
            <a:headEnd type="none" w="med" len="med"/>
            <a:tailEnd type="none" w="med" len="med"/>
          </a:ln>
        </p:spPr>
      </p:sp>
      <p:grpSp>
        <p:nvGrpSpPr>
          <p:cNvPr id="830" name="Google Shape;830;p22"/>
          <p:cNvGrpSpPr/>
          <p:nvPr/>
        </p:nvGrpSpPr>
        <p:grpSpPr>
          <a:xfrm>
            <a:off x="159601" y="840110"/>
            <a:ext cx="3802920" cy="6017894"/>
            <a:chOff x="3246851" y="286060"/>
            <a:chExt cx="3802920" cy="6017894"/>
          </a:xfrm>
        </p:grpSpPr>
        <p:sp>
          <p:nvSpPr>
            <p:cNvPr id="831" name="Google Shape;831;p22"/>
            <p:cNvSpPr/>
            <p:nvPr/>
          </p:nvSpPr>
          <p:spPr>
            <a:xfrm>
              <a:off x="3608029" y="3831784"/>
              <a:ext cx="2866307" cy="2472170"/>
            </a:xfrm>
            <a:custGeom>
              <a:avLst/>
              <a:gdLst/>
              <a:ahLst/>
              <a:cxnLst/>
              <a:rect l="l" t="t" r="r" b="b"/>
              <a:pathLst>
                <a:path w="2866307" h="2472170" extrusionOk="0">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2" name="Google Shape;832;p22"/>
            <p:cNvGrpSpPr/>
            <p:nvPr/>
          </p:nvGrpSpPr>
          <p:grpSpPr>
            <a:xfrm>
              <a:off x="3246851" y="286060"/>
              <a:ext cx="3802920" cy="3481447"/>
              <a:chOff x="3246851" y="286060"/>
              <a:chExt cx="3802920" cy="3481447"/>
            </a:xfrm>
          </p:grpSpPr>
          <p:sp>
            <p:nvSpPr>
              <p:cNvPr id="833" name="Google Shape;833;p22"/>
              <p:cNvSpPr/>
              <p:nvPr/>
            </p:nvSpPr>
            <p:spPr>
              <a:xfrm>
                <a:off x="3246851" y="286060"/>
                <a:ext cx="3802920" cy="3481447"/>
              </a:xfrm>
              <a:custGeom>
                <a:avLst/>
                <a:gdLst/>
                <a:ahLst/>
                <a:cxnLst/>
                <a:rect l="l" t="t" r="r" b="b"/>
                <a:pathLst>
                  <a:path w="3802920" h="3481447" extrusionOk="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2"/>
              <p:cNvSpPr/>
              <p:nvPr/>
            </p:nvSpPr>
            <p:spPr>
              <a:xfrm>
                <a:off x="3986158" y="2812162"/>
                <a:ext cx="2107832" cy="456388"/>
              </a:xfrm>
              <a:custGeom>
                <a:avLst/>
                <a:gdLst/>
                <a:ahLst/>
                <a:cxnLst/>
                <a:rect l="l" t="t" r="r" b="b"/>
                <a:pathLst>
                  <a:path w="2107832" h="456388" extrusionOk="0">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2"/>
              <p:cNvSpPr/>
              <p:nvPr/>
            </p:nvSpPr>
            <p:spPr>
              <a:xfrm>
                <a:off x="5027422" y="507576"/>
                <a:ext cx="1470757" cy="1413927"/>
              </a:xfrm>
              <a:custGeom>
                <a:avLst/>
                <a:gdLst/>
                <a:ahLst/>
                <a:cxnLst/>
                <a:rect l="l" t="t" r="r" b="b"/>
                <a:pathLst>
                  <a:path w="1470757" h="1413927" extrusionOk="0">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2"/>
              <p:cNvSpPr/>
              <p:nvPr/>
            </p:nvSpPr>
            <p:spPr>
              <a:xfrm>
                <a:off x="3349677" y="1377875"/>
                <a:ext cx="1030592" cy="990151"/>
              </a:xfrm>
              <a:custGeom>
                <a:avLst/>
                <a:gdLst/>
                <a:ahLst/>
                <a:cxnLst/>
                <a:rect l="l" t="t" r="r" b="b"/>
                <a:pathLst>
                  <a:path w="1030592" h="990151" extrusionOk="0">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22"/>
              <p:cNvSpPr/>
              <p:nvPr/>
            </p:nvSpPr>
            <p:spPr>
              <a:xfrm>
                <a:off x="4112048" y="3631332"/>
                <a:ext cx="1854696" cy="77544"/>
              </a:xfrm>
              <a:custGeom>
                <a:avLst/>
                <a:gdLst/>
                <a:ahLst/>
                <a:cxnLst/>
                <a:rect l="l" t="t" r="r" b="b"/>
                <a:pathLst>
                  <a:path w="1854696" h="77544" extrusionOk="0">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38" name="Google Shape;838;p22"/>
          <p:cNvSpPr txBox="1">
            <a:spLocks noGrp="1"/>
          </p:cNvSpPr>
          <p:nvPr>
            <p:ph type="subTitle" idx="1"/>
          </p:nvPr>
        </p:nvSpPr>
        <p:spPr>
          <a:xfrm>
            <a:off x="5521000" y="29740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dk1"/>
              </a:buClr>
              <a:buSzPts val="2100"/>
              <a:buNone/>
              <a:defRPr sz="2100" b="1">
                <a:solidFill>
                  <a:schemeClr val="dk1"/>
                </a:solidFill>
              </a:defRPr>
            </a:lvl1pPr>
            <a:lvl2pPr lvl="1" rtl="0">
              <a:spcBef>
                <a:spcPts val="2100"/>
              </a:spcBef>
              <a:spcAft>
                <a:spcPts val="0"/>
              </a:spcAft>
              <a:buClr>
                <a:schemeClr val="dk1"/>
              </a:buClr>
              <a:buSzPts val="2100"/>
              <a:buNone/>
              <a:defRPr sz="2100" b="1">
                <a:solidFill>
                  <a:schemeClr val="dk1"/>
                </a:solidFill>
              </a:defRPr>
            </a:lvl2pPr>
            <a:lvl3pPr lvl="2" rtl="0">
              <a:spcBef>
                <a:spcPts val="2100"/>
              </a:spcBef>
              <a:spcAft>
                <a:spcPts val="0"/>
              </a:spcAft>
              <a:buClr>
                <a:schemeClr val="dk1"/>
              </a:buClr>
              <a:buSzPts val="2100"/>
              <a:buNone/>
              <a:defRPr sz="2100" b="1">
                <a:solidFill>
                  <a:schemeClr val="dk1"/>
                </a:solidFill>
              </a:defRPr>
            </a:lvl3pPr>
            <a:lvl4pPr lvl="3" rtl="0">
              <a:spcBef>
                <a:spcPts val="2100"/>
              </a:spcBef>
              <a:spcAft>
                <a:spcPts val="0"/>
              </a:spcAft>
              <a:buClr>
                <a:schemeClr val="dk1"/>
              </a:buClr>
              <a:buSzPts val="2100"/>
              <a:buNone/>
              <a:defRPr sz="2100" b="1">
                <a:solidFill>
                  <a:schemeClr val="dk1"/>
                </a:solidFill>
              </a:defRPr>
            </a:lvl4pPr>
            <a:lvl5pPr lvl="4" rtl="0">
              <a:spcBef>
                <a:spcPts val="2100"/>
              </a:spcBef>
              <a:spcAft>
                <a:spcPts val="0"/>
              </a:spcAft>
              <a:buClr>
                <a:schemeClr val="dk1"/>
              </a:buClr>
              <a:buSzPts val="2100"/>
              <a:buNone/>
              <a:defRPr sz="2100" b="1">
                <a:solidFill>
                  <a:schemeClr val="dk1"/>
                </a:solidFill>
              </a:defRPr>
            </a:lvl5pPr>
            <a:lvl6pPr lvl="5" rtl="0">
              <a:spcBef>
                <a:spcPts val="2100"/>
              </a:spcBef>
              <a:spcAft>
                <a:spcPts val="0"/>
              </a:spcAft>
              <a:buClr>
                <a:schemeClr val="dk1"/>
              </a:buClr>
              <a:buSzPts val="2100"/>
              <a:buNone/>
              <a:defRPr sz="2100" b="1">
                <a:solidFill>
                  <a:schemeClr val="dk1"/>
                </a:solidFill>
              </a:defRPr>
            </a:lvl6pPr>
            <a:lvl7pPr lvl="6" rtl="0">
              <a:spcBef>
                <a:spcPts val="2100"/>
              </a:spcBef>
              <a:spcAft>
                <a:spcPts val="0"/>
              </a:spcAft>
              <a:buClr>
                <a:schemeClr val="dk1"/>
              </a:buClr>
              <a:buSzPts val="2100"/>
              <a:buNone/>
              <a:defRPr sz="2100" b="1">
                <a:solidFill>
                  <a:schemeClr val="dk1"/>
                </a:solidFill>
              </a:defRPr>
            </a:lvl7pPr>
            <a:lvl8pPr lvl="7" rtl="0">
              <a:spcBef>
                <a:spcPts val="2100"/>
              </a:spcBef>
              <a:spcAft>
                <a:spcPts val="0"/>
              </a:spcAft>
              <a:buClr>
                <a:schemeClr val="dk1"/>
              </a:buClr>
              <a:buSzPts val="2100"/>
              <a:buNone/>
              <a:defRPr sz="2100" b="1">
                <a:solidFill>
                  <a:schemeClr val="dk1"/>
                </a:solidFill>
              </a:defRPr>
            </a:lvl8pPr>
            <a:lvl9pPr lvl="8" rtl="0">
              <a:spcBef>
                <a:spcPts val="2100"/>
              </a:spcBef>
              <a:spcAft>
                <a:spcPts val="2100"/>
              </a:spcAft>
              <a:buClr>
                <a:schemeClr val="dk1"/>
              </a:buClr>
              <a:buSzPts val="2100"/>
              <a:buNone/>
              <a:defRPr sz="2100" b="1">
                <a:solidFill>
                  <a:schemeClr val="dk1"/>
                </a:solidFill>
              </a:defRPr>
            </a:lvl9pPr>
          </a:lstStyle>
          <a:p>
            <a:endParaRPr/>
          </a:p>
        </p:txBody>
      </p:sp>
      <p:sp>
        <p:nvSpPr>
          <p:cNvPr id="839" name="Google Shape;839;p22"/>
          <p:cNvSpPr txBox="1">
            <a:spLocks noGrp="1"/>
          </p:cNvSpPr>
          <p:nvPr>
            <p:ph type="title"/>
          </p:nvPr>
        </p:nvSpPr>
        <p:spPr>
          <a:xfrm>
            <a:off x="5521000" y="1736375"/>
            <a:ext cx="5581500" cy="13416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SzPts val="7000"/>
              <a:buFont typeface="Aldrich"/>
              <a:buNone/>
              <a:defRPr sz="7000"/>
            </a:lvl1pPr>
            <a:lvl2pPr lvl="1" rtl="0">
              <a:spcBef>
                <a:spcPts val="0"/>
              </a:spcBef>
              <a:spcAft>
                <a:spcPts val="0"/>
              </a:spcAft>
              <a:buSzPts val="8000"/>
              <a:buFont typeface="Abril Fatface"/>
              <a:buNone/>
              <a:defRPr sz="8000">
                <a:latin typeface="Abril Fatface"/>
                <a:ea typeface="Abril Fatface"/>
                <a:cs typeface="Abril Fatface"/>
                <a:sym typeface="Abril Fatface"/>
              </a:defRPr>
            </a:lvl2pPr>
            <a:lvl3pPr lvl="2" rtl="0">
              <a:spcBef>
                <a:spcPts val="0"/>
              </a:spcBef>
              <a:spcAft>
                <a:spcPts val="0"/>
              </a:spcAft>
              <a:buSzPts val="8000"/>
              <a:buFont typeface="Abril Fatface"/>
              <a:buNone/>
              <a:defRPr sz="8000">
                <a:latin typeface="Abril Fatface"/>
                <a:ea typeface="Abril Fatface"/>
                <a:cs typeface="Abril Fatface"/>
                <a:sym typeface="Abril Fatface"/>
              </a:defRPr>
            </a:lvl3pPr>
            <a:lvl4pPr lvl="3" rtl="0">
              <a:spcBef>
                <a:spcPts val="0"/>
              </a:spcBef>
              <a:spcAft>
                <a:spcPts val="0"/>
              </a:spcAft>
              <a:buSzPts val="8000"/>
              <a:buFont typeface="Abril Fatface"/>
              <a:buNone/>
              <a:defRPr sz="8000">
                <a:latin typeface="Abril Fatface"/>
                <a:ea typeface="Abril Fatface"/>
                <a:cs typeface="Abril Fatface"/>
                <a:sym typeface="Abril Fatface"/>
              </a:defRPr>
            </a:lvl4pPr>
            <a:lvl5pPr lvl="4" rtl="0">
              <a:spcBef>
                <a:spcPts val="0"/>
              </a:spcBef>
              <a:spcAft>
                <a:spcPts val="0"/>
              </a:spcAft>
              <a:buSzPts val="8000"/>
              <a:buFont typeface="Abril Fatface"/>
              <a:buNone/>
              <a:defRPr sz="8000">
                <a:latin typeface="Abril Fatface"/>
                <a:ea typeface="Abril Fatface"/>
                <a:cs typeface="Abril Fatface"/>
                <a:sym typeface="Abril Fatface"/>
              </a:defRPr>
            </a:lvl5pPr>
            <a:lvl6pPr lvl="5" rtl="0">
              <a:spcBef>
                <a:spcPts val="0"/>
              </a:spcBef>
              <a:spcAft>
                <a:spcPts val="0"/>
              </a:spcAft>
              <a:buSzPts val="8000"/>
              <a:buFont typeface="Abril Fatface"/>
              <a:buNone/>
              <a:defRPr sz="8000">
                <a:latin typeface="Abril Fatface"/>
                <a:ea typeface="Abril Fatface"/>
                <a:cs typeface="Abril Fatface"/>
                <a:sym typeface="Abril Fatface"/>
              </a:defRPr>
            </a:lvl6pPr>
            <a:lvl7pPr lvl="6" rtl="0">
              <a:spcBef>
                <a:spcPts val="0"/>
              </a:spcBef>
              <a:spcAft>
                <a:spcPts val="0"/>
              </a:spcAft>
              <a:buSzPts val="8000"/>
              <a:buFont typeface="Abril Fatface"/>
              <a:buNone/>
              <a:defRPr sz="8000">
                <a:latin typeface="Abril Fatface"/>
                <a:ea typeface="Abril Fatface"/>
                <a:cs typeface="Abril Fatface"/>
                <a:sym typeface="Abril Fatface"/>
              </a:defRPr>
            </a:lvl7pPr>
            <a:lvl8pPr lvl="7" rtl="0">
              <a:spcBef>
                <a:spcPts val="0"/>
              </a:spcBef>
              <a:spcAft>
                <a:spcPts val="0"/>
              </a:spcAft>
              <a:buSzPts val="8000"/>
              <a:buFont typeface="Abril Fatface"/>
              <a:buNone/>
              <a:defRPr sz="8000">
                <a:latin typeface="Abril Fatface"/>
                <a:ea typeface="Abril Fatface"/>
                <a:cs typeface="Abril Fatface"/>
                <a:sym typeface="Abril Fatface"/>
              </a:defRPr>
            </a:lvl8pPr>
            <a:lvl9pPr lvl="8" rtl="0">
              <a:spcBef>
                <a:spcPts val="0"/>
              </a:spcBef>
              <a:spcAft>
                <a:spcPts val="0"/>
              </a:spcAft>
              <a:buSzPts val="8000"/>
              <a:buFont typeface="Abril Fatface"/>
              <a:buNone/>
              <a:defRPr sz="8000">
                <a:latin typeface="Abril Fatface"/>
                <a:ea typeface="Abril Fatface"/>
                <a:cs typeface="Abril Fatface"/>
                <a:sym typeface="Abril Fatface"/>
              </a:defRPr>
            </a:lvl9pPr>
          </a:lstStyle>
          <a:p>
            <a:endParaRPr/>
          </a:p>
        </p:txBody>
      </p:sp>
      <p:sp>
        <p:nvSpPr>
          <p:cNvPr id="840" name="Google Shape;840;p22"/>
          <p:cNvSpPr txBox="1">
            <a:spLocks noGrp="1"/>
          </p:cNvSpPr>
          <p:nvPr>
            <p:ph type="body" idx="2"/>
          </p:nvPr>
        </p:nvSpPr>
        <p:spPr>
          <a:xfrm>
            <a:off x="5521000" y="3381625"/>
            <a:ext cx="5581500" cy="1341600"/>
          </a:xfrm>
          <a:prstGeom prst="rect">
            <a:avLst/>
          </a:prstGeom>
        </p:spPr>
        <p:txBody>
          <a:bodyPr spcFirstLastPara="1" wrap="square" lIns="121900" tIns="121900" rIns="121900" bIns="121900" anchor="t" anchorCtr="0">
            <a:noAutofit/>
          </a:bodyPr>
          <a:lstStyle>
            <a:lvl1pPr marL="457200" lvl="0" indent="-355600">
              <a:lnSpc>
                <a:spcPct val="100000"/>
              </a:lnSpc>
              <a:spcBef>
                <a:spcPts val="0"/>
              </a:spcBef>
              <a:spcAft>
                <a:spcPts val="0"/>
              </a:spcAft>
              <a:buClr>
                <a:schemeClr val="dk1"/>
              </a:buClr>
              <a:buSzPts val="2000"/>
              <a:buChar char="●"/>
              <a:defRPr>
                <a:solidFill>
                  <a:schemeClr val="dk1"/>
                </a:solidFill>
              </a:defRPr>
            </a:lvl1pPr>
            <a:lvl2pPr marL="914400" lvl="1" indent="-355600">
              <a:lnSpc>
                <a:spcPct val="100000"/>
              </a:lnSpc>
              <a:spcBef>
                <a:spcPts val="0"/>
              </a:spcBef>
              <a:spcAft>
                <a:spcPts val="0"/>
              </a:spcAft>
              <a:buClr>
                <a:schemeClr val="dk1"/>
              </a:buClr>
              <a:buSzPts val="2000"/>
              <a:buChar char="○"/>
              <a:defRPr>
                <a:solidFill>
                  <a:schemeClr val="dk1"/>
                </a:solidFill>
              </a:defRPr>
            </a:lvl2pPr>
            <a:lvl3pPr marL="1371600" lvl="2" indent="-355600">
              <a:lnSpc>
                <a:spcPct val="100000"/>
              </a:lnSpc>
              <a:spcBef>
                <a:spcPts val="0"/>
              </a:spcBef>
              <a:spcAft>
                <a:spcPts val="0"/>
              </a:spcAft>
              <a:buClr>
                <a:schemeClr val="dk1"/>
              </a:buClr>
              <a:buSzPts val="2000"/>
              <a:buChar char="■"/>
              <a:defRPr>
                <a:solidFill>
                  <a:schemeClr val="dk1"/>
                </a:solidFill>
              </a:defRPr>
            </a:lvl3pPr>
            <a:lvl4pPr marL="1828800" lvl="3" indent="-355600">
              <a:lnSpc>
                <a:spcPct val="100000"/>
              </a:lnSpc>
              <a:spcBef>
                <a:spcPts val="0"/>
              </a:spcBef>
              <a:spcAft>
                <a:spcPts val="0"/>
              </a:spcAft>
              <a:buClr>
                <a:schemeClr val="dk1"/>
              </a:buClr>
              <a:buSzPts val="2000"/>
              <a:buChar char="●"/>
              <a:defRPr>
                <a:solidFill>
                  <a:schemeClr val="dk1"/>
                </a:solidFill>
              </a:defRPr>
            </a:lvl4pPr>
            <a:lvl5pPr marL="2286000" lvl="4" indent="-355600">
              <a:lnSpc>
                <a:spcPct val="100000"/>
              </a:lnSpc>
              <a:spcBef>
                <a:spcPts val="0"/>
              </a:spcBef>
              <a:spcAft>
                <a:spcPts val="0"/>
              </a:spcAft>
              <a:buClr>
                <a:schemeClr val="dk1"/>
              </a:buClr>
              <a:buSzPts val="2000"/>
              <a:buChar char="○"/>
              <a:defRPr>
                <a:solidFill>
                  <a:schemeClr val="dk1"/>
                </a:solidFill>
              </a:defRPr>
            </a:lvl5pPr>
            <a:lvl6pPr marL="2743200" lvl="5" indent="-355600">
              <a:lnSpc>
                <a:spcPct val="100000"/>
              </a:lnSpc>
              <a:spcBef>
                <a:spcPts val="0"/>
              </a:spcBef>
              <a:spcAft>
                <a:spcPts val="0"/>
              </a:spcAft>
              <a:buClr>
                <a:schemeClr val="dk1"/>
              </a:buClr>
              <a:buSzPts val="2000"/>
              <a:buChar char="■"/>
              <a:defRPr>
                <a:solidFill>
                  <a:schemeClr val="dk1"/>
                </a:solidFill>
              </a:defRPr>
            </a:lvl6pPr>
            <a:lvl7pPr marL="3200400" lvl="6" indent="-355600">
              <a:lnSpc>
                <a:spcPct val="100000"/>
              </a:lnSpc>
              <a:spcBef>
                <a:spcPts val="0"/>
              </a:spcBef>
              <a:spcAft>
                <a:spcPts val="0"/>
              </a:spcAft>
              <a:buClr>
                <a:schemeClr val="dk1"/>
              </a:buClr>
              <a:buSzPts val="2000"/>
              <a:buChar char="●"/>
              <a:defRPr>
                <a:solidFill>
                  <a:schemeClr val="dk1"/>
                </a:solidFill>
              </a:defRPr>
            </a:lvl7pPr>
            <a:lvl8pPr marL="3657600" lvl="7" indent="-355600">
              <a:lnSpc>
                <a:spcPct val="100000"/>
              </a:lnSpc>
              <a:spcBef>
                <a:spcPts val="0"/>
              </a:spcBef>
              <a:spcAft>
                <a:spcPts val="0"/>
              </a:spcAft>
              <a:buClr>
                <a:schemeClr val="dk1"/>
              </a:buClr>
              <a:buSzPts val="2000"/>
              <a:buChar char="○"/>
              <a:defRPr>
                <a:solidFill>
                  <a:schemeClr val="dk1"/>
                </a:solidFill>
              </a:defRPr>
            </a:lvl8pPr>
            <a:lvl9pPr marL="4114800" lvl="8" indent="-355600">
              <a:lnSpc>
                <a:spcPct val="100000"/>
              </a:lnSpc>
              <a:spcBef>
                <a:spcPts val="0"/>
              </a:spcBef>
              <a:spcAft>
                <a:spcPts val="0"/>
              </a:spcAft>
              <a:buClr>
                <a:schemeClr val="dk1"/>
              </a:buClr>
              <a:buSzPts val="2000"/>
              <a:buChar char="■"/>
              <a:defRPr>
                <a:solidFill>
                  <a:schemeClr val="dk1"/>
                </a:solidFill>
              </a:defRPr>
            </a:lvl9pPr>
          </a:lstStyle>
          <a:p>
            <a:endParaRPr/>
          </a:p>
        </p:txBody>
      </p:sp>
      <p:sp>
        <p:nvSpPr>
          <p:cNvPr id="841" name="Google Shape;841;p22"/>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1pPr>
            <a:lvl2pPr lvl="1">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2pPr>
            <a:lvl3pPr lvl="2">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3pPr>
            <a:lvl4pPr lvl="3">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4pPr>
            <a:lvl5pPr lvl="4">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5pPr>
            <a:lvl6pPr lvl="5">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6pPr>
            <a:lvl7pPr lvl="6">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7pPr>
            <a:lvl8pPr lvl="7">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8pPr>
            <a:lvl9pPr lvl="8">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55600">
              <a:lnSpc>
                <a:spcPct val="115000"/>
              </a:lnSpc>
              <a:spcBef>
                <a:spcPts val="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1pPr>
            <a:lvl2pPr marL="914400" lvl="1"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2pPr>
            <a:lvl3pPr marL="1371600" lvl="2"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3pPr>
            <a:lvl4pPr marL="1828800" lvl="3"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4pPr>
            <a:lvl5pPr marL="2286000" lvl="4"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5pPr>
            <a:lvl6pPr marL="2743200" lvl="5"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6pPr>
            <a:lvl7pPr marL="3200400" lvl="6"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7pPr>
            <a:lvl8pPr marL="3657600" lvl="7"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8pPr>
            <a:lvl9pPr marL="4114800" lvl="8" indent="-355600">
              <a:lnSpc>
                <a:spcPct val="115000"/>
              </a:lnSpc>
              <a:spcBef>
                <a:spcPts val="2100"/>
              </a:spcBef>
              <a:spcAft>
                <a:spcPts val="2100"/>
              </a:spcAft>
              <a:buClr>
                <a:schemeClr val="dk2"/>
              </a:buClr>
              <a:buSzPts val="2000"/>
              <a:buFont typeface="Questrial"/>
              <a:buChar char="■"/>
              <a:defRPr sz="2000">
                <a:solidFill>
                  <a:schemeClr val="dk2"/>
                </a:solidFill>
                <a:latin typeface="Questrial"/>
                <a:ea typeface="Questrial"/>
                <a:cs typeface="Questrial"/>
                <a:sym typeface="Questria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6" r:id="rId5"/>
    <p:sldLayoutId id="2147483659" r:id="rId6"/>
    <p:sldLayoutId id="2147483664"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mailto:Lisa.Anne.Ward@gmail.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3442300" y="1964975"/>
            <a:ext cx="7817100" cy="1933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Rockbuster Stealth Data Analysis</a:t>
            </a:r>
            <a:endParaRPr dirty="0"/>
          </a:p>
        </p:txBody>
      </p:sp>
      <p:sp>
        <p:nvSpPr>
          <p:cNvPr id="858" name="Google Shape;858;p24"/>
          <p:cNvSpPr txBox="1">
            <a:spLocks noGrp="1"/>
          </p:cNvSpPr>
          <p:nvPr>
            <p:ph type="subTitle" idx="3"/>
          </p:nvPr>
        </p:nvSpPr>
        <p:spPr>
          <a:xfrm>
            <a:off x="4178575" y="5566850"/>
            <a:ext cx="37635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3500" b="1" dirty="0">
                <a:latin typeface="Architects Daughter"/>
                <a:ea typeface="Architects Daughter"/>
                <a:cs typeface="Architects Daughter"/>
                <a:sym typeface="Architects Daughter"/>
              </a:rPr>
              <a:t>225</a:t>
            </a:r>
            <a:endParaRPr sz="3500" b="1" dirty="0">
              <a:latin typeface="Architects Daughter"/>
              <a:ea typeface="Architects Daughter"/>
              <a:cs typeface="Architects Daughter"/>
              <a:sym typeface="Architects Daughter"/>
            </a:endParaRPr>
          </a:p>
        </p:txBody>
      </p:sp>
      <p:sp>
        <p:nvSpPr>
          <p:cNvPr id="859" name="Google Shape;859;p24"/>
          <p:cNvSpPr txBox="1">
            <a:spLocks noGrp="1"/>
          </p:cNvSpPr>
          <p:nvPr>
            <p:ph type="subTitle" idx="4"/>
          </p:nvPr>
        </p:nvSpPr>
        <p:spPr>
          <a:xfrm>
            <a:off x="7956075" y="5566850"/>
            <a:ext cx="37635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3500" b="1">
                <a:latin typeface="Architects Daughter"/>
                <a:ea typeface="Architects Daughter"/>
                <a:cs typeface="Architects Daughter"/>
                <a:sym typeface="Architects Daughter"/>
              </a:rPr>
              <a:t>#2</a:t>
            </a:r>
            <a:endParaRPr sz="3500" b="1">
              <a:latin typeface="Architects Daughter"/>
              <a:ea typeface="Architects Daughter"/>
              <a:cs typeface="Architects Daughter"/>
              <a:sym typeface="Architects Daughter"/>
            </a:endParaRPr>
          </a:p>
        </p:txBody>
      </p:sp>
      <p:sp>
        <p:nvSpPr>
          <p:cNvPr id="860" name="Google Shape;860;p24"/>
          <p:cNvSpPr txBox="1">
            <a:spLocks noGrp="1"/>
          </p:cNvSpPr>
          <p:nvPr>
            <p:ph type="subTitle" idx="1"/>
          </p:nvPr>
        </p:nvSpPr>
        <p:spPr>
          <a:xfrm>
            <a:off x="3442300" y="3863675"/>
            <a:ext cx="78171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Lisa Ward</a:t>
            </a:r>
            <a:endParaRPr dirty="0"/>
          </a:p>
        </p:txBody>
      </p:sp>
      <p:sp>
        <p:nvSpPr>
          <p:cNvPr id="861" name="Google Shape;861;p24"/>
          <p:cNvSpPr txBox="1">
            <a:spLocks noGrp="1"/>
          </p:cNvSpPr>
          <p:nvPr>
            <p:ph type="subTitle" idx="2"/>
          </p:nvPr>
        </p:nvSpPr>
        <p:spPr>
          <a:xfrm>
            <a:off x="414925" y="5566850"/>
            <a:ext cx="37635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3500" b="1" dirty="0">
                <a:latin typeface="Architects Daughter"/>
                <a:ea typeface="Architects Daughter"/>
                <a:cs typeface="Architects Daughter"/>
                <a:sym typeface="Architects Daughter"/>
              </a:rPr>
              <a:t>4/22/2023</a:t>
            </a:r>
            <a:endParaRPr sz="3500" b="1" dirty="0">
              <a:latin typeface="Architects Daughter"/>
              <a:ea typeface="Architects Daughter"/>
              <a:cs typeface="Architects Daughter"/>
              <a:sym typeface="Architects Daugh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31"/>
          <p:cNvSpPr txBox="1">
            <a:spLocks noGrp="1"/>
          </p:cNvSpPr>
          <p:nvPr>
            <p:ph type="title"/>
          </p:nvPr>
        </p:nvSpPr>
        <p:spPr>
          <a:xfrm>
            <a:off x="3905101" y="38790"/>
            <a:ext cx="6647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Recommendations</a:t>
            </a:r>
            <a:endParaRPr dirty="0"/>
          </a:p>
        </p:txBody>
      </p:sp>
      <p:sp>
        <p:nvSpPr>
          <p:cNvPr id="1172" name="Google Shape;1172;p31"/>
          <p:cNvSpPr txBox="1">
            <a:spLocks noGrp="1"/>
          </p:cNvSpPr>
          <p:nvPr>
            <p:ph type="body" idx="4"/>
          </p:nvPr>
        </p:nvSpPr>
        <p:spPr>
          <a:xfrm>
            <a:off x="4042261" y="1178530"/>
            <a:ext cx="6647400" cy="5203981"/>
          </a:xfrm>
          <a:prstGeom prst="rect">
            <a:avLst/>
          </a:prstGeom>
        </p:spPr>
        <p:txBody>
          <a:bodyPr spcFirstLastPara="1" wrap="square" lIns="121900" tIns="121900" rIns="121900" bIns="121900" anchor="t" anchorCtr="0">
            <a:noAutofit/>
          </a:bodyPr>
          <a:lstStyle/>
          <a:p>
            <a:pPr marL="285750" indent="-285750">
              <a:spcAft>
                <a:spcPts val="2100"/>
              </a:spcAft>
            </a:pPr>
            <a:r>
              <a:rPr lang="en-US" sz="1600" dirty="0"/>
              <a:t>Focus marketing efforts in: </a:t>
            </a:r>
          </a:p>
          <a:p>
            <a:pPr marL="742950" lvl="1" indent="-285750">
              <a:spcAft>
                <a:spcPts val="2100"/>
              </a:spcAft>
            </a:pPr>
            <a:r>
              <a:rPr lang="en-US" sz="1600" dirty="0"/>
              <a:t>Asia, North America, and South America. These are the 3 top Revenue earners.</a:t>
            </a:r>
          </a:p>
          <a:p>
            <a:pPr marL="742950" lvl="1" indent="-285750">
              <a:spcAft>
                <a:spcPts val="2100"/>
              </a:spcAft>
            </a:pPr>
            <a:r>
              <a:rPr lang="en-US" sz="1600" dirty="0"/>
              <a:t>High Revenue categories, such as Sports, Sci-Fi, Animation, Drama, and Comedy.</a:t>
            </a:r>
          </a:p>
          <a:p>
            <a:pPr marL="285750" indent="-285750">
              <a:spcAft>
                <a:spcPts val="2100"/>
              </a:spcAft>
            </a:pPr>
            <a:r>
              <a:rPr lang="en-US" sz="1600" dirty="0"/>
              <a:t>Eliminate low earning Movies such as those in the Thriller category and replace with high earning categories.</a:t>
            </a:r>
          </a:p>
          <a:p>
            <a:pPr marL="285750" indent="-285750">
              <a:spcAft>
                <a:spcPts val="2100"/>
              </a:spcAft>
            </a:pPr>
            <a:r>
              <a:rPr lang="en-US" sz="1600" dirty="0"/>
              <a:t>Develop mobile App that is easy to use.</a:t>
            </a:r>
          </a:p>
          <a:p>
            <a:pPr marL="285750" indent="-285750">
              <a:spcAft>
                <a:spcPts val="2100"/>
              </a:spcAft>
            </a:pPr>
            <a:r>
              <a:rPr lang="en-US" sz="1600" dirty="0"/>
              <a:t>Develop a customer reward program </a:t>
            </a:r>
          </a:p>
          <a:p>
            <a:pPr marL="0" indent="0">
              <a:spcAft>
                <a:spcPts val="2100"/>
              </a:spcAft>
              <a:buNone/>
            </a:pPr>
            <a:endParaRPr lang="en-US" dirty="0"/>
          </a:p>
          <a:p>
            <a:pPr marL="285750" indent="-285750">
              <a:spcAft>
                <a:spcPts val="2100"/>
              </a:spcAft>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5"/>
        <p:cNvGrpSpPr/>
        <p:nvPr/>
      </p:nvGrpSpPr>
      <p:grpSpPr>
        <a:xfrm>
          <a:off x="0" y="0"/>
          <a:ext cx="0" cy="0"/>
          <a:chOff x="0" y="0"/>
          <a:chExt cx="0" cy="0"/>
        </a:xfrm>
      </p:grpSpPr>
      <p:sp>
        <p:nvSpPr>
          <p:cNvPr id="1636" name="Google Shape;1636;p43"/>
          <p:cNvSpPr txBox="1">
            <a:spLocks noGrp="1"/>
          </p:cNvSpPr>
          <p:nvPr>
            <p:ph type="title"/>
          </p:nvPr>
        </p:nvSpPr>
        <p:spPr>
          <a:xfrm>
            <a:off x="5521000" y="1736375"/>
            <a:ext cx="5581500" cy="13416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you!</a:t>
            </a:r>
            <a:endParaRPr/>
          </a:p>
        </p:txBody>
      </p:sp>
      <p:sp>
        <p:nvSpPr>
          <p:cNvPr id="1637" name="Google Shape;1637;p43"/>
          <p:cNvSpPr txBox="1">
            <a:spLocks noGrp="1"/>
          </p:cNvSpPr>
          <p:nvPr>
            <p:ph type="subTitle" idx="1"/>
          </p:nvPr>
        </p:nvSpPr>
        <p:spPr>
          <a:xfrm>
            <a:off x="5521000" y="2974025"/>
            <a:ext cx="55815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
        <p:nvSpPr>
          <p:cNvPr id="1638" name="Google Shape;1638;p43"/>
          <p:cNvSpPr/>
          <p:nvPr/>
        </p:nvSpPr>
        <p:spPr>
          <a:xfrm>
            <a:off x="6435140" y="475920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9" name="Google Shape;1639;p43"/>
          <p:cNvGrpSpPr/>
          <p:nvPr/>
        </p:nvGrpSpPr>
        <p:grpSpPr>
          <a:xfrm>
            <a:off x="6968243" y="4749551"/>
            <a:ext cx="411849" cy="411917"/>
            <a:chOff x="5162200" y="4097750"/>
            <a:chExt cx="338385" cy="338414"/>
          </a:xfrm>
        </p:grpSpPr>
        <p:sp>
          <p:nvSpPr>
            <p:cNvPr id="1640" name="Google Shape;1640;p43"/>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43"/>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43"/>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3" name="Google Shape;1643;p43"/>
          <p:cNvSpPr/>
          <p:nvPr/>
        </p:nvSpPr>
        <p:spPr>
          <a:xfrm>
            <a:off x="5702250" y="480058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43"/>
          <p:cNvSpPr txBox="1">
            <a:spLocks noGrp="1"/>
          </p:cNvSpPr>
          <p:nvPr>
            <p:ph type="body" idx="2"/>
          </p:nvPr>
        </p:nvSpPr>
        <p:spPr>
          <a:xfrm>
            <a:off x="5521000" y="3381625"/>
            <a:ext cx="5581500" cy="1341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hlinkClick r:id="rId3"/>
              </a:rPr>
              <a:t>Lisa.Anne.Ward@gmail.com</a:t>
            </a:r>
            <a:r>
              <a:rPr lang="en-US" dirty="0"/>
              <a:t>	</a:t>
            </a:r>
            <a:endParaRPr dirty="0"/>
          </a:p>
          <a:p>
            <a:pPr marL="0" lvl="0" indent="0" algn="l" rtl="0">
              <a:spcBef>
                <a:spcPts val="0"/>
              </a:spcBef>
              <a:spcAft>
                <a:spcPts val="0"/>
              </a:spcAft>
              <a:buNone/>
            </a:pPr>
            <a:r>
              <a:rPr lang="en-US" dirty="0"/>
              <a:t>312-848-3439</a:t>
            </a: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25"/>
          <p:cNvSpPr txBox="1">
            <a:spLocks noGrp="1"/>
          </p:cNvSpPr>
          <p:nvPr>
            <p:ph type="title"/>
          </p:nvPr>
        </p:nvSpPr>
        <p:spPr>
          <a:xfrm>
            <a:off x="5261201" y="148367"/>
            <a:ext cx="6231249" cy="13248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Introduction</a:t>
            </a:r>
            <a:endParaRPr dirty="0"/>
          </a:p>
        </p:txBody>
      </p:sp>
      <p:sp>
        <p:nvSpPr>
          <p:cNvPr id="867" name="Google Shape;867;p25"/>
          <p:cNvSpPr txBox="1">
            <a:spLocks noGrp="1"/>
          </p:cNvSpPr>
          <p:nvPr>
            <p:ph type="body" idx="1"/>
          </p:nvPr>
        </p:nvSpPr>
        <p:spPr>
          <a:xfrm>
            <a:off x="5899036" y="2098841"/>
            <a:ext cx="6143612" cy="4610792"/>
          </a:xfrm>
          <a:prstGeom prst="rect">
            <a:avLst/>
          </a:prstGeom>
        </p:spPr>
        <p:txBody>
          <a:bodyPr spcFirstLastPara="1" wrap="square" lIns="121900" tIns="121900" rIns="121900" bIns="121900" anchor="t" anchorCtr="0">
            <a:noAutofit/>
          </a:bodyPr>
          <a:lstStyle/>
          <a:p>
            <a:pPr marL="101600" indent="0" algn="l">
              <a:buNone/>
            </a:pPr>
            <a:r>
              <a:rPr lang="en-US" dirty="0" err="1"/>
              <a:t>Rockbuster’s</a:t>
            </a:r>
            <a:r>
              <a:rPr lang="en-US" dirty="0"/>
              <a:t> next challenge is to bring services online to compete with streaming competitors such as Netflix and Amazon Prime.  For the 2020 company strategy we are going to focus on the following questions:</a:t>
            </a:r>
          </a:p>
          <a:p>
            <a:pPr marL="101600" indent="0" algn="l">
              <a:buNone/>
            </a:pPr>
            <a:endParaRPr lang="en-US" dirty="0"/>
          </a:p>
          <a:p>
            <a:pPr marL="342900" indent="-342900" algn="l">
              <a:buFont typeface="Arial" panose="020B0604020202020204" pitchFamily="34" charset="0"/>
              <a:buChar char="•"/>
            </a:pPr>
            <a:r>
              <a:rPr lang="en-US" sz="1800" dirty="0"/>
              <a:t>Which movies contributed the most/least to revenue gain?</a:t>
            </a:r>
          </a:p>
          <a:p>
            <a:pPr marL="342900" indent="-342900" algn="l">
              <a:buFont typeface="Arial" panose="020B0604020202020204" pitchFamily="34" charset="0"/>
              <a:buChar char="•"/>
            </a:pPr>
            <a:r>
              <a:rPr lang="en-US" sz="1800" dirty="0"/>
              <a:t>What was the average rental duration for all videos?</a:t>
            </a:r>
          </a:p>
          <a:p>
            <a:pPr marL="342900" indent="-342900" algn="l">
              <a:buFont typeface="Arial" panose="020B0604020202020204" pitchFamily="34" charset="0"/>
              <a:buChar char="•"/>
            </a:pPr>
            <a:r>
              <a:rPr lang="en-US" sz="1800" dirty="0"/>
              <a:t>Where are the customers with a high lifetime value based?</a:t>
            </a:r>
          </a:p>
          <a:p>
            <a:pPr marL="342900" indent="-342900" algn="l">
              <a:buFont typeface="Arial" panose="020B0604020202020204" pitchFamily="34" charset="0"/>
              <a:buChar char="•"/>
            </a:pPr>
            <a:r>
              <a:rPr lang="en-US" sz="1800" dirty="0"/>
              <a:t>Do sales figures vary between geographic regions?</a:t>
            </a:r>
          </a:p>
          <a:p>
            <a:pPr marL="0" lvl="0" indent="0" algn="l" rtl="0">
              <a:spcBef>
                <a:spcPts val="0"/>
              </a:spcBef>
              <a:spcAft>
                <a:spcPts val="0"/>
              </a:spcAft>
              <a:buNone/>
            </a:pPr>
            <a:endParaRPr dirty="0"/>
          </a:p>
        </p:txBody>
      </p:sp>
      <p:pic>
        <p:nvPicPr>
          <p:cNvPr id="3" name="Picture 2" descr="A picture containing indoor, close&#10;&#10;Description automatically generated">
            <a:extLst>
              <a:ext uri="{FF2B5EF4-FFF2-40B4-BE49-F238E27FC236}">
                <a16:creationId xmlns:a16="http://schemas.microsoft.com/office/drawing/2014/main" id="{695EAB08-6DFA-57C0-CB6E-AF7B6FB61124}"/>
              </a:ext>
            </a:extLst>
          </p:cNvPr>
          <p:cNvPicPr>
            <a:picLocks noChangeAspect="1"/>
          </p:cNvPicPr>
          <p:nvPr/>
        </p:nvPicPr>
        <p:blipFill>
          <a:blip r:embed="rId3"/>
          <a:stretch>
            <a:fillRect/>
          </a:stretch>
        </p:blipFill>
        <p:spPr>
          <a:xfrm rot="20983604">
            <a:off x="850292" y="-18462"/>
            <a:ext cx="3137365" cy="1972502"/>
          </a:xfrm>
          <a:prstGeom prst="rect">
            <a:avLst/>
          </a:prstGeom>
        </p:spPr>
      </p:pic>
      <p:pic>
        <p:nvPicPr>
          <p:cNvPr id="5" name="Picture 4" descr="A picture containing person, indoor, projector&#10;&#10;Description automatically generated">
            <a:extLst>
              <a:ext uri="{FF2B5EF4-FFF2-40B4-BE49-F238E27FC236}">
                <a16:creationId xmlns:a16="http://schemas.microsoft.com/office/drawing/2014/main" id="{695803F9-A1A4-0CF2-6907-C64675D994A1}"/>
              </a:ext>
            </a:extLst>
          </p:cNvPr>
          <p:cNvPicPr>
            <a:picLocks noChangeAspect="1"/>
          </p:cNvPicPr>
          <p:nvPr/>
        </p:nvPicPr>
        <p:blipFill>
          <a:blip r:embed="rId4"/>
          <a:stretch>
            <a:fillRect/>
          </a:stretch>
        </p:blipFill>
        <p:spPr>
          <a:xfrm rot="20964617">
            <a:off x="1297682" y="2367894"/>
            <a:ext cx="3167845" cy="2587228"/>
          </a:xfrm>
          <a:prstGeom prst="rect">
            <a:avLst/>
          </a:prstGeom>
        </p:spPr>
      </p:pic>
      <p:pic>
        <p:nvPicPr>
          <p:cNvPr id="7" name="Picture 6" descr="A picture containing person, outdoor, person, tripod&#10;&#10;Description automatically generated">
            <a:extLst>
              <a:ext uri="{FF2B5EF4-FFF2-40B4-BE49-F238E27FC236}">
                <a16:creationId xmlns:a16="http://schemas.microsoft.com/office/drawing/2014/main" id="{7AF0945F-B8A8-7F7B-873D-B50DA638116D}"/>
              </a:ext>
            </a:extLst>
          </p:cNvPr>
          <p:cNvPicPr>
            <a:picLocks noChangeAspect="1"/>
          </p:cNvPicPr>
          <p:nvPr/>
        </p:nvPicPr>
        <p:blipFill>
          <a:blip r:embed="rId5"/>
          <a:stretch>
            <a:fillRect/>
          </a:stretch>
        </p:blipFill>
        <p:spPr>
          <a:xfrm rot="20963749">
            <a:off x="1764045" y="5251003"/>
            <a:ext cx="3159811" cy="20814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429200" y="706995"/>
            <a:ext cx="11318700" cy="664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Revenue </a:t>
            </a:r>
            <a:r>
              <a:rPr lang="en"/>
              <a:t>by Title</a:t>
            </a:r>
            <a:endParaRPr dirty="0"/>
          </a:p>
        </p:txBody>
      </p:sp>
      <p:pic>
        <p:nvPicPr>
          <p:cNvPr id="11" name="Picture 10">
            <a:extLst>
              <a:ext uri="{FF2B5EF4-FFF2-40B4-BE49-F238E27FC236}">
                <a16:creationId xmlns:a16="http://schemas.microsoft.com/office/drawing/2014/main" id="{A27F0977-6C34-62C9-9724-950C39DF6626}"/>
              </a:ext>
            </a:extLst>
          </p:cNvPr>
          <p:cNvPicPr>
            <a:picLocks noChangeAspect="1"/>
          </p:cNvPicPr>
          <p:nvPr/>
        </p:nvPicPr>
        <p:blipFill>
          <a:blip r:embed="rId3"/>
          <a:stretch>
            <a:fillRect/>
          </a:stretch>
        </p:blipFill>
        <p:spPr>
          <a:xfrm>
            <a:off x="7348511" y="1398612"/>
            <a:ext cx="4993057" cy="4249280"/>
          </a:xfrm>
          <a:prstGeom prst="rect">
            <a:avLst/>
          </a:prstGeom>
        </p:spPr>
      </p:pic>
      <p:pic>
        <p:nvPicPr>
          <p:cNvPr id="12" name="Picture 11">
            <a:extLst>
              <a:ext uri="{FF2B5EF4-FFF2-40B4-BE49-F238E27FC236}">
                <a16:creationId xmlns:a16="http://schemas.microsoft.com/office/drawing/2014/main" id="{B627A81D-F206-74CB-B762-B26F11FEE9D3}"/>
              </a:ext>
            </a:extLst>
          </p:cNvPr>
          <p:cNvPicPr>
            <a:picLocks noChangeAspect="1"/>
          </p:cNvPicPr>
          <p:nvPr/>
        </p:nvPicPr>
        <p:blipFill>
          <a:blip r:embed="rId4"/>
          <a:stretch>
            <a:fillRect/>
          </a:stretch>
        </p:blipFill>
        <p:spPr>
          <a:xfrm>
            <a:off x="0" y="1435293"/>
            <a:ext cx="4993057" cy="4249280"/>
          </a:xfrm>
          <a:prstGeom prst="rect">
            <a:avLst/>
          </a:prstGeom>
        </p:spPr>
      </p:pic>
      <p:sp>
        <p:nvSpPr>
          <p:cNvPr id="13" name="TextBox 12">
            <a:extLst>
              <a:ext uri="{FF2B5EF4-FFF2-40B4-BE49-F238E27FC236}">
                <a16:creationId xmlns:a16="http://schemas.microsoft.com/office/drawing/2014/main" id="{5D3C55D3-F4FE-9AC4-1F58-BDD28D3B311D}"/>
              </a:ext>
            </a:extLst>
          </p:cNvPr>
          <p:cNvSpPr txBox="1"/>
          <p:nvPr/>
        </p:nvSpPr>
        <p:spPr>
          <a:xfrm>
            <a:off x="5096642" y="2533203"/>
            <a:ext cx="1983815" cy="2031325"/>
          </a:xfrm>
          <a:prstGeom prst="rect">
            <a:avLst/>
          </a:prstGeom>
          <a:noFill/>
        </p:spPr>
        <p:txBody>
          <a:bodyPr wrap="square" rtlCol="0">
            <a:spAutoFit/>
          </a:bodyPr>
          <a:lstStyle/>
          <a:p>
            <a:r>
              <a:rPr lang="en-US" dirty="0">
                <a:solidFill>
                  <a:schemeClr val="tx1"/>
                </a:solidFill>
              </a:rPr>
              <a:t>As you can see Telegraph Voyage, Zorro Ark, and Wife Turn were the highest earners. While Texas Watch, Oklahoma Jumanji, and Duffel Apocalypse were the lowest earners.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429200" y="706995"/>
            <a:ext cx="11318700" cy="664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Revenue by Category</a:t>
            </a:r>
            <a:endParaRPr dirty="0"/>
          </a:p>
        </p:txBody>
      </p:sp>
      <p:pic>
        <p:nvPicPr>
          <p:cNvPr id="2" name="Picture 1">
            <a:extLst>
              <a:ext uri="{FF2B5EF4-FFF2-40B4-BE49-F238E27FC236}">
                <a16:creationId xmlns:a16="http://schemas.microsoft.com/office/drawing/2014/main" id="{3F8BCDF4-F31B-5B27-457C-693E5730FBFC}"/>
              </a:ext>
            </a:extLst>
          </p:cNvPr>
          <p:cNvPicPr>
            <a:picLocks noChangeAspect="1"/>
          </p:cNvPicPr>
          <p:nvPr/>
        </p:nvPicPr>
        <p:blipFill>
          <a:blip r:embed="rId3"/>
          <a:stretch>
            <a:fillRect/>
          </a:stretch>
        </p:blipFill>
        <p:spPr>
          <a:xfrm>
            <a:off x="100584" y="1697577"/>
            <a:ext cx="5620999" cy="3664014"/>
          </a:xfrm>
          <a:prstGeom prst="rect">
            <a:avLst/>
          </a:prstGeom>
        </p:spPr>
      </p:pic>
      <p:sp>
        <p:nvSpPr>
          <p:cNvPr id="3" name="TextBox 2">
            <a:extLst>
              <a:ext uri="{FF2B5EF4-FFF2-40B4-BE49-F238E27FC236}">
                <a16:creationId xmlns:a16="http://schemas.microsoft.com/office/drawing/2014/main" id="{958C6371-B7F0-F461-26DD-1B5751EE8457}"/>
              </a:ext>
            </a:extLst>
          </p:cNvPr>
          <p:cNvSpPr txBox="1"/>
          <p:nvPr/>
        </p:nvSpPr>
        <p:spPr>
          <a:xfrm>
            <a:off x="7653528" y="2736502"/>
            <a:ext cx="3502152" cy="1384995"/>
          </a:xfrm>
          <a:prstGeom prst="rect">
            <a:avLst/>
          </a:prstGeom>
          <a:noFill/>
        </p:spPr>
        <p:txBody>
          <a:bodyPr wrap="square" rtlCol="0">
            <a:spAutoFit/>
          </a:bodyPr>
          <a:lstStyle/>
          <a:p>
            <a:r>
              <a:rPr lang="en-US" dirty="0">
                <a:solidFill>
                  <a:schemeClr val="tx1"/>
                </a:solidFill>
              </a:rPr>
              <a:t>Top 5 Movie Categories:</a:t>
            </a:r>
          </a:p>
          <a:p>
            <a:pPr marL="342900" indent="-342900">
              <a:buAutoNum type="arabicPeriod"/>
            </a:pPr>
            <a:r>
              <a:rPr lang="en-US" dirty="0">
                <a:solidFill>
                  <a:schemeClr val="tx1"/>
                </a:solidFill>
              </a:rPr>
              <a:t>Sports</a:t>
            </a:r>
          </a:p>
          <a:p>
            <a:pPr marL="342900" indent="-342900">
              <a:buAutoNum type="arabicPeriod"/>
            </a:pPr>
            <a:r>
              <a:rPr lang="en-US" dirty="0">
                <a:solidFill>
                  <a:schemeClr val="tx1"/>
                </a:solidFill>
              </a:rPr>
              <a:t>Sci-Fi</a:t>
            </a:r>
          </a:p>
          <a:p>
            <a:pPr marL="342900" indent="-342900">
              <a:buAutoNum type="arabicPeriod"/>
            </a:pPr>
            <a:r>
              <a:rPr lang="en-US" dirty="0">
                <a:solidFill>
                  <a:schemeClr val="tx1"/>
                </a:solidFill>
              </a:rPr>
              <a:t>Animation</a:t>
            </a:r>
          </a:p>
          <a:p>
            <a:pPr marL="342900" indent="-342900">
              <a:buAutoNum type="arabicPeriod"/>
            </a:pPr>
            <a:r>
              <a:rPr lang="en-US" dirty="0">
                <a:solidFill>
                  <a:schemeClr val="tx1"/>
                </a:solidFill>
              </a:rPr>
              <a:t>Drama</a:t>
            </a:r>
          </a:p>
          <a:p>
            <a:pPr marL="342900" indent="-342900">
              <a:buAutoNum type="arabicPeriod"/>
            </a:pPr>
            <a:r>
              <a:rPr lang="en-US" dirty="0">
                <a:solidFill>
                  <a:schemeClr val="tx1"/>
                </a:solidFill>
              </a:rPr>
              <a:t>Comedy</a:t>
            </a:r>
          </a:p>
        </p:txBody>
      </p:sp>
    </p:spTree>
    <p:extLst>
      <p:ext uri="{BB962C8B-B14F-4D97-AF65-F5344CB8AC3E}">
        <p14:creationId xmlns:p14="http://schemas.microsoft.com/office/powerpoint/2010/main" val="33080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4" name="Google Shape;1150;p29">
            <a:extLst>
              <a:ext uri="{FF2B5EF4-FFF2-40B4-BE49-F238E27FC236}">
                <a16:creationId xmlns:a16="http://schemas.microsoft.com/office/drawing/2014/main" id="{2CAEDD33-D57B-A0CF-C4E5-AD0B484864B7}"/>
              </a:ext>
            </a:extLst>
          </p:cNvPr>
          <p:cNvSpPr txBox="1">
            <a:spLocks/>
          </p:cNvSpPr>
          <p:nvPr/>
        </p:nvSpPr>
        <p:spPr>
          <a:xfrm>
            <a:off x="429200" y="706995"/>
            <a:ext cx="11318700" cy="664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ubik"/>
                <a:ea typeface="Rubik"/>
                <a:cs typeface="Rubik"/>
                <a:sym typeface="Rubik"/>
              </a:defRPr>
            </a:lvl1pPr>
            <a:lvl2pPr marR="0" lvl="1"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en-US" dirty="0"/>
              <a:t>Revenue by Geographic Region</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03489D00-90E0-89FF-238E-C91B47B58B16}"/>
                  </a:ext>
                </a:extLst>
              </p:cNvPr>
              <p:cNvGraphicFramePr/>
              <p:nvPr>
                <p:extLst>
                  <p:ext uri="{D42A27DB-BD31-4B8C-83A1-F6EECF244321}">
                    <p14:modId xmlns:p14="http://schemas.microsoft.com/office/powerpoint/2010/main" val="1591734871"/>
                  </p:ext>
                </p:extLst>
              </p:nvPr>
            </p:nvGraphicFramePr>
            <p:xfrm>
              <a:off x="1203960" y="2057400"/>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Chart 6">
                <a:extLst>
                  <a:ext uri="{FF2B5EF4-FFF2-40B4-BE49-F238E27FC236}">
                    <a16:creationId xmlns:a16="http://schemas.microsoft.com/office/drawing/2014/main" id="{03489D00-90E0-89FF-238E-C91B47B58B16}"/>
                  </a:ext>
                </a:extLst>
              </p:cNvPr>
              <p:cNvPicPr>
                <a:picLocks noGrp="1" noRot="1" noChangeAspect="1" noMove="1" noResize="1" noEditPoints="1" noAdjustHandles="1" noChangeArrowheads="1" noChangeShapeType="1"/>
              </p:cNvPicPr>
              <p:nvPr/>
            </p:nvPicPr>
            <p:blipFill>
              <a:blip r:embed="rId4"/>
              <a:stretch>
                <a:fillRect/>
              </a:stretch>
            </p:blipFill>
            <p:spPr>
              <a:xfrm>
                <a:off x="1203960" y="2057400"/>
                <a:ext cx="4572000" cy="2743200"/>
              </a:xfrm>
              <a:prstGeom prst="rect">
                <a:avLst/>
              </a:prstGeom>
            </p:spPr>
          </p:pic>
        </mc:Fallback>
      </mc:AlternateContent>
      <p:sp>
        <p:nvSpPr>
          <p:cNvPr id="9" name="TextBox 8">
            <a:extLst>
              <a:ext uri="{FF2B5EF4-FFF2-40B4-BE49-F238E27FC236}">
                <a16:creationId xmlns:a16="http://schemas.microsoft.com/office/drawing/2014/main" id="{1C5940FF-B187-A991-A061-1661AADA17A3}"/>
              </a:ext>
            </a:extLst>
          </p:cNvPr>
          <p:cNvSpPr txBox="1"/>
          <p:nvPr/>
        </p:nvSpPr>
        <p:spPr>
          <a:xfrm>
            <a:off x="8028432" y="2924080"/>
            <a:ext cx="2743200" cy="738664"/>
          </a:xfrm>
          <a:prstGeom prst="rect">
            <a:avLst/>
          </a:prstGeom>
          <a:noFill/>
        </p:spPr>
        <p:txBody>
          <a:bodyPr wrap="square" rtlCol="0">
            <a:spAutoFit/>
          </a:bodyPr>
          <a:lstStyle/>
          <a:p>
            <a:r>
              <a:rPr lang="en-US" dirty="0">
                <a:solidFill>
                  <a:schemeClr val="tx1"/>
                </a:solidFill>
              </a:rPr>
              <a:t>Asia is a leader in revenue followed by North America and South America.</a:t>
            </a:r>
          </a:p>
        </p:txBody>
      </p:sp>
    </p:spTree>
    <p:extLst>
      <p:ext uri="{BB962C8B-B14F-4D97-AF65-F5344CB8AC3E}">
        <p14:creationId xmlns:p14="http://schemas.microsoft.com/office/powerpoint/2010/main" val="35103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429200" y="706995"/>
            <a:ext cx="11318700" cy="664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Inventory Data: Rental Information</a:t>
            </a:r>
            <a:endParaRPr dirty="0"/>
          </a:p>
        </p:txBody>
      </p:sp>
      <p:graphicFrame>
        <p:nvGraphicFramePr>
          <p:cNvPr id="2" name="Table 2">
            <a:extLst>
              <a:ext uri="{FF2B5EF4-FFF2-40B4-BE49-F238E27FC236}">
                <a16:creationId xmlns:a16="http://schemas.microsoft.com/office/drawing/2014/main" id="{DA97293B-5453-36C9-4C70-4376C51F3F11}"/>
              </a:ext>
            </a:extLst>
          </p:cNvPr>
          <p:cNvGraphicFramePr>
            <a:graphicFrameLocks noGrp="1"/>
          </p:cNvGraphicFramePr>
          <p:nvPr>
            <p:extLst>
              <p:ext uri="{D42A27DB-BD31-4B8C-83A1-F6EECF244321}">
                <p14:modId xmlns:p14="http://schemas.microsoft.com/office/powerpoint/2010/main" val="967162365"/>
              </p:ext>
            </p:extLst>
          </p:nvPr>
        </p:nvGraphicFramePr>
        <p:xfrm>
          <a:off x="100016" y="1802443"/>
          <a:ext cx="3116072" cy="1475291"/>
        </p:xfrm>
        <a:graphic>
          <a:graphicData uri="http://schemas.openxmlformats.org/drawingml/2006/table">
            <a:tbl>
              <a:tblPr firstRow="1" bandRow="1">
                <a:tableStyleId>{72833802-FEF1-4C79-8D5D-14CF1EAF98D9}</a:tableStyleId>
              </a:tblPr>
              <a:tblGrid>
                <a:gridCol w="1564192">
                  <a:extLst>
                    <a:ext uri="{9D8B030D-6E8A-4147-A177-3AD203B41FA5}">
                      <a16:colId xmlns:a16="http://schemas.microsoft.com/office/drawing/2014/main" val="2011963031"/>
                    </a:ext>
                  </a:extLst>
                </a:gridCol>
                <a:gridCol w="1551880">
                  <a:extLst>
                    <a:ext uri="{9D8B030D-6E8A-4147-A177-3AD203B41FA5}">
                      <a16:colId xmlns:a16="http://schemas.microsoft.com/office/drawing/2014/main" val="889560209"/>
                    </a:ext>
                  </a:extLst>
                </a:gridCol>
              </a:tblGrid>
              <a:tr h="362771">
                <a:tc gridSpan="2">
                  <a:txBody>
                    <a:bodyPr/>
                    <a:lstStyle/>
                    <a:p>
                      <a:pPr algn="ctr"/>
                      <a:r>
                        <a:rPr lang="en-US" dirty="0">
                          <a:solidFill>
                            <a:schemeClr val="tx1"/>
                          </a:solidFill>
                        </a:rPr>
                        <a:t>Rental Duration</a:t>
                      </a:r>
                    </a:p>
                  </a:txBody>
                  <a:tcPr/>
                </a:tc>
                <a:tc hMerge="1">
                  <a:txBody>
                    <a:bodyPr/>
                    <a:lstStyle/>
                    <a:p>
                      <a:endParaRPr lang="en-US" dirty="0"/>
                    </a:p>
                  </a:txBody>
                  <a:tcPr/>
                </a:tc>
                <a:extLst>
                  <a:ext uri="{0D108BD9-81ED-4DB2-BD59-A6C34878D82A}">
                    <a16:rowId xmlns:a16="http://schemas.microsoft.com/office/drawing/2014/main" val="3772862338"/>
                  </a:ext>
                </a:extLst>
              </a:tr>
              <a:tr h="370840">
                <a:tc>
                  <a:txBody>
                    <a:bodyPr/>
                    <a:lstStyle/>
                    <a:p>
                      <a:r>
                        <a:rPr lang="en-US" dirty="0"/>
                        <a:t>Minimum</a:t>
                      </a:r>
                    </a:p>
                  </a:txBody>
                  <a:tcPr/>
                </a:tc>
                <a:tc>
                  <a:txBody>
                    <a:bodyPr/>
                    <a:lstStyle/>
                    <a:p>
                      <a:r>
                        <a:rPr lang="en-US" dirty="0"/>
                        <a:t>3 Days</a:t>
                      </a:r>
                    </a:p>
                  </a:txBody>
                  <a:tcPr/>
                </a:tc>
                <a:extLst>
                  <a:ext uri="{0D108BD9-81ED-4DB2-BD59-A6C34878D82A}">
                    <a16:rowId xmlns:a16="http://schemas.microsoft.com/office/drawing/2014/main" val="224201627"/>
                  </a:ext>
                </a:extLst>
              </a:tr>
              <a:tr h="370840">
                <a:tc>
                  <a:txBody>
                    <a:bodyPr/>
                    <a:lstStyle/>
                    <a:p>
                      <a:r>
                        <a:rPr lang="en-US" dirty="0"/>
                        <a:t>Maximum</a:t>
                      </a:r>
                    </a:p>
                  </a:txBody>
                  <a:tcPr/>
                </a:tc>
                <a:tc>
                  <a:txBody>
                    <a:bodyPr/>
                    <a:lstStyle/>
                    <a:p>
                      <a:r>
                        <a:rPr lang="en-US" dirty="0"/>
                        <a:t>7 Days</a:t>
                      </a:r>
                    </a:p>
                  </a:txBody>
                  <a:tcPr/>
                </a:tc>
                <a:extLst>
                  <a:ext uri="{0D108BD9-81ED-4DB2-BD59-A6C34878D82A}">
                    <a16:rowId xmlns:a16="http://schemas.microsoft.com/office/drawing/2014/main" val="2738998578"/>
                  </a:ext>
                </a:extLst>
              </a:tr>
              <a:tr h="370840">
                <a:tc>
                  <a:txBody>
                    <a:bodyPr/>
                    <a:lstStyle/>
                    <a:p>
                      <a:r>
                        <a:rPr lang="en-US" dirty="0"/>
                        <a:t>Average</a:t>
                      </a:r>
                    </a:p>
                  </a:txBody>
                  <a:tcPr/>
                </a:tc>
                <a:tc>
                  <a:txBody>
                    <a:bodyPr/>
                    <a:lstStyle/>
                    <a:p>
                      <a:r>
                        <a:rPr lang="en-US" dirty="0"/>
                        <a:t>5 Days</a:t>
                      </a:r>
                    </a:p>
                  </a:txBody>
                  <a:tcPr/>
                </a:tc>
                <a:extLst>
                  <a:ext uri="{0D108BD9-81ED-4DB2-BD59-A6C34878D82A}">
                    <a16:rowId xmlns:a16="http://schemas.microsoft.com/office/drawing/2014/main" val="3943129238"/>
                  </a:ext>
                </a:extLst>
              </a:tr>
            </a:tbl>
          </a:graphicData>
        </a:graphic>
      </p:graphicFrame>
      <p:graphicFrame>
        <p:nvGraphicFramePr>
          <p:cNvPr id="3" name="Table 3">
            <a:extLst>
              <a:ext uri="{FF2B5EF4-FFF2-40B4-BE49-F238E27FC236}">
                <a16:creationId xmlns:a16="http://schemas.microsoft.com/office/drawing/2014/main" id="{2D4CCE3F-C6E0-6821-F2DD-4F7C9D6C41BA}"/>
              </a:ext>
            </a:extLst>
          </p:cNvPr>
          <p:cNvGraphicFramePr>
            <a:graphicFrameLocks noGrp="1"/>
          </p:cNvGraphicFramePr>
          <p:nvPr>
            <p:extLst>
              <p:ext uri="{D42A27DB-BD31-4B8C-83A1-F6EECF244321}">
                <p14:modId xmlns:p14="http://schemas.microsoft.com/office/powerpoint/2010/main" val="1898156013"/>
              </p:ext>
            </p:extLst>
          </p:nvPr>
        </p:nvGraphicFramePr>
        <p:xfrm>
          <a:off x="100016" y="3708682"/>
          <a:ext cx="3116072" cy="1219200"/>
        </p:xfrm>
        <a:graphic>
          <a:graphicData uri="http://schemas.openxmlformats.org/drawingml/2006/table">
            <a:tbl>
              <a:tblPr firstRow="1" bandRow="1">
                <a:tableStyleId>{72833802-FEF1-4C79-8D5D-14CF1EAF98D9}</a:tableStyleId>
              </a:tblPr>
              <a:tblGrid>
                <a:gridCol w="1558036">
                  <a:extLst>
                    <a:ext uri="{9D8B030D-6E8A-4147-A177-3AD203B41FA5}">
                      <a16:colId xmlns:a16="http://schemas.microsoft.com/office/drawing/2014/main" val="3781461320"/>
                    </a:ext>
                  </a:extLst>
                </a:gridCol>
                <a:gridCol w="1558036">
                  <a:extLst>
                    <a:ext uri="{9D8B030D-6E8A-4147-A177-3AD203B41FA5}">
                      <a16:colId xmlns:a16="http://schemas.microsoft.com/office/drawing/2014/main" val="2432858381"/>
                    </a:ext>
                  </a:extLst>
                </a:gridCol>
              </a:tblGrid>
              <a:tr h="301823">
                <a:tc gridSpan="2">
                  <a:txBody>
                    <a:bodyPr/>
                    <a:lstStyle/>
                    <a:p>
                      <a:pPr algn="ctr"/>
                      <a:r>
                        <a:rPr lang="en-US" dirty="0">
                          <a:solidFill>
                            <a:schemeClr val="tx1"/>
                          </a:solidFill>
                        </a:rPr>
                        <a:t>Movie Length</a:t>
                      </a:r>
                    </a:p>
                  </a:txBody>
                  <a:tcPr/>
                </a:tc>
                <a:tc hMerge="1">
                  <a:txBody>
                    <a:bodyPr/>
                    <a:lstStyle/>
                    <a:p>
                      <a:endParaRPr lang="en-US"/>
                    </a:p>
                  </a:txBody>
                  <a:tcPr/>
                </a:tc>
                <a:extLst>
                  <a:ext uri="{0D108BD9-81ED-4DB2-BD59-A6C34878D82A}">
                    <a16:rowId xmlns:a16="http://schemas.microsoft.com/office/drawing/2014/main" val="83707898"/>
                  </a:ext>
                </a:extLst>
              </a:tr>
              <a:tr h="301823">
                <a:tc>
                  <a:txBody>
                    <a:bodyPr/>
                    <a:lstStyle/>
                    <a:p>
                      <a:r>
                        <a:rPr lang="en-US" dirty="0"/>
                        <a:t>Minimum</a:t>
                      </a:r>
                    </a:p>
                  </a:txBody>
                  <a:tcPr/>
                </a:tc>
                <a:tc>
                  <a:txBody>
                    <a:bodyPr/>
                    <a:lstStyle/>
                    <a:p>
                      <a:r>
                        <a:rPr lang="en-US" dirty="0"/>
                        <a:t>46 Minutes</a:t>
                      </a:r>
                    </a:p>
                  </a:txBody>
                  <a:tcPr/>
                </a:tc>
                <a:extLst>
                  <a:ext uri="{0D108BD9-81ED-4DB2-BD59-A6C34878D82A}">
                    <a16:rowId xmlns:a16="http://schemas.microsoft.com/office/drawing/2014/main" val="2298356352"/>
                  </a:ext>
                </a:extLst>
              </a:tr>
              <a:tr h="301823">
                <a:tc>
                  <a:txBody>
                    <a:bodyPr/>
                    <a:lstStyle/>
                    <a:p>
                      <a:r>
                        <a:rPr lang="en-US" dirty="0"/>
                        <a:t>Maximum</a:t>
                      </a:r>
                    </a:p>
                  </a:txBody>
                  <a:tcPr/>
                </a:tc>
                <a:tc>
                  <a:txBody>
                    <a:bodyPr/>
                    <a:lstStyle/>
                    <a:p>
                      <a:r>
                        <a:rPr lang="en-US" dirty="0"/>
                        <a:t>185 Minutes</a:t>
                      </a:r>
                    </a:p>
                  </a:txBody>
                  <a:tcPr/>
                </a:tc>
                <a:extLst>
                  <a:ext uri="{0D108BD9-81ED-4DB2-BD59-A6C34878D82A}">
                    <a16:rowId xmlns:a16="http://schemas.microsoft.com/office/drawing/2014/main" val="3046514265"/>
                  </a:ext>
                </a:extLst>
              </a:tr>
              <a:tr h="301823">
                <a:tc>
                  <a:txBody>
                    <a:bodyPr/>
                    <a:lstStyle/>
                    <a:p>
                      <a:r>
                        <a:rPr lang="en-US" dirty="0"/>
                        <a:t>Average</a:t>
                      </a:r>
                    </a:p>
                  </a:txBody>
                  <a:tcPr/>
                </a:tc>
                <a:tc>
                  <a:txBody>
                    <a:bodyPr/>
                    <a:lstStyle/>
                    <a:p>
                      <a:r>
                        <a:rPr lang="en-US" dirty="0"/>
                        <a:t>115 Minutes</a:t>
                      </a:r>
                    </a:p>
                  </a:txBody>
                  <a:tcPr/>
                </a:tc>
                <a:extLst>
                  <a:ext uri="{0D108BD9-81ED-4DB2-BD59-A6C34878D82A}">
                    <a16:rowId xmlns:a16="http://schemas.microsoft.com/office/drawing/2014/main" val="725924774"/>
                  </a:ext>
                </a:extLst>
              </a:tr>
            </a:tbl>
          </a:graphicData>
        </a:graphic>
      </p:graphicFrame>
      <p:graphicFrame>
        <p:nvGraphicFramePr>
          <p:cNvPr id="6" name="Table 6">
            <a:extLst>
              <a:ext uri="{FF2B5EF4-FFF2-40B4-BE49-F238E27FC236}">
                <a16:creationId xmlns:a16="http://schemas.microsoft.com/office/drawing/2014/main" id="{D30AFDE2-F4E7-BE0D-E2E4-81B40A5D2971}"/>
              </a:ext>
            </a:extLst>
          </p:cNvPr>
          <p:cNvGraphicFramePr>
            <a:graphicFrameLocks noGrp="1"/>
          </p:cNvGraphicFramePr>
          <p:nvPr>
            <p:extLst>
              <p:ext uri="{D42A27DB-BD31-4B8C-83A1-F6EECF244321}">
                <p14:modId xmlns:p14="http://schemas.microsoft.com/office/powerpoint/2010/main" val="2782693234"/>
              </p:ext>
            </p:extLst>
          </p:nvPr>
        </p:nvGraphicFramePr>
        <p:xfrm>
          <a:off x="3382712" y="1803518"/>
          <a:ext cx="3116072" cy="1483360"/>
        </p:xfrm>
        <a:graphic>
          <a:graphicData uri="http://schemas.openxmlformats.org/drawingml/2006/table">
            <a:tbl>
              <a:tblPr firstRow="1" bandRow="1">
                <a:tableStyleId>{72833802-FEF1-4C79-8D5D-14CF1EAF98D9}</a:tableStyleId>
              </a:tblPr>
              <a:tblGrid>
                <a:gridCol w="1558036">
                  <a:extLst>
                    <a:ext uri="{9D8B030D-6E8A-4147-A177-3AD203B41FA5}">
                      <a16:colId xmlns:a16="http://schemas.microsoft.com/office/drawing/2014/main" val="353530334"/>
                    </a:ext>
                  </a:extLst>
                </a:gridCol>
                <a:gridCol w="1558036">
                  <a:extLst>
                    <a:ext uri="{9D8B030D-6E8A-4147-A177-3AD203B41FA5}">
                      <a16:colId xmlns:a16="http://schemas.microsoft.com/office/drawing/2014/main" val="506698831"/>
                    </a:ext>
                  </a:extLst>
                </a:gridCol>
              </a:tblGrid>
              <a:tr h="370840">
                <a:tc gridSpan="2">
                  <a:txBody>
                    <a:bodyPr/>
                    <a:lstStyle/>
                    <a:p>
                      <a:pPr algn="ctr"/>
                      <a:r>
                        <a:rPr lang="en-US" dirty="0">
                          <a:solidFill>
                            <a:schemeClr val="tx1"/>
                          </a:solidFill>
                        </a:rPr>
                        <a:t>Rental Rate</a:t>
                      </a:r>
                    </a:p>
                  </a:txBody>
                  <a:tcPr/>
                </a:tc>
                <a:tc hMerge="1">
                  <a:txBody>
                    <a:bodyPr/>
                    <a:lstStyle/>
                    <a:p>
                      <a:endParaRPr lang="en-US"/>
                    </a:p>
                  </a:txBody>
                  <a:tcPr/>
                </a:tc>
                <a:extLst>
                  <a:ext uri="{0D108BD9-81ED-4DB2-BD59-A6C34878D82A}">
                    <a16:rowId xmlns:a16="http://schemas.microsoft.com/office/drawing/2014/main" val="328372387"/>
                  </a:ext>
                </a:extLst>
              </a:tr>
              <a:tr h="370840">
                <a:tc>
                  <a:txBody>
                    <a:bodyPr/>
                    <a:lstStyle/>
                    <a:p>
                      <a:r>
                        <a:rPr lang="en-US" dirty="0"/>
                        <a:t>Minimum</a:t>
                      </a:r>
                    </a:p>
                  </a:txBody>
                  <a:tcPr/>
                </a:tc>
                <a:tc>
                  <a:txBody>
                    <a:bodyPr/>
                    <a:lstStyle/>
                    <a:p>
                      <a:r>
                        <a:rPr lang="en-US" dirty="0"/>
                        <a:t>$0.99</a:t>
                      </a:r>
                    </a:p>
                  </a:txBody>
                  <a:tcPr/>
                </a:tc>
                <a:extLst>
                  <a:ext uri="{0D108BD9-81ED-4DB2-BD59-A6C34878D82A}">
                    <a16:rowId xmlns:a16="http://schemas.microsoft.com/office/drawing/2014/main" val="828393698"/>
                  </a:ext>
                </a:extLst>
              </a:tr>
              <a:tr h="370840">
                <a:tc>
                  <a:txBody>
                    <a:bodyPr/>
                    <a:lstStyle/>
                    <a:p>
                      <a:r>
                        <a:rPr lang="en-US" dirty="0"/>
                        <a:t>Maximum</a:t>
                      </a:r>
                    </a:p>
                  </a:txBody>
                  <a:tcPr/>
                </a:tc>
                <a:tc>
                  <a:txBody>
                    <a:bodyPr/>
                    <a:lstStyle/>
                    <a:p>
                      <a:r>
                        <a:rPr lang="en-US" dirty="0"/>
                        <a:t>$4.99</a:t>
                      </a:r>
                    </a:p>
                  </a:txBody>
                  <a:tcPr/>
                </a:tc>
                <a:extLst>
                  <a:ext uri="{0D108BD9-81ED-4DB2-BD59-A6C34878D82A}">
                    <a16:rowId xmlns:a16="http://schemas.microsoft.com/office/drawing/2014/main" val="3824596895"/>
                  </a:ext>
                </a:extLst>
              </a:tr>
              <a:tr h="370840">
                <a:tc>
                  <a:txBody>
                    <a:bodyPr/>
                    <a:lstStyle/>
                    <a:p>
                      <a:r>
                        <a:rPr lang="en-US" dirty="0"/>
                        <a:t>Average</a:t>
                      </a:r>
                    </a:p>
                  </a:txBody>
                  <a:tcPr/>
                </a:tc>
                <a:tc>
                  <a:txBody>
                    <a:bodyPr/>
                    <a:lstStyle/>
                    <a:p>
                      <a:r>
                        <a:rPr lang="en-US" dirty="0"/>
                        <a:t>$2.98</a:t>
                      </a:r>
                    </a:p>
                  </a:txBody>
                  <a:tcPr/>
                </a:tc>
                <a:extLst>
                  <a:ext uri="{0D108BD9-81ED-4DB2-BD59-A6C34878D82A}">
                    <a16:rowId xmlns:a16="http://schemas.microsoft.com/office/drawing/2014/main" val="1958653810"/>
                  </a:ext>
                </a:extLst>
              </a:tr>
            </a:tbl>
          </a:graphicData>
        </a:graphic>
      </p:graphicFrame>
      <p:graphicFrame>
        <p:nvGraphicFramePr>
          <p:cNvPr id="7" name="Table 7">
            <a:extLst>
              <a:ext uri="{FF2B5EF4-FFF2-40B4-BE49-F238E27FC236}">
                <a16:creationId xmlns:a16="http://schemas.microsoft.com/office/drawing/2014/main" id="{6B23A31C-0863-437B-4E4D-39B4911602AC}"/>
              </a:ext>
            </a:extLst>
          </p:cNvPr>
          <p:cNvGraphicFramePr>
            <a:graphicFrameLocks noGrp="1"/>
          </p:cNvGraphicFramePr>
          <p:nvPr>
            <p:extLst>
              <p:ext uri="{D42A27DB-BD31-4B8C-83A1-F6EECF244321}">
                <p14:modId xmlns:p14="http://schemas.microsoft.com/office/powerpoint/2010/main" val="1641590361"/>
              </p:ext>
            </p:extLst>
          </p:nvPr>
        </p:nvGraphicFramePr>
        <p:xfrm>
          <a:off x="3382712" y="3705732"/>
          <a:ext cx="3116072" cy="1222150"/>
        </p:xfrm>
        <a:graphic>
          <a:graphicData uri="http://schemas.openxmlformats.org/drawingml/2006/table">
            <a:tbl>
              <a:tblPr firstRow="1" bandRow="1">
                <a:tableStyleId>{72833802-FEF1-4C79-8D5D-14CF1EAF98D9}</a:tableStyleId>
              </a:tblPr>
              <a:tblGrid>
                <a:gridCol w="1558036">
                  <a:extLst>
                    <a:ext uri="{9D8B030D-6E8A-4147-A177-3AD203B41FA5}">
                      <a16:colId xmlns:a16="http://schemas.microsoft.com/office/drawing/2014/main" val="3030437533"/>
                    </a:ext>
                  </a:extLst>
                </a:gridCol>
                <a:gridCol w="1558036">
                  <a:extLst>
                    <a:ext uri="{9D8B030D-6E8A-4147-A177-3AD203B41FA5}">
                      <a16:colId xmlns:a16="http://schemas.microsoft.com/office/drawing/2014/main" val="1141608326"/>
                    </a:ext>
                  </a:extLst>
                </a:gridCol>
              </a:tblGrid>
              <a:tr h="307750">
                <a:tc gridSpan="2">
                  <a:txBody>
                    <a:bodyPr/>
                    <a:lstStyle/>
                    <a:p>
                      <a:pPr algn="ctr"/>
                      <a:r>
                        <a:rPr lang="en-US" dirty="0">
                          <a:ln>
                            <a:solidFill>
                              <a:schemeClr val="tx1"/>
                            </a:solidFill>
                          </a:ln>
                          <a:solidFill>
                            <a:schemeClr val="tx1"/>
                          </a:solidFill>
                        </a:rPr>
                        <a:t>Replacement Cost</a:t>
                      </a:r>
                    </a:p>
                  </a:txBody>
                  <a:tcPr/>
                </a:tc>
                <a:tc hMerge="1">
                  <a:txBody>
                    <a:bodyPr/>
                    <a:lstStyle/>
                    <a:p>
                      <a:endParaRPr lang="en-US"/>
                    </a:p>
                  </a:txBody>
                  <a:tcPr/>
                </a:tc>
                <a:extLst>
                  <a:ext uri="{0D108BD9-81ED-4DB2-BD59-A6C34878D82A}">
                    <a16:rowId xmlns:a16="http://schemas.microsoft.com/office/drawing/2014/main" val="2214005216"/>
                  </a:ext>
                </a:extLst>
              </a:tr>
              <a:tr h="303816">
                <a:tc>
                  <a:txBody>
                    <a:bodyPr/>
                    <a:lstStyle/>
                    <a:p>
                      <a:r>
                        <a:rPr lang="en-US" dirty="0">
                          <a:ln>
                            <a:solidFill>
                              <a:schemeClr val="tx1"/>
                            </a:solidFill>
                          </a:ln>
                        </a:rPr>
                        <a:t>Minimum</a:t>
                      </a:r>
                    </a:p>
                  </a:txBody>
                  <a:tcPr/>
                </a:tc>
                <a:tc>
                  <a:txBody>
                    <a:bodyPr/>
                    <a:lstStyle/>
                    <a:p>
                      <a:r>
                        <a:rPr lang="en-US" dirty="0">
                          <a:ln>
                            <a:solidFill>
                              <a:schemeClr val="tx1"/>
                            </a:solidFill>
                          </a:ln>
                        </a:rPr>
                        <a:t>$9.99</a:t>
                      </a:r>
                    </a:p>
                  </a:txBody>
                  <a:tcPr/>
                </a:tc>
                <a:extLst>
                  <a:ext uri="{0D108BD9-81ED-4DB2-BD59-A6C34878D82A}">
                    <a16:rowId xmlns:a16="http://schemas.microsoft.com/office/drawing/2014/main" val="3640714207"/>
                  </a:ext>
                </a:extLst>
              </a:tr>
              <a:tr h="303816">
                <a:tc>
                  <a:txBody>
                    <a:bodyPr/>
                    <a:lstStyle/>
                    <a:p>
                      <a:r>
                        <a:rPr lang="en-US" dirty="0">
                          <a:ln>
                            <a:solidFill>
                              <a:schemeClr val="tx1"/>
                            </a:solidFill>
                          </a:ln>
                        </a:rPr>
                        <a:t>Maximum</a:t>
                      </a:r>
                    </a:p>
                  </a:txBody>
                  <a:tcPr/>
                </a:tc>
                <a:tc>
                  <a:txBody>
                    <a:bodyPr/>
                    <a:lstStyle/>
                    <a:p>
                      <a:r>
                        <a:rPr lang="en-US" dirty="0">
                          <a:ln>
                            <a:solidFill>
                              <a:schemeClr val="tx1"/>
                            </a:solidFill>
                          </a:ln>
                        </a:rPr>
                        <a:t>$29.99</a:t>
                      </a:r>
                    </a:p>
                  </a:txBody>
                  <a:tcPr/>
                </a:tc>
                <a:extLst>
                  <a:ext uri="{0D108BD9-81ED-4DB2-BD59-A6C34878D82A}">
                    <a16:rowId xmlns:a16="http://schemas.microsoft.com/office/drawing/2014/main" val="2437959475"/>
                  </a:ext>
                </a:extLst>
              </a:tr>
              <a:tr h="303816">
                <a:tc>
                  <a:txBody>
                    <a:bodyPr/>
                    <a:lstStyle/>
                    <a:p>
                      <a:r>
                        <a:rPr lang="en-US" dirty="0">
                          <a:ln>
                            <a:solidFill>
                              <a:schemeClr val="tx1"/>
                            </a:solidFill>
                          </a:ln>
                        </a:rPr>
                        <a:t>Average</a:t>
                      </a:r>
                    </a:p>
                  </a:txBody>
                  <a:tcPr/>
                </a:tc>
                <a:tc>
                  <a:txBody>
                    <a:bodyPr/>
                    <a:lstStyle/>
                    <a:p>
                      <a:r>
                        <a:rPr lang="en-US" dirty="0">
                          <a:ln>
                            <a:solidFill>
                              <a:schemeClr val="tx1"/>
                            </a:solidFill>
                          </a:ln>
                        </a:rPr>
                        <a:t>$19.98</a:t>
                      </a:r>
                    </a:p>
                  </a:txBody>
                  <a:tcPr/>
                </a:tc>
                <a:extLst>
                  <a:ext uri="{0D108BD9-81ED-4DB2-BD59-A6C34878D82A}">
                    <a16:rowId xmlns:a16="http://schemas.microsoft.com/office/drawing/2014/main" val="536377892"/>
                  </a:ext>
                </a:extLst>
              </a:tr>
            </a:tbl>
          </a:graphicData>
        </a:graphic>
      </p:graphicFrame>
      <p:pic>
        <p:nvPicPr>
          <p:cNvPr id="10" name="Picture 9">
            <a:extLst>
              <a:ext uri="{FF2B5EF4-FFF2-40B4-BE49-F238E27FC236}">
                <a16:creationId xmlns:a16="http://schemas.microsoft.com/office/drawing/2014/main" id="{AF42AEF1-CBCA-6C37-6468-5FC27F804808}"/>
              </a:ext>
            </a:extLst>
          </p:cNvPr>
          <p:cNvPicPr>
            <a:picLocks noChangeAspect="1"/>
          </p:cNvPicPr>
          <p:nvPr/>
        </p:nvPicPr>
        <p:blipFill>
          <a:blip r:embed="rId3"/>
          <a:stretch>
            <a:fillRect/>
          </a:stretch>
        </p:blipFill>
        <p:spPr>
          <a:xfrm>
            <a:off x="6958391" y="1596993"/>
            <a:ext cx="4438273" cy="3664014"/>
          </a:xfrm>
          <a:prstGeom prst="rect">
            <a:avLst/>
          </a:prstGeom>
        </p:spPr>
      </p:pic>
      <p:sp>
        <p:nvSpPr>
          <p:cNvPr id="11" name="TextBox 10">
            <a:extLst>
              <a:ext uri="{FF2B5EF4-FFF2-40B4-BE49-F238E27FC236}">
                <a16:creationId xmlns:a16="http://schemas.microsoft.com/office/drawing/2014/main" id="{4F25194F-E3B0-0932-F5D7-C1A0FD782753}"/>
              </a:ext>
            </a:extLst>
          </p:cNvPr>
          <p:cNvSpPr txBox="1"/>
          <p:nvPr/>
        </p:nvSpPr>
        <p:spPr>
          <a:xfrm>
            <a:off x="429200" y="5261007"/>
            <a:ext cx="5532688" cy="523220"/>
          </a:xfrm>
          <a:prstGeom prst="rect">
            <a:avLst/>
          </a:prstGeom>
          <a:noFill/>
        </p:spPr>
        <p:txBody>
          <a:bodyPr wrap="square" rtlCol="0">
            <a:spAutoFit/>
          </a:bodyPr>
          <a:lstStyle/>
          <a:p>
            <a:r>
              <a:rPr lang="en-US" dirty="0">
                <a:solidFill>
                  <a:schemeClr val="tx1"/>
                </a:solidFill>
              </a:rPr>
              <a:t>Even though Thriller was the lowest earner, it has the longest rental length. The rest of the categories remain around the 5 day mark.</a:t>
            </a:r>
          </a:p>
        </p:txBody>
      </p:sp>
    </p:spTree>
    <p:extLst>
      <p:ext uri="{BB962C8B-B14F-4D97-AF65-F5344CB8AC3E}">
        <p14:creationId xmlns:p14="http://schemas.microsoft.com/office/powerpoint/2010/main" val="200180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39"/>
          <p:cNvSpPr txBox="1">
            <a:spLocks noGrp="1"/>
          </p:cNvSpPr>
          <p:nvPr>
            <p:ph type="title"/>
          </p:nvPr>
        </p:nvSpPr>
        <p:spPr>
          <a:xfrm>
            <a:off x="864900" y="593375"/>
            <a:ext cx="10462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2800" dirty="0"/>
              <a:t>Top 5 Countries with the Highest Numbers of Customers</a:t>
            </a:r>
            <a:endParaRPr sz="2800" dirty="0"/>
          </a:p>
        </p:txBody>
      </p:sp>
      <p:grpSp>
        <p:nvGrpSpPr>
          <p:cNvPr id="1375" name="Google Shape;1375;p39"/>
          <p:cNvGrpSpPr/>
          <p:nvPr/>
        </p:nvGrpSpPr>
        <p:grpSpPr>
          <a:xfrm>
            <a:off x="122504" y="1882381"/>
            <a:ext cx="7944879" cy="3615709"/>
            <a:chOff x="275475" y="1342375"/>
            <a:chExt cx="7012250" cy="3021400"/>
          </a:xfrm>
        </p:grpSpPr>
        <p:sp>
          <p:nvSpPr>
            <p:cNvPr id="1376" name="Google Shape;1376;p39"/>
            <p:cNvSpPr/>
            <p:nvPr/>
          </p:nvSpPr>
          <p:spPr>
            <a:xfrm>
              <a:off x="4871175" y="2237375"/>
              <a:ext cx="257375" cy="209425"/>
            </a:xfrm>
            <a:custGeom>
              <a:avLst/>
              <a:gdLst/>
              <a:ahLst/>
              <a:cxnLst/>
              <a:rect l="l" t="t" r="r" b="b"/>
              <a:pathLst>
                <a:path w="10295" h="8377" extrusionOk="0">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77" name="Google Shape;1377;p39"/>
            <p:cNvSpPr/>
            <p:nvPr/>
          </p:nvSpPr>
          <p:spPr>
            <a:xfrm>
              <a:off x="3951650" y="3212825"/>
              <a:ext cx="249075" cy="306150"/>
            </a:xfrm>
            <a:custGeom>
              <a:avLst/>
              <a:gdLst/>
              <a:ahLst/>
              <a:cxnLst/>
              <a:rect l="l" t="t" r="r" b="b"/>
              <a:pathLst>
                <a:path w="9963" h="12246" extrusionOk="0">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78" name="Google Shape;1378;p39"/>
            <p:cNvSpPr/>
            <p:nvPr/>
          </p:nvSpPr>
          <p:spPr>
            <a:xfrm>
              <a:off x="4073750" y="2143225"/>
              <a:ext cx="34275" cy="68200"/>
            </a:xfrm>
            <a:custGeom>
              <a:avLst/>
              <a:gdLst/>
              <a:ahLst/>
              <a:cxnLst/>
              <a:rect l="l" t="t" r="r" b="b"/>
              <a:pathLst>
                <a:path w="1371" h="2728" extrusionOk="0">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79" name="Google Shape;1379;p39"/>
            <p:cNvSpPr/>
            <p:nvPr/>
          </p:nvSpPr>
          <p:spPr>
            <a:xfrm>
              <a:off x="4728800" y="2520950"/>
              <a:ext cx="92750" cy="80775"/>
            </a:xfrm>
            <a:custGeom>
              <a:avLst/>
              <a:gdLst/>
              <a:ahLst/>
              <a:cxnLst/>
              <a:rect l="l" t="t" r="r" b="b"/>
              <a:pathLst>
                <a:path w="3710" h="3231" extrusionOk="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0" name="Google Shape;1380;p39"/>
            <p:cNvSpPr/>
            <p:nvPr/>
          </p:nvSpPr>
          <p:spPr>
            <a:xfrm>
              <a:off x="2369900" y="3607675"/>
              <a:ext cx="310150" cy="748675"/>
            </a:xfrm>
            <a:custGeom>
              <a:avLst/>
              <a:gdLst/>
              <a:ahLst/>
              <a:cxnLst/>
              <a:rect l="l" t="t" r="r" b="b"/>
              <a:pathLst>
                <a:path w="12406" h="29947" extrusionOk="0">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1" name="Google Shape;1381;p39"/>
            <p:cNvSpPr/>
            <p:nvPr/>
          </p:nvSpPr>
          <p:spPr>
            <a:xfrm>
              <a:off x="4521975" y="2175175"/>
              <a:ext cx="63650" cy="56500"/>
            </a:xfrm>
            <a:custGeom>
              <a:avLst/>
              <a:gdLst/>
              <a:ahLst/>
              <a:cxnLst/>
              <a:rect l="l" t="t" r="r" b="b"/>
              <a:pathLst>
                <a:path w="2546" h="2260" extrusionOk="0">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2" name="Google Shape;1382;p39"/>
            <p:cNvSpPr/>
            <p:nvPr/>
          </p:nvSpPr>
          <p:spPr>
            <a:xfrm>
              <a:off x="5901700" y="3354050"/>
              <a:ext cx="798875" cy="747525"/>
            </a:xfrm>
            <a:custGeom>
              <a:avLst/>
              <a:gdLst/>
              <a:ahLst/>
              <a:cxnLst/>
              <a:rect l="l" t="t" r="r" b="b"/>
              <a:pathLst>
                <a:path w="31955" h="29901" extrusionOk="0">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3" name="Google Shape;1383;p39"/>
            <p:cNvSpPr/>
            <p:nvPr/>
          </p:nvSpPr>
          <p:spPr>
            <a:xfrm>
              <a:off x="3889450" y="2003125"/>
              <a:ext cx="130975" cy="57950"/>
            </a:xfrm>
            <a:custGeom>
              <a:avLst/>
              <a:gdLst/>
              <a:ahLst/>
              <a:cxnLst/>
              <a:rect l="l" t="t" r="r" b="b"/>
              <a:pathLst>
                <a:path w="5239" h="2318" extrusionOk="0">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4" name="Google Shape;1384;p39"/>
            <p:cNvSpPr/>
            <p:nvPr/>
          </p:nvSpPr>
          <p:spPr>
            <a:xfrm>
              <a:off x="4546500" y="2161475"/>
              <a:ext cx="104725" cy="81050"/>
            </a:xfrm>
            <a:custGeom>
              <a:avLst/>
              <a:gdLst/>
              <a:ahLst/>
              <a:cxnLst/>
              <a:rect l="l" t="t" r="r" b="b"/>
              <a:pathLst>
                <a:path w="4189" h="3242" extrusionOk="0">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5" name="Google Shape;1385;p39"/>
            <p:cNvSpPr/>
            <p:nvPr/>
          </p:nvSpPr>
          <p:spPr>
            <a:xfrm>
              <a:off x="4302575" y="3165450"/>
              <a:ext cx="34825" cy="48250"/>
            </a:xfrm>
            <a:custGeom>
              <a:avLst/>
              <a:gdLst/>
              <a:ahLst/>
              <a:cxnLst/>
              <a:rect l="l" t="t" r="r" b="b"/>
              <a:pathLst>
                <a:path w="1393" h="1930" extrusionOk="0">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6" name="Google Shape;1386;p39"/>
            <p:cNvSpPr/>
            <p:nvPr/>
          </p:nvSpPr>
          <p:spPr>
            <a:xfrm>
              <a:off x="3764775" y="1949775"/>
              <a:ext cx="63350" cy="42825"/>
            </a:xfrm>
            <a:custGeom>
              <a:avLst/>
              <a:gdLst/>
              <a:ahLst/>
              <a:cxnLst/>
              <a:rect l="l" t="t" r="r" b="b"/>
              <a:pathLst>
                <a:path w="2534" h="1713" extrusionOk="0">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7" name="Google Shape;1387;p39"/>
            <p:cNvSpPr/>
            <p:nvPr/>
          </p:nvSpPr>
          <p:spPr>
            <a:xfrm>
              <a:off x="3736525" y="2834500"/>
              <a:ext cx="60500" cy="138400"/>
            </a:xfrm>
            <a:custGeom>
              <a:avLst/>
              <a:gdLst/>
              <a:ahLst/>
              <a:cxnLst/>
              <a:rect l="l" t="t" r="r" b="b"/>
              <a:pathLst>
                <a:path w="2420" h="5536" extrusionOk="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8" name="Google Shape;1388;p39"/>
            <p:cNvSpPr/>
            <p:nvPr/>
          </p:nvSpPr>
          <p:spPr>
            <a:xfrm>
              <a:off x="3612125" y="2769175"/>
              <a:ext cx="152375" cy="124975"/>
            </a:xfrm>
            <a:custGeom>
              <a:avLst/>
              <a:gdLst/>
              <a:ahLst/>
              <a:cxnLst/>
              <a:rect l="l" t="t" r="r" b="b"/>
              <a:pathLst>
                <a:path w="6095" h="4999" extrusionOk="0">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9" name="Google Shape;1389;p39"/>
            <p:cNvSpPr/>
            <p:nvPr/>
          </p:nvSpPr>
          <p:spPr>
            <a:xfrm>
              <a:off x="5438375" y="2512125"/>
              <a:ext cx="102725" cy="130975"/>
            </a:xfrm>
            <a:custGeom>
              <a:avLst/>
              <a:gdLst/>
              <a:ahLst/>
              <a:cxnLst/>
              <a:rect l="l" t="t" r="r" b="b"/>
              <a:pathLst>
                <a:path w="4109" h="5239" extrusionOk="0">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0" name="Google Shape;1390;p39"/>
            <p:cNvSpPr/>
            <p:nvPr/>
          </p:nvSpPr>
          <p:spPr>
            <a:xfrm>
              <a:off x="4126250" y="2109550"/>
              <a:ext cx="111850" cy="65925"/>
            </a:xfrm>
            <a:custGeom>
              <a:avLst/>
              <a:gdLst/>
              <a:ahLst/>
              <a:cxnLst/>
              <a:rect l="l" t="t" r="r" b="b"/>
              <a:pathLst>
                <a:path w="4474" h="2637" extrusionOk="0">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1" name="Google Shape;1391;p39"/>
            <p:cNvSpPr/>
            <p:nvPr/>
          </p:nvSpPr>
          <p:spPr>
            <a:xfrm>
              <a:off x="4004425" y="2087575"/>
              <a:ext cx="71075" cy="56800"/>
            </a:xfrm>
            <a:custGeom>
              <a:avLst/>
              <a:gdLst/>
              <a:ahLst/>
              <a:cxnLst/>
              <a:rect l="l" t="t" r="r" b="b"/>
              <a:pathLst>
                <a:path w="2843" h="2272" extrusionOk="0">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2" name="Google Shape;1392;p39"/>
            <p:cNvSpPr/>
            <p:nvPr/>
          </p:nvSpPr>
          <p:spPr>
            <a:xfrm>
              <a:off x="4117700" y="1848775"/>
              <a:ext cx="158350" cy="104450"/>
            </a:xfrm>
            <a:custGeom>
              <a:avLst/>
              <a:gdLst/>
              <a:ahLst/>
              <a:cxnLst/>
              <a:rect l="l" t="t" r="r" b="b"/>
              <a:pathLst>
                <a:path w="6334" h="4178" extrusionOk="0">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3" name="Google Shape;1393;p39"/>
            <p:cNvSpPr/>
            <p:nvPr/>
          </p:nvSpPr>
          <p:spPr>
            <a:xfrm>
              <a:off x="1953075" y="2692425"/>
              <a:ext cx="29125" cy="59375"/>
            </a:xfrm>
            <a:custGeom>
              <a:avLst/>
              <a:gdLst/>
              <a:ahLst/>
              <a:cxnLst/>
              <a:rect l="l" t="t" r="r" b="b"/>
              <a:pathLst>
                <a:path w="1165" h="2375" extrusionOk="0">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4" name="Google Shape;1394;p39"/>
            <p:cNvSpPr/>
            <p:nvPr/>
          </p:nvSpPr>
          <p:spPr>
            <a:xfrm>
              <a:off x="2335100" y="3333800"/>
              <a:ext cx="250800" cy="297300"/>
            </a:xfrm>
            <a:custGeom>
              <a:avLst/>
              <a:gdLst/>
              <a:ahLst/>
              <a:cxnLst/>
              <a:rect l="l" t="t" r="r" b="b"/>
              <a:pathLst>
                <a:path w="10032" h="11892" extrusionOk="0">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5" name="Google Shape;1395;p39"/>
            <p:cNvSpPr/>
            <p:nvPr/>
          </p:nvSpPr>
          <p:spPr>
            <a:xfrm>
              <a:off x="2242375" y="2993125"/>
              <a:ext cx="784625" cy="885325"/>
            </a:xfrm>
            <a:custGeom>
              <a:avLst/>
              <a:gdLst/>
              <a:ahLst/>
              <a:cxnLst/>
              <a:rect l="l" t="t" r="r" b="b"/>
              <a:pathLst>
                <a:path w="31385" h="35413" extrusionOk="0">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6" name="Google Shape;1396;p39"/>
            <p:cNvSpPr/>
            <p:nvPr/>
          </p:nvSpPr>
          <p:spPr>
            <a:xfrm>
              <a:off x="6007825" y="2988575"/>
              <a:ext cx="23725" cy="32825"/>
            </a:xfrm>
            <a:custGeom>
              <a:avLst/>
              <a:gdLst/>
              <a:ahLst/>
              <a:cxnLst/>
              <a:rect l="l" t="t" r="r" b="b"/>
              <a:pathLst>
                <a:path w="949" h="1313" extrusionOk="0">
                  <a:moveTo>
                    <a:pt x="1" y="845"/>
                  </a:moveTo>
                  <a:lnTo>
                    <a:pt x="377" y="1313"/>
                  </a:lnTo>
                  <a:lnTo>
                    <a:pt x="537" y="993"/>
                  </a:lnTo>
                  <a:lnTo>
                    <a:pt x="925" y="1027"/>
                  </a:lnTo>
                  <a:lnTo>
                    <a:pt x="937" y="434"/>
                  </a:lnTo>
                  <a:lnTo>
                    <a:pt x="948" y="0"/>
                  </a:lnTo>
                  <a:lnTo>
                    <a:pt x="298" y="4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7" name="Google Shape;1397;p39"/>
            <p:cNvSpPr/>
            <p:nvPr/>
          </p:nvSpPr>
          <p:spPr>
            <a:xfrm>
              <a:off x="5443775" y="2469900"/>
              <a:ext cx="64800" cy="36250"/>
            </a:xfrm>
            <a:custGeom>
              <a:avLst/>
              <a:gdLst/>
              <a:ahLst/>
              <a:cxnLst/>
              <a:rect l="l" t="t" r="r" b="b"/>
              <a:pathLst>
                <a:path w="2592" h="1450" extrusionOk="0">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8" name="Google Shape;1398;p39"/>
            <p:cNvSpPr/>
            <p:nvPr/>
          </p:nvSpPr>
          <p:spPr>
            <a:xfrm>
              <a:off x="4109700" y="3512675"/>
              <a:ext cx="189175" cy="208300"/>
            </a:xfrm>
            <a:custGeom>
              <a:avLst/>
              <a:gdLst/>
              <a:ahLst/>
              <a:cxnLst/>
              <a:rect l="l" t="t" r="r" b="b"/>
              <a:pathLst>
                <a:path w="7567" h="8332" extrusionOk="0">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9" name="Google Shape;1399;p39"/>
            <p:cNvSpPr/>
            <p:nvPr/>
          </p:nvSpPr>
          <p:spPr>
            <a:xfrm>
              <a:off x="4010425" y="2859325"/>
              <a:ext cx="258775" cy="201175"/>
            </a:xfrm>
            <a:custGeom>
              <a:avLst/>
              <a:gdLst/>
              <a:ahLst/>
              <a:cxnLst/>
              <a:rect l="l" t="t" r="r" b="b"/>
              <a:pathLst>
                <a:path w="10351" h="8047" extrusionOk="0">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0" name="Google Shape;1400;p39"/>
            <p:cNvSpPr/>
            <p:nvPr/>
          </p:nvSpPr>
          <p:spPr>
            <a:xfrm>
              <a:off x="1465200" y="1347225"/>
              <a:ext cx="1519000" cy="811125"/>
            </a:xfrm>
            <a:custGeom>
              <a:avLst/>
              <a:gdLst/>
              <a:ahLst/>
              <a:cxnLst/>
              <a:rect l="l" t="t" r="r" b="b"/>
              <a:pathLst>
                <a:path w="60760" h="32445" extrusionOk="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1" name="Google Shape;1401;p39"/>
            <p:cNvSpPr/>
            <p:nvPr/>
          </p:nvSpPr>
          <p:spPr>
            <a:xfrm>
              <a:off x="3828675" y="2029950"/>
              <a:ext cx="78200" cy="45675"/>
            </a:xfrm>
            <a:custGeom>
              <a:avLst/>
              <a:gdLst/>
              <a:ahLst/>
              <a:cxnLst/>
              <a:rect l="l" t="t" r="r" b="b"/>
              <a:pathLst>
                <a:path w="3128" h="1827" extrusionOk="0">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2" name="Google Shape;1402;p39"/>
            <p:cNvSpPr/>
            <p:nvPr/>
          </p:nvSpPr>
          <p:spPr>
            <a:xfrm>
              <a:off x="2331975" y="3510975"/>
              <a:ext cx="267625" cy="852800"/>
            </a:xfrm>
            <a:custGeom>
              <a:avLst/>
              <a:gdLst/>
              <a:ahLst/>
              <a:cxnLst/>
              <a:rect l="l" t="t" r="r" b="b"/>
              <a:pathLst>
                <a:path w="10705" h="34112" extrusionOk="0">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3" name="Google Shape;1403;p39"/>
            <p:cNvSpPr/>
            <p:nvPr/>
          </p:nvSpPr>
          <p:spPr>
            <a:xfrm>
              <a:off x="5085725" y="1906425"/>
              <a:ext cx="1024275" cy="792875"/>
            </a:xfrm>
            <a:custGeom>
              <a:avLst/>
              <a:gdLst/>
              <a:ahLst/>
              <a:cxnLst/>
              <a:rect l="l" t="t" r="r" b="b"/>
              <a:pathLst>
                <a:path w="40971" h="31715" extrusionOk="0">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4" name="Google Shape;1404;p39"/>
            <p:cNvSpPr/>
            <p:nvPr/>
          </p:nvSpPr>
          <p:spPr>
            <a:xfrm>
              <a:off x="3549350" y="2873300"/>
              <a:ext cx="120725" cy="140400"/>
            </a:xfrm>
            <a:custGeom>
              <a:avLst/>
              <a:gdLst/>
              <a:ahLst/>
              <a:cxnLst/>
              <a:rect l="l" t="t" r="r" b="b"/>
              <a:pathLst>
                <a:path w="4829" h="5616" extrusionOk="0">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5" name="Google Shape;1405;p39"/>
            <p:cNvSpPr/>
            <p:nvPr/>
          </p:nvSpPr>
          <p:spPr>
            <a:xfrm>
              <a:off x="3891450" y="2820250"/>
              <a:ext cx="150950" cy="252800"/>
            </a:xfrm>
            <a:custGeom>
              <a:avLst/>
              <a:gdLst/>
              <a:ahLst/>
              <a:cxnLst/>
              <a:rect l="l" t="t" r="r" b="b"/>
              <a:pathLst>
                <a:path w="6038" h="10112" extrusionOk="0">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6" name="Google Shape;1406;p39"/>
            <p:cNvSpPr/>
            <p:nvPr/>
          </p:nvSpPr>
          <p:spPr>
            <a:xfrm>
              <a:off x="3965050" y="2992850"/>
              <a:ext cx="381200" cy="420000"/>
            </a:xfrm>
            <a:custGeom>
              <a:avLst/>
              <a:gdLst/>
              <a:ahLst/>
              <a:cxnLst/>
              <a:rect l="l" t="t" r="r" b="b"/>
              <a:pathLst>
                <a:path w="15248" h="16800" extrusionOk="0">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7" name="Google Shape;1407;p39"/>
            <p:cNvSpPr/>
            <p:nvPr/>
          </p:nvSpPr>
          <p:spPr>
            <a:xfrm>
              <a:off x="3943375" y="3027375"/>
              <a:ext cx="147525" cy="198875"/>
            </a:xfrm>
            <a:custGeom>
              <a:avLst/>
              <a:gdLst/>
              <a:ahLst/>
              <a:cxnLst/>
              <a:rect l="l" t="t" r="r" b="b"/>
              <a:pathLst>
                <a:path w="5901" h="7955" extrusionOk="0">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8" name="Google Shape;1408;p39"/>
            <p:cNvSpPr/>
            <p:nvPr/>
          </p:nvSpPr>
          <p:spPr>
            <a:xfrm>
              <a:off x="2138250" y="2829950"/>
              <a:ext cx="242825" cy="379750"/>
            </a:xfrm>
            <a:custGeom>
              <a:avLst/>
              <a:gdLst/>
              <a:ahLst/>
              <a:cxnLst/>
              <a:rect l="l" t="t" r="r" b="b"/>
              <a:pathLst>
                <a:path w="9713" h="15190" extrusionOk="0">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9" name="Google Shape;1409;p39"/>
            <p:cNvSpPr/>
            <p:nvPr/>
          </p:nvSpPr>
          <p:spPr>
            <a:xfrm>
              <a:off x="2008150" y="2857625"/>
              <a:ext cx="65650" cy="67625"/>
            </a:xfrm>
            <a:custGeom>
              <a:avLst/>
              <a:gdLst/>
              <a:ahLst/>
              <a:cxnLst/>
              <a:rect l="l" t="t" r="r" b="b"/>
              <a:pathLst>
                <a:path w="2626" h="2705" extrusionOk="0">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0" name="Google Shape;1410;p39"/>
            <p:cNvSpPr/>
            <p:nvPr/>
          </p:nvSpPr>
          <p:spPr>
            <a:xfrm>
              <a:off x="2054075" y="2586000"/>
              <a:ext cx="207450" cy="75650"/>
            </a:xfrm>
            <a:custGeom>
              <a:avLst/>
              <a:gdLst/>
              <a:ahLst/>
              <a:cxnLst/>
              <a:rect l="l" t="t" r="r" b="b"/>
              <a:pathLst>
                <a:path w="8298" h="3026" extrusionOk="0">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1" name="Google Shape;1411;p39"/>
            <p:cNvSpPr/>
            <p:nvPr/>
          </p:nvSpPr>
          <p:spPr>
            <a:xfrm>
              <a:off x="3933950" y="1957475"/>
              <a:ext cx="116425" cy="56525"/>
            </a:xfrm>
            <a:custGeom>
              <a:avLst/>
              <a:gdLst/>
              <a:ahLst/>
              <a:cxnLst/>
              <a:rect l="l" t="t" r="r" b="b"/>
              <a:pathLst>
                <a:path w="4657" h="2261" extrusionOk="0">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2" name="Google Shape;1412;p39"/>
            <p:cNvSpPr/>
            <p:nvPr/>
          </p:nvSpPr>
          <p:spPr>
            <a:xfrm>
              <a:off x="3824100" y="1873900"/>
              <a:ext cx="156675" cy="167775"/>
            </a:xfrm>
            <a:custGeom>
              <a:avLst/>
              <a:gdLst/>
              <a:ahLst/>
              <a:cxnLst/>
              <a:rect l="l" t="t" r="r" b="b"/>
              <a:pathLst>
                <a:path w="6267" h="6711" extrusionOk="0">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3" name="Google Shape;1413;p39"/>
            <p:cNvSpPr/>
            <p:nvPr/>
          </p:nvSpPr>
          <p:spPr>
            <a:xfrm>
              <a:off x="4551075" y="2824225"/>
              <a:ext cx="32550" cy="39975"/>
            </a:xfrm>
            <a:custGeom>
              <a:avLst/>
              <a:gdLst/>
              <a:ahLst/>
              <a:cxnLst/>
              <a:rect l="l" t="t" r="r" b="b"/>
              <a:pathLst>
                <a:path w="1302" h="1599" extrusionOk="0">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4" name="Google Shape;1414;p39"/>
            <p:cNvSpPr/>
            <p:nvPr/>
          </p:nvSpPr>
          <p:spPr>
            <a:xfrm>
              <a:off x="3855200" y="1815675"/>
              <a:ext cx="77350" cy="62225"/>
            </a:xfrm>
            <a:custGeom>
              <a:avLst/>
              <a:gdLst/>
              <a:ahLst/>
              <a:cxnLst/>
              <a:rect l="l" t="t" r="r" b="b"/>
              <a:pathLst>
                <a:path w="3094" h="2489" extrusionOk="0">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5" name="Google Shape;1415;p39"/>
            <p:cNvSpPr/>
            <p:nvPr/>
          </p:nvSpPr>
          <p:spPr>
            <a:xfrm>
              <a:off x="2301725" y="2660750"/>
              <a:ext cx="71625" cy="52250"/>
            </a:xfrm>
            <a:custGeom>
              <a:avLst/>
              <a:gdLst/>
              <a:ahLst/>
              <a:cxnLst/>
              <a:rect l="l" t="t" r="r" b="b"/>
              <a:pathLst>
                <a:path w="2865" h="2090" extrusionOk="0">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6" name="Google Shape;1416;p39"/>
            <p:cNvSpPr/>
            <p:nvPr/>
          </p:nvSpPr>
          <p:spPr>
            <a:xfrm>
              <a:off x="3553075" y="2269025"/>
              <a:ext cx="402875" cy="410600"/>
            </a:xfrm>
            <a:custGeom>
              <a:avLst/>
              <a:gdLst/>
              <a:ahLst/>
              <a:cxnLst/>
              <a:rect l="l" t="t" r="r" b="b"/>
              <a:pathLst>
                <a:path w="16115" h="16424" extrusionOk="0">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7" name="Google Shape;1417;p39"/>
            <p:cNvSpPr/>
            <p:nvPr/>
          </p:nvSpPr>
          <p:spPr>
            <a:xfrm>
              <a:off x="2098875" y="3081000"/>
              <a:ext cx="114725" cy="143550"/>
            </a:xfrm>
            <a:custGeom>
              <a:avLst/>
              <a:gdLst/>
              <a:ahLst/>
              <a:cxnLst/>
              <a:rect l="l" t="t" r="r" b="b"/>
              <a:pathLst>
                <a:path w="4589" h="5742" extrusionOk="0">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8" name="Google Shape;1418;p39"/>
            <p:cNvSpPr/>
            <p:nvPr/>
          </p:nvSpPr>
          <p:spPr>
            <a:xfrm>
              <a:off x="4196425" y="2395425"/>
              <a:ext cx="248250" cy="217700"/>
            </a:xfrm>
            <a:custGeom>
              <a:avLst/>
              <a:gdLst/>
              <a:ahLst/>
              <a:cxnLst/>
              <a:rect l="l" t="t" r="r" b="b"/>
              <a:pathLst>
                <a:path w="9930" h="8708" extrusionOk="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9" name="Google Shape;1419;p39"/>
            <p:cNvSpPr/>
            <p:nvPr/>
          </p:nvSpPr>
          <p:spPr>
            <a:xfrm>
              <a:off x="4442375" y="2703850"/>
              <a:ext cx="136400" cy="125550"/>
            </a:xfrm>
            <a:custGeom>
              <a:avLst/>
              <a:gdLst/>
              <a:ahLst/>
              <a:cxnLst/>
              <a:rect l="l" t="t" r="r" b="b"/>
              <a:pathLst>
                <a:path w="5456" h="5022" extrusionOk="0">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0" name="Google Shape;1420;p39"/>
            <p:cNvSpPr/>
            <p:nvPr/>
          </p:nvSpPr>
          <p:spPr>
            <a:xfrm>
              <a:off x="4098000" y="1776025"/>
              <a:ext cx="76500" cy="44825"/>
            </a:xfrm>
            <a:custGeom>
              <a:avLst/>
              <a:gdLst/>
              <a:ahLst/>
              <a:cxnLst/>
              <a:rect l="l" t="t" r="r" b="b"/>
              <a:pathLst>
                <a:path w="3060" h="1793" extrusionOk="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1" name="Google Shape;1421;p39"/>
            <p:cNvSpPr/>
            <p:nvPr/>
          </p:nvSpPr>
          <p:spPr>
            <a:xfrm>
              <a:off x="4380175" y="2772875"/>
              <a:ext cx="296175" cy="261650"/>
            </a:xfrm>
            <a:custGeom>
              <a:avLst/>
              <a:gdLst/>
              <a:ahLst/>
              <a:cxnLst/>
              <a:rect l="l" t="t" r="r" b="b"/>
              <a:pathLst>
                <a:path w="11847" h="10466" extrusionOk="0">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2" name="Google Shape;1422;p39"/>
            <p:cNvSpPr/>
            <p:nvPr/>
          </p:nvSpPr>
          <p:spPr>
            <a:xfrm>
              <a:off x="4022100" y="1565475"/>
              <a:ext cx="189775" cy="205450"/>
            </a:xfrm>
            <a:custGeom>
              <a:avLst/>
              <a:gdLst/>
              <a:ahLst/>
              <a:cxnLst/>
              <a:rect l="l" t="t" r="r" b="b"/>
              <a:pathLst>
                <a:path w="7591" h="8218" extrusionOk="0">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3" name="Google Shape;1423;p39"/>
            <p:cNvSpPr/>
            <p:nvPr/>
          </p:nvSpPr>
          <p:spPr>
            <a:xfrm>
              <a:off x="7224100" y="3476725"/>
              <a:ext cx="63625" cy="50250"/>
            </a:xfrm>
            <a:custGeom>
              <a:avLst/>
              <a:gdLst/>
              <a:ahLst/>
              <a:cxnLst/>
              <a:rect l="l" t="t" r="r" b="b"/>
              <a:pathLst>
                <a:path w="2545" h="2010" extrusionOk="0">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4" name="Google Shape;1424;p39"/>
            <p:cNvSpPr/>
            <p:nvPr/>
          </p:nvSpPr>
          <p:spPr>
            <a:xfrm>
              <a:off x="3897425" y="3059625"/>
              <a:ext cx="113300" cy="142950"/>
            </a:xfrm>
            <a:custGeom>
              <a:avLst/>
              <a:gdLst/>
              <a:ahLst/>
              <a:cxnLst/>
              <a:rect l="l" t="t" r="r" b="b"/>
              <a:pathLst>
                <a:path w="4532" h="5718" extrusionOk="0">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5" name="Google Shape;1425;p39"/>
            <p:cNvSpPr/>
            <p:nvPr/>
          </p:nvSpPr>
          <p:spPr>
            <a:xfrm>
              <a:off x="3593575" y="1796275"/>
              <a:ext cx="156375" cy="186625"/>
            </a:xfrm>
            <a:custGeom>
              <a:avLst/>
              <a:gdLst/>
              <a:ahLst/>
              <a:cxnLst/>
              <a:rect l="l" t="t" r="r" b="b"/>
              <a:pathLst>
                <a:path w="6255" h="7465" extrusionOk="0">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6" name="Google Shape;1426;p39"/>
            <p:cNvSpPr/>
            <p:nvPr/>
          </p:nvSpPr>
          <p:spPr>
            <a:xfrm>
              <a:off x="4445800" y="2124375"/>
              <a:ext cx="131825" cy="54825"/>
            </a:xfrm>
            <a:custGeom>
              <a:avLst/>
              <a:gdLst/>
              <a:ahLst/>
              <a:cxnLst/>
              <a:rect l="l" t="t" r="r" b="b"/>
              <a:pathLst>
                <a:path w="5273" h="2193" extrusionOk="0">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7" name="Google Shape;1427;p39"/>
            <p:cNvSpPr/>
            <p:nvPr/>
          </p:nvSpPr>
          <p:spPr>
            <a:xfrm>
              <a:off x="3656350" y="2860475"/>
              <a:ext cx="85900" cy="144950"/>
            </a:xfrm>
            <a:custGeom>
              <a:avLst/>
              <a:gdLst/>
              <a:ahLst/>
              <a:cxnLst/>
              <a:rect l="l" t="t" r="r" b="b"/>
              <a:pathLst>
                <a:path w="3436" h="5798" extrusionOk="0">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8" name="Google Shape;1428;p39"/>
            <p:cNvSpPr/>
            <p:nvPr/>
          </p:nvSpPr>
          <p:spPr>
            <a:xfrm>
              <a:off x="3419550" y="2826525"/>
              <a:ext cx="145250" cy="119850"/>
            </a:xfrm>
            <a:custGeom>
              <a:avLst/>
              <a:gdLst/>
              <a:ahLst/>
              <a:cxnLst/>
              <a:rect l="l" t="t" r="r" b="b"/>
              <a:pathLst>
                <a:path w="5810" h="4794" extrusionOk="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9" name="Google Shape;1429;p39"/>
            <p:cNvSpPr/>
            <p:nvPr/>
          </p:nvSpPr>
          <p:spPr>
            <a:xfrm>
              <a:off x="3386450" y="2797425"/>
              <a:ext cx="59650" cy="16850"/>
            </a:xfrm>
            <a:custGeom>
              <a:avLst/>
              <a:gdLst/>
              <a:ahLst/>
              <a:cxnLst/>
              <a:rect l="l" t="t" r="r" b="b"/>
              <a:pathLst>
                <a:path w="2386" h="674" extrusionOk="0">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0" name="Google Shape;1430;p39"/>
            <p:cNvSpPr/>
            <p:nvPr/>
          </p:nvSpPr>
          <p:spPr>
            <a:xfrm>
              <a:off x="3389300" y="2825675"/>
              <a:ext cx="59375" cy="35950"/>
            </a:xfrm>
            <a:custGeom>
              <a:avLst/>
              <a:gdLst/>
              <a:ahLst/>
              <a:cxnLst/>
              <a:rect l="l" t="t" r="r" b="b"/>
              <a:pathLst>
                <a:path w="2375" h="1438" extrusionOk="0">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1" name="Google Shape;1431;p39"/>
            <p:cNvSpPr/>
            <p:nvPr/>
          </p:nvSpPr>
          <p:spPr>
            <a:xfrm>
              <a:off x="3907700" y="3060175"/>
              <a:ext cx="39675" cy="28850"/>
            </a:xfrm>
            <a:custGeom>
              <a:avLst/>
              <a:gdLst/>
              <a:ahLst/>
              <a:cxnLst/>
              <a:rect l="l" t="t" r="r" b="b"/>
              <a:pathLst>
                <a:path w="1587" h="1154" extrusionOk="0">
                  <a:moveTo>
                    <a:pt x="1587" y="24"/>
                  </a:moveTo>
                  <a:lnTo>
                    <a:pt x="275" y="1"/>
                  </a:lnTo>
                  <a:lnTo>
                    <a:pt x="1" y="1028"/>
                  </a:lnTo>
                  <a:lnTo>
                    <a:pt x="149" y="1153"/>
                  </a:lnTo>
                  <a:lnTo>
                    <a:pt x="423" y="1119"/>
                  </a:lnTo>
                  <a:lnTo>
                    <a:pt x="1587" y="111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2" name="Google Shape;1432;p39"/>
            <p:cNvSpPr/>
            <p:nvPr/>
          </p:nvSpPr>
          <p:spPr>
            <a:xfrm>
              <a:off x="4094300" y="2162625"/>
              <a:ext cx="123275" cy="157225"/>
            </a:xfrm>
            <a:custGeom>
              <a:avLst/>
              <a:gdLst/>
              <a:ahLst/>
              <a:cxnLst/>
              <a:rect l="l" t="t" r="r" b="b"/>
              <a:pathLst>
                <a:path w="4931" h="6289" extrusionOk="0">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3" name="Google Shape;1433;p39"/>
            <p:cNvSpPr/>
            <p:nvPr/>
          </p:nvSpPr>
          <p:spPr>
            <a:xfrm>
              <a:off x="2778475" y="1342375"/>
              <a:ext cx="794300" cy="424550"/>
            </a:xfrm>
            <a:custGeom>
              <a:avLst/>
              <a:gdLst/>
              <a:ahLst/>
              <a:cxnLst/>
              <a:rect l="l" t="t" r="r" b="b"/>
              <a:pathLst>
                <a:path w="31772" h="16982" extrusionOk="0">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4" name="Google Shape;1434;p39"/>
            <p:cNvSpPr/>
            <p:nvPr/>
          </p:nvSpPr>
          <p:spPr>
            <a:xfrm>
              <a:off x="1890025" y="2707825"/>
              <a:ext cx="82475" cy="92750"/>
            </a:xfrm>
            <a:custGeom>
              <a:avLst/>
              <a:gdLst/>
              <a:ahLst/>
              <a:cxnLst/>
              <a:rect l="l" t="t" r="r" b="b"/>
              <a:pathLst>
                <a:path w="3299" h="3710" extrusionOk="0">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5" name="Google Shape;1435;p39"/>
            <p:cNvSpPr/>
            <p:nvPr/>
          </p:nvSpPr>
          <p:spPr>
            <a:xfrm>
              <a:off x="2492600" y="2922100"/>
              <a:ext cx="95875" cy="161225"/>
            </a:xfrm>
            <a:custGeom>
              <a:avLst/>
              <a:gdLst/>
              <a:ahLst/>
              <a:cxnLst/>
              <a:rect l="l" t="t" r="r" b="b"/>
              <a:pathLst>
                <a:path w="3835" h="6449" extrusionOk="0">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6" name="Google Shape;1436;p39"/>
            <p:cNvSpPr/>
            <p:nvPr/>
          </p:nvSpPr>
          <p:spPr>
            <a:xfrm>
              <a:off x="1947100" y="2748925"/>
              <a:ext cx="124400" cy="68775"/>
            </a:xfrm>
            <a:custGeom>
              <a:avLst/>
              <a:gdLst/>
              <a:ahLst/>
              <a:cxnLst/>
              <a:rect l="l" t="t" r="r" b="b"/>
              <a:pathLst>
                <a:path w="4976" h="2751" extrusionOk="0">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7" name="Google Shape;1437;p39"/>
            <p:cNvSpPr/>
            <p:nvPr/>
          </p:nvSpPr>
          <p:spPr>
            <a:xfrm>
              <a:off x="3966475" y="2059325"/>
              <a:ext cx="102725" cy="88475"/>
            </a:xfrm>
            <a:custGeom>
              <a:avLst/>
              <a:gdLst/>
              <a:ahLst/>
              <a:cxnLst/>
              <a:rect l="l" t="t" r="r" b="b"/>
              <a:pathLst>
                <a:path w="4109" h="3539" extrusionOk="0">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8" name="Google Shape;1438;p39"/>
            <p:cNvSpPr/>
            <p:nvPr/>
          </p:nvSpPr>
          <p:spPr>
            <a:xfrm>
              <a:off x="2251225" y="2660475"/>
              <a:ext cx="58225" cy="42525"/>
            </a:xfrm>
            <a:custGeom>
              <a:avLst/>
              <a:gdLst/>
              <a:ahLst/>
              <a:cxnLst/>
              <a:rect l="l" t="t" r="r" b="b"/>
              <a:pathLst>
                <a:path w="2329" h="1701" extrusionOk="0">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9" name="Google Shape;1439;p39"/>
            <p:cNvSpPr/>
            <p:nvPr/>
          </p:nvSpPr>
          <p:spPr>
            <a:xfrm>
              <a:off x="4009275" y="2012550"/>
              <a:ext cx="113000" cy="63350"/>
            </a:xfrm>
            <a:custGeom>
              <a:avLst/>
              <a:gdLst/>
              <a:ahLst/>
              <a:cxnLst/>
              <a:rect l="l" t="t" r="r" b="b"/>
              <a:pathLst>
                <a:path w="4520" h="2534" extrusionOk="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0" name="Google Shape;1440;p39"/>
            <p:cNvSpPr/>
            <p:nvPr/>
          </p:nvSpPr>
          <p:spPr>
            <a:xfrm>
              <a:off x="5628375" y="2987725"/>
              <a:ext cx="917850" cy="359500"/>
            </a:xfrm>
            <a:custGeom>
              <a:avLst/>
              <a:gdLst/>
              <a:ahLst/>
              <a:cxnLst/>
              <a:rect l="l" t="t" r="r" b="b"/>
              <a:pathLst>
                <a:path w="36714" h="14380" extrusionOk="0">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1" name="Google Shape;1441;p39"/>
            <p:cNvSpPr/>
            <p:nvPr/>
          </p:nvSpPr>
          <p:spPr>
            <a:xfrm>
              <a:off x="5054350" y="2306700"/>
              <a:ext cx="552950" cy="624825"/>
            </a:xfrm>
            <a:custGeom>
              <a:avLst/>
              <a:gdLst/>
              <a:ahLst/>
              <a:cxnLst/>
              <a:rect l="l" t="t" r="r" b="b"/>
              <a:pathLst>
                <a:path w="22118" h="24993" extrusionOk="0">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2" name="Google Shape;1442;p39"/>
            <p:cNvSpPr/>
            <p:nvPr/>
          </p:nvSpPr>
          <p:spPr>
            <a:xfrm>
              <a:off x="3550225" y="1870750"/>
              <a:ext cx="68775" cy="74775"/>
            </a:xfrm>
            <a:custGeom>
              <a:avLst/>
              <a:gdLst/>
              <a:ahLst/>
              <a:cxnLst/>
              <a:rect l="l" t="t" r="r" b="b"/>
              <a:pathLst>
                <a:path w="2751" h="2991" extrusionOk="0">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3" name="Google Shape;1443;p39"/>
            <p:cNvSpPr/>
            <p:nvPr/>
          </p:nvSpPr>
          <p:spPr>
            <a:xfrm>
              <a:off x="4538525" y="2209700"/>
              <a:ext cx="412575" cy="333525"/>
            </a:xfrm>
            <a:custGeom>
              <a:avLst/>
              <a:gdLst/>
              <a:ahLst/>
              <a:cxnLst/>
              <a:rect l="l" t="t" r="r" b="b"/>
              <a:pathLst>
                <a:path w="16503" h="13341" extrusionOk="0">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4" name="Google Shape;1444;p39"/>
            <p:cNvSpPr/>
            <p:nvPr/>
          </p:nvSpPr>
          <p:spPr>
            <a:xfrm>
              <a:off x="4458925" y="2262750"/>
              <a:ext cx="197150" cy="189200"/>
            </a:xfrm>
            <a:custGeom>
              <a:avLst/>
              <a:gdLst/>
              <a:ahLst/>
              <a:cxnLst/>
              <a:rect l="l" t="t" r="r" b="b"/>
              <a:pathLst>
                <a:path w="7886" h="7568" extrusionOk="0">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5" name="Google Shape;1445;p39"/>
            <p:cNvSpPr/>
            <p:nvPr/>
          </p:nvSpPr>
          <p:spPr>
            <a:xfrm>
              <a:off x="3353350" y="1635650"/>
              <a:ext cx="161225" cy="60525"/>
            </a:xfrm>
            <a:custGeom>
              <a:avLst/>
              <a:gdLst/>
              <a:ahLst/>
              <a:cxnLst/>
              <a:rect l="l" t="t" r="r" b="b"/>
              <a:pathLst>
                <a:path w="6449" h="2421" extrusionOk="0">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6" name="Google Shape;1446;p39"/>
            <p:cNvSpPr/>
            <p:nvPr/>
          </p:nvSpPr>
          <p:spPr>
            <a:xfrm>
              <a:off x="4377875" y="2357200"/>
              <a:ext cx="26000" cy="85600"/>
            </a:xfrm>
            <a:custGeom>
              <a:avLst/>
              <a:gdLst/>
              <a:ahLst/>
              <a:cxnLst/>
              <a:rect l="l" t="t" r="r" b="b"/>
              <a:pathLst>
                <a:path w="1040" h="3424" extrusionOk="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7" name="Google Shape;1447;p39"/>
            <p:cNvSpPr/>
            <p:nvPr/>
          </p:nvSpPr>
          <p:spPr>
            <a:xfrm>
              <a:off x="3842650" y="2045925"/>
              <a:ext cx="219725" cy="234550"/>
            </a:xfrm>
            <a:custGeom>
              <a:avLst/>
              <a:gdLst/>
              <a:ahLst/>
              <a:cxnLst/>
              <a:rect l="l" t="t" r="r" b="b"/>
              <a:pathLst>
                <a:path w="8789" h="9382" extrusionOk="0">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8" name="Google Shape;1448;p39"/>
            <p:cNvSpPr/>
            <p:nvPr/>
          </p:nvSpPr>
          <p:spPr>
            <a:xfrm>
              <a:off x="2174750" y="2691850"/>
              <a:ext cx="41400" cy="18575"/>
            </a:xfrm>
            <a:custGeom>
              <a:avLst/>
              <a:gdLst/>
              <a:ahLst/>
              <a:cxnLst/>
              <a:rect l="l" t="t" r="r" b="b"/>
              <a:pathLst>
                <a:path w="1656" h="743" extrusionOk="0">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9" name="Google Shape;1449;p39"/>
            <p:cNvSpPr/>
            <p:nvPr/>
          </p:nvSpPr>
          <p:spPr>
            <a:xfrm>
              <a:off x="4394425" y="2355200"/>
              <a:ext cx="75350" cy="94450"/>
            </a:xfrm>
            <a:custGeom>
              <a:avLst/>
              <a:gdLst/>
              <a:ahLst/>
              <a:cxnLst/>
              <a:rect l="l" t="t" r="r" b="b"/>
              <a:pathLst>
                <a:path w="3014" h="3778" extrusionOk="0">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0" name="Google Shape;1450;p39"/>
            <p:cNvSpPr/>
            <p:nvPr/>
          </p:nvSpPr>
          <p:spPr>
            <a:xfrm>
              <a:off x="6182725" y="2080450"/>
              <a:ext cx="189475" cy="327850"/>
            </a:xfrm>
            <a:custGeom>
              <a:avLst/>
              <a:gdLst/>
              <a:ahLst/>
              <a:cxnLst/>
              <a:rect l="l" t="t" r="r" b="b"/>
              <a:pathLst>
                <a:path w="7579" h="13114" extrusionOk="0">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1" name="Google Shape;1451;p39"/>
            <p:cNvSpPr/>
            <p:nvPr/>
          </p:nvSpPr>
          <p:spPr>
            <a:xfrm>
              <a:off x="4538525" y="1865050"/>
              <a:ext cx="710700" cy="323275"/>
            </a:xfrm>
            <a:custGeom>
              <a:avLst/>
              <a:gdLst/>
              <a:ahLst/>
              <a:cxnLst/>
              <a:rect l="l" t="t" r="r" b="b"/>
              <a:pathLst>
                <a:path w="28428" h="12931" extrusionOk="0">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2" name="Google Shape;1452;p39"/>
            <p:cNvSpPr/>
            <p:nvPr/>
          </p:nvSpPr>
          <p:spPr>
            <a:xfrm>
              <a:off x="4400700" y="2987150"/>
              <a:ext cx="158675" cy="231125"/>
            </a:xfrm>
            <a:custGeom>
              <a:avLst/>
              <a:gdLst/>
              <a:ahLst/>
              <a:cxnLst/>
              <a:rect l="l" t="t" r="r" b="b"/>
              <a:pathLst>
                <a:path w="6347" h="9245" extrusionOk="0">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3" name="Google Shape;1453;p39"/>
            <p:cNvSpPr/>
            <p:nvPr/>
          </p:nvSpPr>
          <p:spPr>
            <a:xfrm>
              <a:off x="5005550" y="2130100"/>
              <a:ext cx="179775" cy="89325"/>
            </a:xfrm>
            <a:custGeom>
              <a:avLst/>
              <a:gdLst/>
              <a:ahLst/>
              <a:cxnLst/>
              <a:rect l="l" t="t" r="r" b="b"/>
              <a:pathLst>
                <a:path w="7191" h="3573" extrusionOk="0">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4" name="Google Shape;1454;p39"/>
            <p:cNvSpPr/>
            <p:nvPr/>
          </p:nvSpPr>
          <p:spPr>
            <a:xfrm>
              <a:off x="5756200" y="2781725"/>
              <a:ext cx="105000" cy="92475"/>
            </a:xfrm>
            <a:custGeom>
              <a:avLst/>
              <a:gdLst/>
              <a:ahLst/>
              <a:cxnLst/>
              <a:rect l="l" t="t" r="r" b="b"/>
              <a:pathLst>
                <a:path w="4200" h="3699" extrusionOk="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5" name="Google Shape;1455;p39"/>
            <p:cNvSpPr/>
            <p:nvPr/>
          </p:nvSpPr>
          <p:spPr>
            <a:xfrm>
              <a:off x="6077175" y="2234525"/>
              <a:ext cx="84175" cy="97575"/>
            </a:xfrm>
            <a:custGeom>
              <a:avLst/>
              <a:gdLst/>
              <a:ahLst/>
              <a:cxnLst/>
              <a:rect l="l" t="t" r="r" b="b"/>
              <a:pathLst>
                <a:path w="3367" h="3903" extrusionOk="0">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6" name="Google Shape;1456;p39"/>
            <p:cNvSpPr/>
            <p:nvPr/>
          </p:nvSpPr>
          <p:spPr>
            <a:xfrm>
              <a:off x="4620100" y="2429950"/>
              <a:ext cx="37125" cy="35125"/>
            </a:xfrm>
            <a:custGeom>
              <a:avLst/>
              <a:gdLst/>
              <a:ahLst/>
              <a:cxnLst/>
              <a:rect l="l" t="t" r="r" b="b"/>
              <a:pathLst>
                <a:path w="1485" h="1405" extrusionOk="0">
                  <a:moveTo>
                    <a:pt x="982" y="80"/>
                  </a:moveTo>
                  <a:lnTo>
                    <a:pt x="457" y="0"/>
                  </a:lnTo>
                  <a:lnTo>
                    <a:pt x="1" y="879"/>
                  </a:lnTo>
                  <a:lnTo>
                    <a:pt x="697" y="959"/>
                  </a:lnTo>
                  <a:lnTo>
                    <a:pt x="937" y="1404"/>
                  </a:lnTo>
                  <a:lnTo>
                    <a:pt x="1485" y="1370"/>
                  </a:lnTo>
                  <a:lnTo>
                    <a:pt x="1142" y="685"/>
                  </a:lnTo>
                  <a:lnTo>
                    <a:pt x="1176" y="4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7" name="Google Shape;1457;p39"/>
            <p:cNvSpPr/>
            <p:nvPr/>
          </p:nvSpPr>
          <p:spPr>
            <a:xfrm>
              <a:off x="5691150" y="2602275"/>
              <a:ext cx="164075" cy="194600"/>
            </a:xfrm>
            <a:custGeom>
              <a:avLst/>
              <a:gdLst/>
              <a:ahLst/>
              <a:cxnLst/>
              <a:rect l="l" t="t" r="r" b="b"/>
              <a:pathLst>
                <a:path w="6563" h="7784" extrusionOk="0">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8" name="Google Shape;1458;p39"/>
            <p:cNvSpPr/>
            <p:nvPr/>
          </p:nvSpPr>
          <p:spPr>
            <a:xfrm>
              <a:off x="4390150" y="2326375"/>
              <a:ext cx="25125" cy="35125"/>
            </a:xfrm>
            <a:custGeom>
              <a:avLst/>
              <a:gdLst/>
              <a:ahLst/>
              <a:cxnLst/>
              <a:rect l="l" t="t" r="r" b="b"/>
              <a:pathLst>
                <a:path w="1005" h="1405" extrusionOk="0">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9" name="Google Shape;1459;p39"/>
            <p:cNvSpPr/>
            <p:nvPr/>
          </p:nvSpPr>
          <p:spPr>
            <a:xfrm>
              <a:off x="3492575" y="2918100"/>
              <a:ext cx="77925" cy="95325"/>
            </a:xfrm>
            <a:custGeom>
              <a:avLst/>
              <a:gdLst/>
              <a:ahLst/>
              <a:cxnLst/>
              <a:rect l="l" t="t" r="r" b="b"/>
              <a:pathLst>
                <a:path w="3117" h="3813" extrusionOk="0">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0" name="Google Shape;1460;p39"/>
            <p:cNvSpPr/>
            <p:nvPr/>
          </p:nvSpPr>
          <p:spPr>
            <a:xfrm>
              <a:off x="3902575" y="2360625"/>
              <a:ext cx="311000" cy="307300"/>
            </a:xfrm>
            <a:custGeom>
              <a:avLst/>
              <a:gdLst/>
              <a:ahLst/>
              <a:cxnLst/>
              <a:rect l="l" t="t" r="r" b="b"/>
              <a:pathLst>
                <a:path w="12440" h="12292" extrusionOk="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1" name="Google Shape;1461;p39"/>
            <p:cNvSpPr/>
            <p:nvPr/>
          </p:nvSpPr>
          <p:spPr>
            <a:xfrm>
              <a:off x="5313675" y="2889275"/>
              <a:ext cx="42550" cy="87625"/>
            </a:xfrm>
            <a:custGeom>
              <a:avLst/>
              <a:gdLst/>
              <a:ahLst/>
              <a:cxnLst/>
              <a:rect l="l" t="t" r="r" b="b"/>
              <a:pathLst>
                <a:path w="1702" h="3505" extrusionOk="0">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2" name="Google Shape;1462;p39"/>
            <p:cNvSpPr/>
            <p:nvPr/>
          </p:nvSpPr>
          <p:spPr>
            <a:xfrm>
              <a:off x="4240950" y="3762025"/>
              <a:ext cx="45950" cy="45400"/>
            </a:xfrm>
            <a:custGeom>
              <a:avLst/>
              <a:gdLst/>
              <a:ahLst/>
              <a:cxnLst/>
              <a:rect l="l" t="t" r="r" b="b"/>
              <a:pathLst>
                <a:path w="1838" h="1816" extrusionOk="0">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3" name="Google Shape;1463;p39"/>
            <p:cNvSpPr/>
            <p:nvPr/>
          </p:nvSpPr>
          <p:spPr>
            <a:xfrm>
              <a:off x="4070900" y="1843925"/>
              <a:ext cx="94750" cy="52825"/>
            </a:xfrm>
            <a:custGeom>
              <a:avLst/>
              <a:gdLst/>
              <a:ahLst/>
              <a:cxnLst/>
              <a:rect l="l" t="t" r="r" b="b"/>
              <a:pathLst>
                <a:path w="3790" h="2113" extrusionOk="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4" name="Google Shape;1464;p39"/>
            <p:cNvSpPr/>
            <p:nvPr/>
          </p:nvSpPr>
          <p:spPr>
            <a:xfrm>
              <a:off x="3820400" y="1979175"/>
              <a:ext cx="9725" cy="15125"/>
            </a:xfrm>
            <a:custGeom>
              <a:avLst/>
              <a:gdLst/>
              <a:ahLst/>
              <a:cxnLst/>
              <a:rect l="l" t="t" r="r" b="b"/>
              <a:pathLst>
                <a:path w="389" h="605" extrusionOk="0">
                  <a:moveTo>
                    <a:pt x="366" y="594"/>
                  </a:moveTo>
                  <a:lnTo>
                    <a:pt x="389" y="206"/>
                  </a:lnTo>
                  <a:lnTo>
                    <a:pt x="252" y="0"/>
                  </a:lnTo>
                  <a:lnTo>
                    <a:pt x="58" y="34"/>
                  </a:lnTo>
                  <a:lnTo>
                    <a:pt x="1" y="536"/>
                  </a:lnTo>
                  <a:lnTo>
                    <a:pt x="160" y="60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5" name="Google Shape;1465;p39"/>
            <p:cNvSpPr/>
            <p:nvPr/>
          </p:nvSpPr>
          <p:spPr>
            <a:xfrm>
              <a:off x="4068900" y="1810550"/>
              <a:ext cx="119275" cy="49950"/>
            </a:xfrm>
            <a:custGeom>
              <a:avLst/>
              <a:gdLst/>
              <a:ahLst/>
              <a:cxnLst/>
              <a:rect l="l" t="t" r="r" b="b"/>
              <a:pathLst>
                <a:path w="4771" h="1998" extrusionOk="0">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6" name="Google Shape;1466;p39"/>
            <p:cNvSpPr/>
            <p:nvPr/>
          </p:nvSpPr>
          <p:spPr>
            <a:xfrm>
              <a:off x="3387025" y="2300700"/>
              <a:ext cx="313000" cy="325550"/>
            </a:xfrm>
            <a:custGeom>
              <a:avLst/>
              <a:gdLst/>
              <a:ahLst/>
              <a:cxnLst/>
              <a:rect l="l" t="t" r="r" b="b"/>
              <a:pathLst>
                <a:path w="12520" h="13022" extrusionOk="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7" name="Google Shape;1467;p39"/>
            <p:cNvSpPr/>
            <p:nvPr/>
          </p:nvSpPr>
          <p:spPr>
            <a:xfrm>
              <a:off x="4189875" y="2015975"/>
              <a:ext cx="65925" cy="65925"/>
            </a:xfrm>
            <a:custGeom>
              <a:avLst/>
              <a:gdLst/>
              <a:ahLst/>
              <a:cxnLst/>
              <a:rect l="l" t="t" r="r" b="b"/>
              <a:pathLst>
                <a:path w="2637" h="2637" extrusionOk="0">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8" name="Google Shape;1468;p39"/>
            <p:cNvSpPr/>
            <p:nvPr/>
          </p:nvSpPr>
          <p:spPr>
            <a:xfrm>
              <a:off x="4569600" y="3385425"/>
              <a:ext cx="153250" cy="307875"/>
            </a:xfrm>
            <a:custGeom>
              <a:avLst/>
              <a:gdLst/>
              <a:ahLst/>
              <a:cxnLst/>
              <a:rect l="l" t="t" r="r" b="b"/>
              <a:pathLst>
                <a:path w="6130" h="12315" extrusionOk="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9" name="Google Shape;1469;p39"/>
            <p:cNvSpPr/>
            <p:nvPr/>
          </p:nvSpPr>
          <p:spPr>
            <a:xfrm>
              <a:off x="1486900" y="2369750"/>
              <a:ext cx="529250" cy="412575"/>
            </a:xfrm>
            <a:custGeom>
              <a:avLst/>
              <a:gdLst/>
              <a:ahLst/>
              <a:cxnLst/>
              <a:rect l="l" t="t" r="r" b="b"/>
              <a:pathLst>
                <a:path w="21170" h="16503" extrusionOk="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0" name="Google Shape;1470;p39"/>
            <p:cNvSpPr/>
            <p:nvPr/>
          </p:nvSpPr>
          <p:spPr>
            <a:xfrm>
              <a:off x="4096575" y="2151500"/>
              <a:ext cx="45950" cy="32825"/>
            </a:xfrm>
            <a:custGeom>
              <a:avLst/>
              <a:gdLst/>
              <a:ahLst/>
              <a:cxnLst/>
              <a:rect l="l" t="t" r="r" b="b"/>
              <a:pathLst>
                <a:path w="1838" h="1313" extrusionOk="0">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1" name="Google Shape;1471;p39"/>
            <p:cNvSpPr/>
            <p:nvPr/>
          </p:nvSpPr>
          <p:spPr>
            <a:xfrm>
              <a:off x="3479450" y="2545500"/>
              <a:ext cx="326425" cy="337525"/>
            </a:xfrm>
            <a:custGeom>
              <a:avLst/>
              <a:gdLst/>
              <a:ahLst/>
              <a:cxnLst/>
              <a:rect l="l" t="t" r="r" b="b"/>
              <a:pathLst>
                <a:path w="13057" h="13501" extrusionOk="0">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2" name="Google Shape;1472;p39"/>
            <p:cNvSpPr/>
            <p:nvPr/>
          </p:nvSpPr>
          <p:spPr>
            <a:xfrm>
              <a:off x="5533650" y="2469325"/>
              <a:ext cx="174925" cy="417425"/>
            </a:xfrm>
            <a:custGeom>
              <a:avLst/>
              <a:gdLst/>
              <a:ahLst/>
              <a:cxnLst/>
              <a:rect l="l" t="t" r="r" b="b"/>
              <a:pathLst>
                <a:path w="6997" h="16697" extrusionOk="0">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3" name="Google Shape;1473;p39"/>
            <p:cNvSpPr/>
            <p:nvPr/>
          </p:nvSpPr>
          <p:spPr>
            <a:xfrm>
              <a:off x="4057775" y="2124950"/>
              <a:ext cx="33400" cy="36275"/>
            </a:xfrm>
            <a:custGeom>
              <a:avLst/>
              <a:gdLst/>
              <a:ahLst/>
              <a:cxnLst/>
              <a:rect l="l" t="t" r="r" b="b"/>
              <a:pathLst>
                <a:path w="1336" h="1451" extrusionOk="0">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4" name="Google Shape;1474;p39"/>
            <p:cNvSpPr/>
            <p:nvPr/>
          </p:nvSpPr>
          <p:spPr>
            <a:xfrm>
              <a:off x="5255200" y="1937225"/>
              <a:ext cx="593450" cy="230275"/>
            </a:xfrm>
            <a:custGeom>
              <a:avLst/>
              <a:gdLst/>
              <a:ahLst/>
              <a:cxnLst/>
              <a:rect l="l" t="t" r="r" b="b"/>
              <a:pathLst>
                <a:path w="23738" h="9211" extrusionOk="0">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5" name="Google Shape;1475;p39"/>
            <p:cNvSpPr/>
            <p:nvPr/>
          </p:nvSpPr>
          <p:spPr>
            <a:xfrm>
              <a:off x="4320550" y="3346350"/>
              <a:ext cx="210275" cy="372625"/>
            </a:xfrm>
            <a:custGeom>
              <a:avLst/>
              <a:gdLst/>
              <a:ahLst/>
              <a:cxnLst/>
              <a:rect l="l" t="t" r="r" b="b"/>
              <a:pathLst>
                <a:path w="8411" h="14905" extrusionOk="0">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6" name="Google Shape;1476;p39"/>
            <p:cNvSpPr/>
            <p:nvPr/>
          </p:nvSpPr>
          <p:spPr>
            <a:xfrm>
              <a:off x="3386175" y="2490425"/>
              <a:ext cx="239400" cy="290175"/>
            </a:xfrm>
            <a:custGeom>
              <a:avLst/>
              <a:gdLst/>
              <a:ahLst/>
              <a:cxnLst/>
              <a:rect l="l" t="t" r="r" b="b"/>
              <a:pathLst>
                <a:path w="9576" h="11607" extrusionOk="0">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7" name="Google Shape;1477;p39"/>
            <p:cNvSpPr/>
            <p:nvPr/>
          </p:nvSpPr>
          <p:spPr>
            <a:xfrm>
              <a:off x="4371050" y="3321525"/>
              <a:ext cx="59350" cy="172050"/>
            </a:xfrm>
            <a:custGeom>
              <a:avLst/>
              <a:gdLst/>
              <a:ahLst/>
              <a:cxnLst/>
              <a:rect l="l" t="t" r="r" b="b"/>
              <a:pathLst>
                <a:path w="2374" h="6882" extrusionOk="0">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8" name="Google Shape;1478;p39"/>
            <p:cNvSpPr/>
            <p:nvPr/>
          </p:nvSpPr>
          <p:spPr>
            <a:xfrm>
              <a:off x="5723100" y="2954900"/>
              <a:ext cx="383475" cy="139550"/>
            </a:xfrm>
            <a:custGeom>
              <a:avLst/>
              <a:gdLst/>
              <a:ahLst/>
              <a:cxnLst/>
              <a:rect l="l" t="t" r="r" b="b"/>
              <a:pathLst>
                <a:path w="15339" h="5582" extrusionOk="0">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9" name="Google Shape;1479;p39"/>
            <p:cNvSpPr/>
            <p:nvPr/>
          </p:nvSpPr>
          <p:spPr>
            <a:xfrm>
              <a:off x="3953650" y="3496700"/>
              <a:ext cx="263350" cy="274775"/>
            </a:xfrm>
            <a:custGeom>
              <a:avLst/>
              <a:gdLst/>
              <a:ahLst/>
              <a:cxnLst/>
              <a:rect l="l" t="t" r="r" b="b"/>
              <a:pathLst>
                <a:path w="10534" h="10991" extrusionOk="0">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0" name="Google Shape;1480;p39"/>
            <p:cNvSpPr/>
            <p:nvPr/>
          </p:nvSpPr>
          <p:spPr>
            <a:xfrm>
              <a:off x="3727100" y="2579450"/>
              <a:ext cx="307025" cy="268200"/>
            </a:xfrm>
            <a:custGeom>
              <a:avLst/>
              <a:gdLst/>
              <a:ahLst/>
              <a:cxnLst/>
              <a:rect l="l" t="t" r="r" b="b"/>
              <a:pathLst>
                <a:path w="12281" h="10728" extrusionOk="0">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1" name="Google Shape;1481;p39"/>
            <p:cNvSpPr/>
            <p:nvPr/>
          </p:nvSpPr>
          <p:spPr>
            <a:xfrm>
              <a:off x="3775325" y="2797425"/>
              <a:ext cx="236250" cy="218550"/>
            </a:xfrm>
            <a:custGeom>
              <a:avLst/>
              <a:gdLst/>
              <a:ahLst/>
              <a:cxnLst/>
              <a:rect l="l" t="t" r="r" b="b"/>
              <a:pathLst>
                <a:path w="9450" h="8742" extrusionOk="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2" name="Google Shape;1482;p39"/>
            <p:cNvSpPr/>
            <p:nvPr/>
          </p:nvSpPr>
          <p:spPr>
            <a:xfrm>
              <a:off x="1977050" y="2771450"/>
              <a:ext cx="94450" cy="97325"/>
            </a:xfrm>
            <a:custGeom>
              <a:avLst/>
              <a:gdLst/>
              <a:ahLst/>
              <a:cxnLst/>
              <a:rect l="l" t="t" r="r" b="b"/>
              <a:pathLst>
                <a:path w="3778" h="3893" extrusionOk="0">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3" name="Google Shape;1483;p39"/>
            <p:cNvSpPr/>
            <p:nvPr/>
          </p:nvSpPr>
          <p:spPr>
            <a:xfrm>
              <a:off x="3778450" y="1905550"/>
              <a:ext cx="63375" cy="58800"/>
            </a:xfrm>
            <a:custGeom>
              <a:avLst/>
              <a:gdLst/>
              <a:ahLst/>
              <a:cxnLst/>
              <a:rect l="l" t="t" r="r" b="b"/>
              <a:pathLst>
                <a:path w="2535" h="2352" extrusionOk="0">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4" name="Google Shape;1484;p39"/>
            <p:cNvSpPr/>
            <p:nvPr/>
          </p:nvSpPr>
          <p:spPr>
            <a:xfrm>
              <a:off x="3799850" y="1383450"/>
              <a:ext cx="372075" cy="424550"/>
            </a:xfrm>
            <a:custGeom>
              <a:avLst/>
              <a:gdLst/>
              <a:ahLst/>
              <a:cxnLst/>
              <a:rect l="l" t="t" r="r" b="b"/>
              <a:pathLst>
                <a:path w="14883" h="16982" extrusionOk="0">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5" name="Google Shape;1485;p39"/>
            <p:cNvSpPr/>
            <p:nvPr/>
          </p:nvSpPr>
          <p:spPr>
            <a:xfrm>
              <a:off x="5268050" y="2421950"/>
              <a:ext cx="165500" cy="91050"/>
            </a:xfrm>
            <a:custGeom>
              <a:avLst/>
              <a:gdLst/>
              <a:ahLst/>
              <a:cxnLst/>
              <a:rect l="l" t="t" r="r" b="b"/>
              <a:pathLst>
                <a:path w="6620" h="3642" extrusionOk="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6" name="Google Shape;1486;p39"/>
            <p:cNvSpPr/>
            <p:nvPr/>
          </p:nvSpPr>
          <p:spPr>
            <a:xfrm>
              <a:off x="6693125" y="3893550"/>
              <a:ext cx="362375" cy="274500"/>
            </a:xfrm>
            <a:custGeom>
              <a:avLst/>
              <a:gdLst/>
              <a:ahLst/>
              <a:cxnLst/>
              <a:rect l="l" t="t" r="r" b="b"/>
              <a:pathLst>
                <a:path w="14495" h="10980" extrusionOk="0">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7" name="Google Shape;1487;p39"/>
            <p:cNvSpPr/>
            <p:nvPr/>
          </p:nvSpPr>
          <p:spPr>
            <a:xfrm>
              <a:off x="4746775" y="2513250"/>
              <a:ext cx="147250" cy="221150"/>
            </a:xfrm>
            <a:custGeom>
              <a:avLst/>
              <a:gdLst/>
              <a:ahLst/>
              <a:cxnLst/>
              <a:rect l="l" t="t" r="r" b="b"/>
              <a:pathLst>
                <a:path w="5890" h="8846" extrusionOk="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8" name="Google Shape;1488;p39"/>
            <p:cNvSpPr/>
            <p:nvPr/>
          </p:nvSpPr>
          <p:spPr>
            <a:xfrm>
              <a:off x="4893150" y="2268750"/>
              <a:ext cx="296175" cy="305875"/>
            </a:xfrm>
            <a:custGeom>
              <a:avLst/>
              <a:gdLst/>
              <a:ahLst/>
              <a:cxnLst/>
              <a:rect l="l" t="t" r="r" b="b"/>
              <a:pathLst>
                <a:path w="11847" h="12235" extrusionOk="0">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9" name="Google Shape;1489;p39"/>
            <p:cNvSpPr/>
            <p:nvPr/>
          </p:nvSpPr>
          <p:spPr>
            <a:xfrm>
              <a:off x="2063775" y="2894125"/>
              <a:ext cx="114150" cy="54250"/>
            </a:xfrm>
            <a:custGeom>
              <a:avLst/>
              <a:gdLst/>
              <a:ahLst/>
              <a:cxnLst/>
              <a:rect l="l" t="t" r="r" b="b"/>
              <a:pathLst>
                <a:path w="4566" h="2170" extrusionOk="0">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0" name="Google Shape;1490;p39"/>
            <p:cNvSpPr/>
            <p:nvPr/>
          </p:nvSpPr>
          <p:spPr>
            <a:xfrm>
              <a:off x="2091450" y="3113250"/>
              <a:ext cx="264225" cy="415150"/>
            </a:xfrm>
            <a:custGeom>
              <a:avLst/>
              <a:gdLst/>
              <a:ahLst/>
              <a:cxnLst/>
              <a:rect l="l" t="t" r="r" b="b"/>
              <a:pathLst>
                <a:path w="10569" h="16606" extrusionOk="0">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1" name="Google Shape;1491;p39"/>
            <p:cNvSpPr/>
            <p:nvPr/>
          </p:nvSpPr>
          <p:spPr>
            <a:xfrm>
              <a:off x="6061750" y="2692150"/>
              <a:ext cx="189200" cy="293600"/>
            </a:xfrm>
            <a:custGeom>
              <a:avLst/>
              <a:gdLst/>
              <a:ahLst/>
              <a:cxnLst/>
              <a:rect l="l" t="t" r="r" b="b"/>
              <a:pathLst>
                <a:path w="7568" h="11744" extrusionOk="0">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2" name="Google Shape;1492;p39"/>
            <p:cNvSpPr/>
            <p:nvPr/>
          </p:nvSpPr>
          <p:spPr>
            <a:xfrm>
              <a:off x="6537350" y="3168875"/>
              <a:ext cx="304175" cy="184900"/>
            </a:xfrm>
            <a:custGeom>
              <a:avLst/>
              <a:gdLst/>
              <a:ahLst/>
              <a:cxnLst/>
              <a:rect l="l" t="t" r="r" b="b"/>
              <a:pathLst>
                <a:path w="12167" h="7396" extrusionOk="0">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3" name="Google Shape;1493;p39"/>
            <p:cNvSpPr/>
            <p:nvPr/>
          </p:nvSpPr>
          <p:spPr>
            <a:xfrm>
              <a:off x="3959925" y="1876450"/>
              <a:ext cx="177200" cy="127000"/>
            </a:xfrm>
            <a:custGeom>
              <a:avLst/>
              <a:gdLst/>
              <a:ahLst/>
              <a:cxnLst/>
              <a:rect l="l" t="t" r="r" b="b"/>
              <a:pathLst>
                <a:path w="7088" h="5080" extrusionOk="0">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4" name="Google Shape;1494;p39"/>
            <p:cNvSpPr/>
            <p:nvPr/>
          </p:nvSpPr>
          <p:spPr>
            <a:xfrm>
              <a:off x="6017825" y="2136950"/>
              <a:ext cx="90750" cy="119275"/>
            </a:xfrm>
            <a:custGeom>
              <a:avLst/>
              <a:gdLst/>
              <a:ahLst/>
              <a:cxnLst/>
              <a:rect l="l" t="t" r="r" b="b"/>
              <a:pathLst>
                <a:path w="3630" h="4771" extrusionOk="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5" name="Google Shape;1495;p39"/>
            <p:cNvSpPr/>
            <p:nvPr/>
          </p:nvSpPr>
          <p:spPr>
            <a:xfrm>
              <a:off x="3544225" y="2152350"/>
              <a:ext cx="59950" cy="123275"/>
            </a:xfrm>
            <a:custGeom>
              <a:avLst/>
              <a:gdLst/>
              <a:ahLst/>
              <a:cxnLst/>
              <a:rect l="l" t="t" r="r" b="b"/>
              <a:pathLst>
                <a:path w="2398" h="4931" extrusionOk="0">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6" name="Google Shape;1496;p39"/>
            <p:cNvSpPr/>
            <p:nvPr/>
          </p:nvSpPr>
          <p:spPr>
            <a:xfrm>
              <a:off x="2492025" y="3550900"/>
              <a:ext cx="169500" cy="186625"/>
            </a:xfrm>
            <a:custGeom>
              <a:avLst/>
              <a:gdLst/>
              <a:ahLst/>
              <a:cxnLst/>
              <a:rect l="l" t="t" r="r" b="b"/>
              <a:pathLst>
                <a:path w="6780" h="7465" extrusionOk="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7" name="Google Shape;1497;p39"/>
            <p:cNvSpPr/>
            <p:nvPr/>
          </p:nvSpPr>
          <p:spPr>
            <a:xfrm>
              <a:off x="4390150" y="2374025"/>
              <a:ext cx="10875" cy="26850"/>
            </a:xfrm>
            <a:custGeom>
              <a:avLst/>
              <a:gdLst/>
              <a:ahLst/>
              <a:cxnLst/>
              <a:rect l="l" t="t" r="r" b="b"/>
              <a:pathLst>
                <a:path w="435" h="1074" extrusionOk="0">
                  <a:moveTo>
                    <a:pt x="377" y="126"/>
                  </a:moveTo>
                  <a:lnTo>
                    <a:pt x="92" y="1"/>
                  </a:lnTo>
                  <a:lnTo>
                    <a:pt x="1" y="617"/>
                  </a:lnTo>
                  <a:lnTo>
                    <a:pt x="195" y="720"/>
                  </a:lnTo>
                  <a:lnTo>
                    <a:pt x="24" y="834"/>
                  </a:lnTo>
                  <a:lnTo>
                    <a:pt x="12" y="1073"/>
                  </a:lnTo>
                  <a:lnTo>
                    <a:pt x="354" y="959"/>
                  </a:lnTo>
                  <a:lnTo>
                    <a:pt x="434" y="68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8" name="Google Shape;1498;p39"/>
            <p:cNvSpPr/>
            <p:nvPr/>
          </p:nvSpPr>
          <p:spPr>
            <a:xfrm>
              <a:off x="4709975" y="2519525"/>
              <a:ext cx="17425" cy="35400"/>
            </a:xfrm>
            <a:custGeom>
              <a:avLst/>
              <a:gdLst/>
              <a:ahLst/>
              <a:cxnLst/>
              <a:rect l="l" t="t" r="r" b="b"/>
              <a:pathLst>
                <a:path w="697" h="1416" extrusionOk="0">
                  <a:moveTo>
                    <a:pt x="583" y="1359"/>
                  </a:moveTo>
                  <a:lnTo>
                    <a:pt x="697" y="811"/>
                  </a:lnTo>
                  <a:lnTo>
                    <a:pt x="628" y="286"/>
                  </a:lnTo>
                  <a:lnTo>
                    <a:pt x="355" y="1"/>
                  </a:lnTo>
                  <a:lnTo>
                    <a:pt x="149" y="103"/>
                  </a:lnTo>
                  <a:lnTo>
                    <a:pt x="1" y="571"/>
                  </a:lnTo>
                  <a:lnTo>
                    <a:pt x="115" y="1245"/>
                  </a:lnTo>
                  <a:lnTo>
                    <a:pt x="366" y="141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9" name="Google Shape;1499;p39"/>
            <p:cNvSpPr/>
            <p:nvPr/>
          </p:nvSpPr>
          <p:spPr>
            <a:xfrm>
              <a:off x="4082300" y="2021400"/>
              <a:ext cx="171225" cy="100150"/>
            </a:xfrm>
            <a:custGeom>
              <a:avLst/>
              <a:gdLst/>
              <a:ahLst/>
              <a:cxnLst/>
              <a:rect l="l" t="t" r="r" b="b"/>
              <a:pathLst>
                <a:path w="6849" h="4006" extrusionOk="0">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0" name="Google Shape;1500;p39"/>
            <p:cNvSpPr/>
            <p:nvPr/>
          </p:nvSpPr>
          <p:spPr>
            <a:xfrm>
              <a:off x="4052075" y="1374325"/>
              <a:ext cx="2474475" cy="802875"/>
            </a:xfrm>
            <a:custGeom>
              <a:avLst/>
              <a:gdLst/>
              <a:ahLst/>
              <a:cxnLst/>
              <a:rect l="l" t="t" r="r" b="b"/>
              <a:pathLst>
                <a:path w="98979" h="32115" extrusionOk="0">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1" name="Google Shape;1501;p39"/>
            <p:cNvSpPr/>
            <p:nvPr/>
          </p:nvSpPr>
          <p:spPr>
            <a:xfrm>
              <a:off x="4302575" y="3138075"/>
              <a:ext cx="36525" cy="40250"/>
            </a:xfrm>
            <a:custGeom>
              <a:avLst/>
              <a:gdLst/>
              <a:ahLst/>
              <a:cxnLst/>
              <a:rect l="l" t="t" r="r" b="b"/>
              <a:pathLst>
                <a:path w="1461" h="1610" extrusionOk="0">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2" name="Google Shape;1502;p39"/>
            <p:cNvSpPr/>
            <p:nvPr/>
          </p:nvSpPr>
          <p:spPr>
            <a:xfrm>
              <a:off x="3386175" y="2484725"/>
              <a:ext cx="167200" cy="151225"/>
            </a:xfrm>
            <a:custGeom>
              <a:avLst/>
              <a:gdLst/>
              <a:ahLst/>
              <a:cxnLst/>
              <a:rect l="l" t="t" r="r" b="b"/>
              <a:pathLst>
                <a:path w="6688" h="6049" extrusionOk="0">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3" name="Google Shape;1503;p39"/>
            <p:cNvSpPr/>
            <p:nvPr/>
          </p:nvSpPr>
          <p:spPr>
            <a:xfrm>
              <a:off x="4391300" y="2382575"/>
              <a:ext cx="421975" cy="358950"/>
            </a:xfrm>
            <a:custGeom>
              <a:avLst/>
              <a:gdLst/>
              <a:ahLst/>
              <a:cxnLst/>
              <a:rect l="l" t="t" r="r" b="b"/>
              <a:pathLst>
                <a:path w="16879" h="14358" extrusionOk="0">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4" name="Google Shape;1504;p39"/>
            <p:cNvSpPr/>
            <p:nvPr/>
          </p:nvSpPr>
          <p:spPr>
            <a:xfrm>
              <a:off x="4157925" y="2613100"/>
              <a:ext cx="321850" cy="303325"/>
            </a:xfrm>
            <a:custGeom>
              <a:avLst/>
              <a:gdLst/>
              <a:ahLst/>
              <a:cxnLst/>
              <a:rect l="l" t="t" r="r" b="b"/>
              <a:pathLst>
                <a:path w="12874" h="12133" extrusionOk="0">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5" name="Google Shape;1505;p39"/>
            <p:cNvSpPr/>
            <p:nvPr/>
          </p:nvSpPr>
          <p:spPr>
            <a:xfrm>
              <a:off x="4198425" y="2834225"/>
              <a:ext cx="229425" cy="198300"/>
            </a:xfrm>
            <a:custGeom>
              <a:avLst/>
              <a:gdLst/>
              <a:ahLst/>
              <a:cxnLst/>
              <a:rect l="l" t="t" r="r" b="b"/>
              <a:pathLst>
                <a:path w="9177" h="7932" extrusionOk="0">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6" name="Google Shape;1506;p39"/>
            <p:cNvSpPr/>
            <p:nvPr/>
          </p:nvSpPr>
          <p:spPr>
            <a:xfrm>
              <a:off x="3371325" y="2735800"/>
              <a:ext cx="121850" cy="96450"/>
            </a:xfrm>
            <a:custGeom>
              <a:avLst/>
              <a:gdLst/>
              <a:ahLst/>
              <a:cxnLst/>
              <a:rect l="l" t="t" r="r" b="b"/>
              <a:pathLst>
                <a:path w="4874" h="3858" extrusionOk="0">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7" name="Google Shape;1507;p39"/>
            <p:cNvSpPr/>
            <p:nvPr/>
          </p:nvSpPr>
          <p:spPr>
            <a:xfrm>
              <a:off x="3456650" y="2884150"/>
              <a:ext cx="60500" cy="74200"/>
            </a:xfrm>
            <a:custGeom>
              <a:avLst/>
              <a:gdLst/>
              <a:ahLst/>
              <a:cxnLst/>
              <a:rect l="l" t="t" r="r" b="b"/>
              <a:pathLst>
                <a:path w="2420" h="2968" extrusionOk="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8" name="Google Shape;1508;p39"/>
            <p:cNvSpPr/>
            <p:nvPr/>
          </p:nvSpPr>
          <p:spPr>
            <a:xfrm>
              <a:off x="1930550" y="2784875"/>
              <a:ext cx="47375" cy="28825"/>
            </a:xfrm>
            <a:custGeom>
              <a:avLst/>
              <a:gdLst/>
              <a:ahLst/>
              <a:cxnLst/>
              <a:rect l="l" t="t" r="r" b="b"/>
              <a:pathLst>
                <a:path w="1895" h="1153" extrusionOk="0">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9" name="Google Shape;1509;p39"/>
            <p:cNvSpPr/>
            <p:nvPr/>
          </p:nvSpPr>
          <p:spPr>
            <a:xfrm>
              <a:off x="4057500" y="2067050"/>
              <a:ext cx="81050" cy="86175"/>
            </a:xfrm>
            <a:custGeom>
              <a:avLst/>
              <a:gdLst/>
              <a:ahLst/>
              <a:cxnLst/>
              <a:rect l="l" t="t" r="r" b="b"/>
              <a:pathLst>
                <a:path w="3242" h="3447" extrusionOk="0">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0" name="Google Shape;1510;p39"/>
            <p:cNvSpPr/>
            <p:nvPr/>
          </p:nvSpPr>
          <p:spPr>
            <a:xfrm>
              <a:off x="2559075" y="2975175"/>
              <a:ext cx="82750" cy="95875"/>
            </a:xfrm>
            <a:custGeom>
              <a:avLst/>
              <a:gdLst/>
              <a:ahLst/>
              <a:cxnLst/>
              <a:rect l="l" t="t" r="r" b="b"/>
              <a:pathLst>
                <a:path w="3310" h="3835" extrusionOk="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1" name="Google Shape;1511;p39"/>
            <p:cNvSpPr/>
            <p:nvPr/>
          </p:nvSpPr>
          <p:spPr>
            <a:xfrm>
              <a:off x="4018125" y="1991425"/>
              <a:ext cx="98150" cy="40250"/>
            </a:xfrm>
            <a:custGeom>
              <a:avLst/>
              <a:gdLst/>
              <a:ahLst/>
              <a:cxnLst/>
              <a:rect l="l" t="t" r="r" b="b"/>
              <a:pathLst>
                <a:path w="3926" h="1610" extrusionOk="0">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2" name="Google Shape;1512;p39"/>
            <p:cNvSpPr/>
            <p:nvPr/>
          </p:nvSpPr>
          <p:spPr>
            <a:xfrm>
              <a:off x="3965900" y="2051625"/>
              <a:ext cx="50525" cy="31125"/>
            </a:xfrm>
            <a:custGeom>
              <a:avLst/>
              <a:gdLst/>
              <a:ahLst/>
              <a:cxnLst/>
              <a:rect l="l" t="t" r="r" b="b"/>
              <a:pathLst>
                <a:path w="2021" h="1245" extrusionOk="0">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3" name="Google Shape;1513;p39"/>
            <p:cNvSpPr/>
            <p:nvPr/>
          </p:nvSpPr>
          <p:spPr>
            <a:xfrm>
              <a:off x="3899725" y="1585450"/>
              <a:ext cx="181750" cy="280475"/>
            </a:xfrm>
            <a:custGeom>
              <a:avLst/>
              <a:gdLst/>
              <a:ahLst/>
              <a:cxnLst/>
              <a:rect l="l" t="t" r="r" b="b"/>
              <a:pathLst>
                <a:path w="7270" h="11219" extrusionOk="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4" name="Google Shape;1514;p39"/>
            <p:cNvSpPr/>
            <p:nvPr/>
          </p:nvSpPr>
          <p:spPr>
            <a:xfrm>
              <a:off x="4317400" y="3694425"/>
              <a:ext cx="27125" cy="37100"/>
            </a:xfrm>
            <a:custGeom>
              <a:avLst/>
              <a:gdLst/>
              <a:ahLst/>
              <a:cxnLst/>
              <a:rect l="l" t="t" r="r" b="b"/>
              <a:pathLst>
                <a:path w="1085" h="1484" extrusionOk="0">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5" name="Google Shape;1515;p39"/>
            <p:cNvSpPr/>
            <p:nvPr/>
          </p:nvSpPr>
          <p:spPr>
            <a:xfrm>
              <a:off x="4398425" y="2266175"/>
              <a:ext cx="115875" cy="113000"/>
            </a:xfrm>
            <a:custGeom>
              <a:avLst/>
              <a:gdLst/>
              <a:ahLst/>
              <a:cxnLst/>
              <a:rect l="l" t="t" r="r" b="b"/>
              <a:pathLst>
                <a:path w="4635" h="4520" extrusionOk="0">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6" name="Google Shape;1516;p39"/>
            <p:cNvSpPr/>
            <p:nvPr/>
          </p:nvSpPr>
          <p:spPr>
            <a:xfrm>
              <a:off x="3990150" y="2580875"/>
              <a:ext cx="204875" cy="362650"/>
            </a:xfrm>
            <a:custGeom>
              <a:avLst/>
              <a:gdLst/>
              <a:ahLst/>
              <a:cxnLst/>
              <a:rect l="l" t="t" r="r" b="b"/>
              <a:pathLst>
                <a:path w="8195" h="14506" extrusionOk="0">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7" name="Google Shape;1517;p39"/>
            <p:cNvSpPr/>
            <p:nvPr/>
          </p:nvSpPr>
          <p:spPr>
            <a:xfrm>
              <a:off x="3720250" y="2862175"/>
              <a:ext cx="38550" cy="115300"/>
            </a:xfrm>
            <a:custGeom>
              <a:avLst/>
              <a:gdLst/>
              <a:ahLst/>
              <a:cxnLst/>
              <a:rect l="l" t="t" r="r" b="b"/>
              <a:pathLst>
                <a:path w="1542" h="4612" extrusionOk="0">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8" name="Google Shape;1518;p39"/>
            <p:cNvSpPr/>
            <p:nvPr/>
          </p:nvSpPr>
          <p:spPr>
            <a:xfrm>
              <a:off x="5643225" y="2649050"/>
              <a:ext cx="173475" cy="334125"/>
            </a:xfrm>
            <a:custGeom>
              <a:avLst/>
              <a:gdLst/>
              <a:ahLst/>
              <a:cxnLst/>
              <a:rect l="l" t="t" r="r" b="b"/>
              <a:pathLst>
                <a:path w="6939" h="13365" extrusionOk="0">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9" name="Google Shape;1519;p39"/>
            <p:cNvSpPr/>
            <p:nvPr/>
          </p:nvSpPr>
          <p:spPr>
            <a:xfrm>
              <a:off x="4972475" y="2181450"/>
              <a:ext cx="151225" cy="96450"/>
            </a:xfrm>
            <a:custGeom>
              <a:avLst/>
              <a:gdLst/>
              <a:ahLst/>
              <a:cxnLst/>
              <a:rect l="l" t="t" r="r" b="b"/>
              <a:pathLst>
                <a:path w="6049" h="3858" extrusionOk="0">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0" name="Google Shape;1520;p39"/>
            <p:cNvSpPr/>
            <p:nvPr/>
          </p:nvSpPr>
          <p:spPr>
            <a:xfrm>
              <a:off x="4682025" y="2141800"/>
              <a:ext cx="283625" cy="169775"/>
            </a:xfrm>
            <a:custGeom>
              <a:avLst/>
              <a:gdLst/>
              <a:ahLst/>
              <a:cxnLst/>
              <a:rect l="l" t="t" r="r" b="b"/>
              <a:pathLst>
                <a:path w="11345" h="6791" extrusionOk="0">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1" name="Google Shape;1521;p39"/>
            <p:cNvSpPr/>
            <p:nvPr/>
          </p:nvSpPr>
          <p:spPr>
            <a:xfrm>
              <a:off x="6216675" y="3299850"/>
              <a:ext cx="48250" cy="25400"/>
            </a:xfrm>
            <a:custGeom>
              <a:avLst/>
              <a:gdLst/>
              <a:ahLst/>
              <a:cxnLst/>
              <a:rect l="l" t="t" r="r" b="b"/>
              <a:pathLst>
                <a:path w="1930" h="1016" extrusionOk="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2" name="Google Shape;1522;p39"/>
            <p:cNvSpPr/>
            <p:nvPr/>
          </p:nvSpPr>
          <p:spPr>
            <a:xfrm>
              <a:off x="3864050" y="2263900"/>
              <a:ext cx="75925" cy="160375"/>
            </a:xfrm>
            <a:custGeom>
              <a:avLst/>
              <a:gdLst/>
              <a:ahLst/>
              <a:cxnLst/>
              <a:rect l="l" t="t" r="r" b="b"/>
              <a:pathLst>
                <a:path w="3037" h="6415" extrusionOk="0">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3" name="Google Shape;1523;p39"/>
            <p:cNvSpPr/>
            <p:nvPr/>
          </p:nvSpPr>
          <p:spPr>
            <a:xfrm>
              <a:off x="4199275" y="2155475"/>
              <a:ext cx="360100" cy="143550"/>
            </a:xfrm>
            <a:custGeom>
              <a:avLst/>
              <a:gdLst/>
              <a:ahLst/>
              <a:cxnLst/>
              <a:rect l="l" t="t" r="r" b="b"/>
              <a:pathLst>
                <a:path w="14404" h="5742" extrusionOk="0">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4" name="Google Shape;1524;p39"/>
            <p:cNvSpPr/>
            <p:nvPr/>
          </p:nvSpPr>
          <p:spPr>
            <a:xfrm>
              <a:off x="6070875" y="2538075"/>
              <a:ext cx="28850" cy="75625"/>
            </a:xfrm>
            <a:custGeom>
              <a:avLst/>
              <a:gdLst/>
              <a:ahLst/>
              <a:cxnLst/>
              <a:rect l="l" t="t" r="r" b="b"/>
              <a:pathLst>
                <a:path w="1154" h="3025" extrusionOk="0">
                  <a:moveTo>
                    <a:pt x="971" y="2283"/>
                  </a:moveTo>
                  <a:lnTo>
                    <a:pt x="1142" y="834"/>
                  </a:lnTo>
                  <a:lnTo>
                    <a:pt x="1154" y="274"/>
                  </a:lnTo>
                  <a:lnTo>
                    <a:pt x="743" y="1"/>
                  </a:lnTo>
                  <a:lnTo>
                    <a:pt x="275" y="685"/>
                  </a:lnTo>
                  <a:lnTo>
                    <a:pt x="1" y="1587"/>
                  </a:lnTo>
                  <a:lnTo>
                    <a:pt x="206" y="2260"/>
                  </a:lnTo>
                  <a:lnTo>
                    <a:pt x="777" y="302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5" name="Google Shape;1525;p39"/>
            <p:cNvSpPr/>
            <p:nvPr/>
          </p:nvSpPr>
          <p:spPr>
            <a:xfrm>
              <a:off x="4313700" y="3135225"/>
              <a:ext cx="211725" cy="242825"/>
            </a:xfrm>
            <a:custGeom>
              <a:avLst/>
              <a:gdLst/>
              <a:ahLst/>
              <a:cxnLst/>
              <a:rect l="l" t="t" r="r" b="b"/>
              <a:pathLst>
                <a:path w="8469" h="9713" extrusionOk="0">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6" name="Google Shape;1526;p39"/>
            <p:cNvSpPr/>
            <p:nvPr/>
          </p:nvSpPr>
          <p:spPr>
            <a:xfrm>
              <a:off x="4313975" y="3015675"/>
              <a:ext cx="109575" cy="128975"/>
            </a:xfrm>
            <a:custGeom>
              <a:avLst/>
              <a:gdLst/>
              <a:ahLst/>
              <a:cxnLst/>
              <a:rect l="l" t="t" r="r" b="b"/>
              <a:pathLst>
                <a:path w="4383" h="5159" extrusionOk="0">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7" name="Google Shape;1527;p39"/>
            <p:cNvSpPr/>
            <p:nvPr/>
          </p:nvSpPr>
          <p:spPr>
            <a:xfrm>
              <a:off x="4109700" y="1931225"/>
              <a:ext cx="313850" cy="175775"/>
            </a:xfrm>
            <a:custGeom>
              <a:avLst/>
              <a:gdLst/>
              <a:ahLst/>
              <a:cxnLst/>
              <a:rect l="l" t="t" r="r" b="b"/>
              <a:pathLst>
                <a:path w="12554" h="7031" extrusionOk="0">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8" name="Google Shape;1528;p39"/>
            <p:cNvSpPr/>
            <p:nvPr/>
          </p:nvSpPr>
          <p:spPr>
            <a:xfrm>
              <a:off x="2610425" y="3795125"/>
              <a:ext cx="97300" cy="109875"/>
            </a:xfrm>
            <a:custGeom>
              <a:avLst/>
              <a:gdLst/>
              <a:ahLst/>
              <a:cxnLst/>
              <a:rect l="l" t="t" r="r" b="b"/>
              <a:pathLst>
                <a:path w="3892" h="4395" extrusionOk="0">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9" name="Google Shape;1529;p39"/>
            <p:cNvSpPr/>
            <p:nvPr/>
          </p:nvSpPr>
          <p:spPr>
            <a:xfrm>
              <a:off x="586475" y="1543225"/>
              <a:ext cx="1932400" cy="1139800"/>
            </a:xfrm>
            <a:custGeom>
              <a:avLst/>
              <a:gdLst/>
              <a:ahLst/>
              <a:cxnLst/>
              <a:rect l="l" t="t" r="r" b="b"/>
              <a:pathLst>
                <a:path w="77296" h="45592" extrusionOk="0">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0" name="Google Shape;1530;p39"/>
            <p:cNvSpPr/>
            <p:nvPr/>
          </p:nvSpPr>
          <p:spPr>
            <a:xfrm>
              <a:off x="4725950" y="2079875"/>
              <a:ext cx="338975" cy="188625"/>
            </a:xfrm>
            <a:custGeom>
              <a:avLst/>
              <a:gdLst/>
              <a:ahLst/>
              <a:cxnLst/>
              <a:rect l="l" t="t" r="r" b="b"/>
              <a:pathLst>
                <a:path w="13559" h="7545" extrusionOk="0">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1" name="Google Shape;1531;p39"/>
            <p:cNvSpPr/>
            <p:nvPr/>
          </p:nvSpPr>
          <p:spPr>
            <a:xfrm>
              <a:off x="2257775" y="2836225"/>
              <a:ext cx="269925" cy="259650"/>
            </a:xfrm>
            <a:custGeom>
              <a:avLst/>
              <a:gdLst/>
              <a:ahLst/>
              <a:cxnLst/>
              <a:rect l="l" t="t" r="r" b="b"/>
              <a:pathLst>
                <a:path w="10797" h="10386" extrusionOk="0">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2" name="Google Shape;1532;p39"/>
            <p:cNvSpPr/>
            <p:nvPr/>
          </p:nvSpPr>
          <p:spPr>
            <a:xfrm>
              <a:off x="5724250" y="2582300"/>
              <a:ext cx="172625" cy="334400"/>
            </a:xfrm>
            <a:custGeom>
              <a:avLst/>
              <a:gdLst/>
              <a:ahLst/>
              <a:cxnLst/>
              <a:rect l="l" t="t" r="r" b="b"/>
              <a:pathLst>
                <a:path w="6905" h="13376" extrusionOk="0">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3" name="Google Shape;1533;p39"/>
            <p:cNvSpPr/>
            <p:nvPr/>
          </p:nvSpPr>
          <p:spPr>
            <a:xfrm>
              <a:off x="7026375" y="3443925"/>
              <a:ext cx="18575" cy="45100"/>
            </a:xfrm>
            <a:custGeom>
              <a:avLst/>
              <a:gdLst/>
              <a:ahLst/>
              <a:cxnLst/>
              <a:rect l="l" t="t" r="r" b="b"/>
              <a:pathLst>
                <a:path w="743" h="1804" extrusionOk="0">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4" name="Google Shape;1534;p39"/>
            <p:cNvSpPr/>
            <p:nvPr/>
          </p:nvSpPr>
          <p:spPr>
            <a:xfrm>
              <a:off x="4566475" y="2681025"/>
              <a:ext cx="206300" cy="145525"/>
            </a:xfrm>
            <a:custGeom>
              <a:avLst/>
              <a:gdLst/>
              <a:ahLst/>
              <a:cxnLst/>
              <a:rect l="l" t="t" r="r" b="b"/>
              <a:pathLst>
                <a:path w="8252" h="5821" extrusionOk="0">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5" name="Google Shape;1535;p39"/>
            <p:cNvSpPr/>
            <p:nvPr/>
          </p:nvSpPr>
          <p:spPr>
            <a:xfrm>
              <a:off x="4037225" y="3613400"/>
              <a:ext cx="321850" cy="288750"/>
            </a:xfrm>
            <a:custGeom>
              <a:avLst/>
              <a:gdLst/>
              <a:ahLst/>
              <a:cxnLst/>
              <a:rect l="l" t="t" r="r" b="b"/>
              <a:pathLst>
                <a:path w="12874" h="11550" extrusionOk="0">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6" name="Google Shape;1536;p39"/>
            <p:cNvSpPr/>
            <p:nvPr/>
          </p:nvSpPr>
          <p:spPr>
            <a:xfrm>
              <a:off x="4155075" y="3299275"/>
              <a:ext cx="233975" cy="220275"/>
            </a:xfrm>
            <a:custGeom>
              <a:avLst/>
              <a:gdLst/>
              <a:ahLst/>
              <a:cxnLst/>
              <a:rect l="l" t="t" r="r" b="b"/>
              <a:pathLst>
                <a:path w="9359" h="8811" extrusionOk="0">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7" name="Google Shape;1537;p39"/>
            <p:cNvSpPr/>
            <p:nvPr/>
          </p:nvSpPr>
          <p:spPr>
            <a:xfrm>
              <a:off x="4220675" y="3463900"/>
              <a:ext cx="150950" cy="153800"/>
            </a:xfrm>
            <a:custGeom>
              <a:avLst/>
              <a:gdLst/>
              <a:ahLst/>
              <a:cxnLst/>
              <a:rect l="l" t="t" r="r" b="b"/>
              <a:pathLst>
                <a:path w="6038" h="6152" extrusionOk="0">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8" name="Google Shape;1538;p39"/>
            <p:cNvSpPr/>
            <p:nvPr/>
          </p:nvSpPr>
          <p:spPr>
            <a:xfrm>
              <a:off x="4542225" y="2839350"/>
              <a:ext cx="197750" cy="311025"/>
            </a:xfrm>
            <a:custGeom>
              <a:avLst/>
              <a:gdLst/>
              <a:ahLst/>
              <a:cxnLst/>
              <a:rect l="l" t="t" r="r" b="b"/>
              <a:pathLst>
                <a:path w="7910" h="12441" extrusionOk="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9" name="Google Shape;1539;p39"/>
            <p:cNvSpPr/>
            <p:nvPr/>
          </p:nvSpPr>
          <p:spPr>
            <a:xfrm>
              <a:off x="2628975" y="2981450"/>
              <a:ext cx="58225" cy="84175"/>
            </a:xfrm>
            <a:custGeom>
              <a:avLst/>
              <a:gdLst/>
              <a:ahLst/>
              <a:cxnLst/>
              <a:rect l="l" t="t" r="r" b="b"/>
              <a:pathLst>
                <a:path w="2329" h="3367" extrusionOk="0">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0" name="Google Shape;1540;p39"/>
            <p:cNvSpPr/>
            <p:nvPr/>
          </p:nvSpPr>
          <p:spPr>
            <a:xfrm>
              <a:off x="3640650" y="1956900"/>
              <a:ext cx="255375" cy="215450"/>
            </a:xfrm>
            <a:custGeom>
              <a:avLst/>
              <a:gdLst/>
              <a:ahLst/>
              <a:cxnLst/>
              <a:rect l="l" t="t" r="r" b="b"/>
              <a:pathLst>
                <a:path w="10215" h="8618" extrusionOk="0">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1" name="Google Shape;1541;p39"/>
            <p:cNvSpPr/>
            <p:nvPr/>
          </p:nvSpPr>
          <p:spPr>
            <a:xfrm>
              <a:off x="3550500" y="2120100"/>
              <a:ext cx="250800" cy="176350"/>
            </a:xfrm>
            <a:custGeom>
              <a:avLst/>
              <a:gdLst/>
              <a:ahLst/>
              <a:cxnLst/>
              <a:rect l="l" t="t" r="r" b="b"/>
              <a:pathLst>
                <a:path w="10032" h="7054" extrusionOk="0">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2" name="Google Shape;1542;p39"/>
            <p:cNvSpPr/>
            <p:nvPr/>
          </p:nvSpPr>
          <p:spPr>
            <a:xfrm>
              <a:off x="2326825" y="2825950"/>
              <a:ext cx="3450" cy="4300"/>
            </a:xfrm>
            <a:custGeom>
              <a:avLst/>
              <a:gdLst/>
              <a:ahLst/>
              <a:cxnLst/>
              <a:rect l="l" t="t" r="r" b="b"/>
              <a:pathLst>
                <a:path w="138" h="172" extrusionOk="0">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3" name="Google Shape;1543;p39"/>
            <p:cNvSpPr/>
            <p:nvPr/>
          </p:nvSpPr>
          <p:spPr>
            <a:xfrm>
              <a:off x="2474325" y="2697550"/>
              <a:ext cx="3450" cy="2025"/>
            </a:xfrm>
            <a:custGeom>
              <a:avLst/>
              <a:gdLst/>
              <a:ahLst/>
              <a:cxnLst/>
              <a:rect l="l" t="t" r="r" b="b"/>
              <a:pathLst>
                <a:path w="138" h="81" extrusionOk="0">
                  <a:moveTo>
                    <a:pt x="126" y="47"/>
                  </a:moveTo>
                  <a:lnTo>
                    <a:pt x="138" y="12"/>
                  </a:lnTo>
                  <a:lnTo>
                    <a:pt x="104" y="1"/>
                  </a:lnTo>
                  <a:lnTo>
                    <a:pt x="1" y="69"/>
                  </a:lnTo>
                  <a:lnTo>
                    <a:pt x="1" y="8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4" name="Google Shape;1544;p39"/>
            <p:cNvSpPr/>
            <p:nvPr/>
          </p:nvSpPr>
          <p:spPr>
            <a:xfrm>
              <a:off x="3747075" y="2144350"/>
              <a:ext cx="6025" cy="4600"/>
            </a:xfrm>
            <a:custGeom>
              <a:avLst/>
              <a:gdLst/>
              <a:ahLst/>
              <a:cxnLst/>
              <a:rect l="l" t="t" r="r" b="b"/>
              <a:pathLst>
                <a:path w="241" h="184" extrusionOk="0">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5" name="Google Shape;1545;p39"/>
            <p:cNvSpPr/>
            <p:nvPr/>
          </p:nvSpPr>
          <p:spPr>
            <a:xfrm>
              <a:off x="2497150" y="2710400"/>
              <a:ext cx="3750" cy="16000"/>
            </a:xfrm>
            <a:custGeom>
              <a:avLst/>
              <a:gdLst/>
              <a:ahLst/>
              <a:cxnLst/>
              <a:rect l="l" t="t" r="r" b="b"/>
              <a:pathLst>
                <a:path w="150" h="640" extrusionOk="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6" name="Google Shape;1546;p39"/>
            <p:cNvSpPr/>
            <p:nvPr/>
          </p:nvSpPr>
          <p:spPr>
            <a:xfrm>
              <a:off x="2187025" y="2500700"/>
              <a:ext cx="108150" cy="136700"/>
            </a:xfrm>
            <a:custGeom>
              <a:avLst/>
              <a:gdLst/>
              <a:ahLst/>
              <a:cxnLst/>
              <a:rect l="l" t="t" r="r" b="b"/>
              <a:pathLst>
                <a:path w="4326" h="5468" extrusionOk="0">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7" name="Google Shape;1547;p39"/>
            <p:cNvSpPr/>
            <p:nvPr/>
          </p:nvSpPr>
          <p:spPr>
            <a:xfrm>
              <a:off x="2482900" y="2377725"/>
              <a:ext cx="4300" cy="2900"/>
            </a:xfrm>
            <a:custGeom>
              <a:avLst/>
              <a:gdLst/>
              <a:ahLst/>
              <a:cxnLst/>
              <a:rect l="l" t="t" r="r" b="b"/>
              <a:pathLst>
                <a:path w="172" h="116" extrusionOk="0">
                  <a:moveTo>
                    <a:pt x="114" y="81"/>
                  </a:moveTo>
                  <a:lnTo>
                    <a:pt x="171" y="1"/>
                  </a:lnTo>
                  <a:lnTo>
                    <a:pt x="149" y="1"/>
                  </a:lnTo>
                  <a:lnTo>
                    <a:pt x="80" y="69"/>
                  </a:lnTo>
                  <a:lnTo>
                    <a:pt x="0" y="92"/>
                  </a:lnTo>
                  <a:lnTo>
                    <a:pt x="12" y="115"/>
                  </a:lnTo>
                  <a:lnTo>
                    <a:pt x="23"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8" name="Google Shape;1548;p39"/>
            <p:cNvSpPr/>
            <p:nvPr/>
          </p:nvSpPr>
          <p:spPr>
            <a:xfrm>
              <a:off x="2535100" y="2809975"/>
              <a:ext cx="4300" cy="6025"/>
            </a:xfrm>
            <a:custGeom>
              <a:avLst/>
              <a:gdLst/>
              <a:ahLst/>
              <a:cxnLst/>
              <a:rect l="l" t="t" r="r" b="b"/>
              <a:pathLst>
                <a:path w="172" h="241" extrusionOk="0">
                  <a:moveTo>
                    <a:pt x="115" y="206"/>
                  </a:moveTo>
                  <a:lnTo>
                    <a:pt x="172" y="149"/>
                  </a:lnTo>
                  <a:lnTo>
                    <a:pt x="138" y="114"/>
                  </a:lnTo>
                  <a:lnTo>
                    <a:pt x="46" y="0"/>
                  </a:lnTo>
                  <a:lnTo>
                    <a:pt x="1" y="12"/>
                  </a:lnTo>
                  <a:lnTo>
                    <a:pt x="1" y="149"/>
                  </a:lnTo>
                  <a:lnTo>
                    <a:pt x="23" y="194"/>
                  </a:lnTo>
                  <a:lnTo>
                    <a:pt x="92" y="24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9" name="Google Shape;1549;p39"/>
            <p:cNvSpPr/>
            <p:nvPr/>
          </p:nvSpPr>
          <p:spPr>
            <a:xfrm>
              <a:off x="4582175" y="3370025"/>
              <a:ext cx="25700" cy="22850"/>
            </a:xfrm>
            <a:custGeom>
              <a:avLst/>
              <a:gdLst/>
              <a:ahLst/>
              <a:cxnLst/>
              <a:rect l="l" t="t" r="r" b="b"/>
              <a:pathLst>
                <a:path w="1028" h="914" extrusionOk="0">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0" name="Google Shape;1550;p39"/>
            <p:cNvSpPr/>
            <p:nvPr/>
          </p:nvSpPr>
          <p:spPr>
            <a:xfrm>
              <a:off x="3219825" y="2722100"/>
              <a:ext cx="52250" cy="53950"/>
            </a:xfrm>
            <a:custGeom>
              <a:avLst/>
              <a:gdLst/>
              <a:ahLst/>
              <a:cxnLst/>
              <a:rect l="l" t="t" r="r" b="b"/>
              <a:pathLst>
                <a:path w="2090" h="2158" extrusionOk="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1" name="Google Shape;1551;p39"/>
            <p:cNvSpPr/>
            <p:nvPr/>
          </p:nvSpPr>
          <p:spPr>
            <a:xfrm>
              <a:off x="2116850" y="2663600"/>
              <a:ext cx="33975" cy="11150"/>
            </a:xfrm>
            <a:custGeom>
              <a:avLst/>
              <a:gdLst/>
              <a:ahLst/>
              <a:cxnLst/>
              <a:rect l="l" t="t" r="r" b="b"/>
              <a:pathLst>
                <a:path w="1359" h="446" extrusionOk="0">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2" name="Google Shape;1552;p39"/>
            <p:cNvSpPr/>
            <p:nvPr/>
          </p:nvSpPr>
          <p:spPr>
            <a:xfrm>
              <a:off x="2502300" y="2757475"/>
              <a:ext cx="4300" cy="9150"/>
            </a:xfrm>
            <a:custGeom>
              <a:avLst/>
              <a:gdLst/>
              <a:ahLst/>
              <a:cxnLst/>
              <a:rect l="l" t="t" r="r" b="b"/>
              <a:pathLst>
                <a:path w="172" h="366" extrusionOk="0">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3" name="Google Shape;1553;p39"/>
            <p:cNvSpPr/>
            <p:nvPr/>
          </p:nvSpPr>
          <p:spPr>
            <a:xfrm>
              <a:off x="2671775" y="4270150"/>
              <a:ext cx="55925" cy="22575"/>
            </a:xfrm>
            <a:custGeom>
              <a:avLst/>
              <a:gdLst/>
              <a:ahLst/>
              <a:cxnLst/>
              <a:rect l="l" t="t" r="r" b="b"/>
              <a:pathLst>
                <a:path w="2237" h="903" extrusionOk="0">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4" name="Google Shape;1554;p39"/>
            <p:cNvSpPr/>
            <p:nvPr/>
          </p:nvSpPr>
          <p:spPr>
            <a:xfrm>
              <a:off x="3605000" y="1719250"/>
              <a:ext cx="16275" cy="19425"/>
            </a:xfrm>
            <a:custGeom>
              <a:avLst/>
              <a:gdLst/>
              <a:ahLst/>
              <a:cxnLst/>
              <a:rect l="l" t="t" r="r" b="b"/>
              <a:pathLst>
                <a:path w="651" h="777" extrusionOk="0">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5" name="Google Shape;1555;p39"/>
            <p:cNvSpPr/>
            <p:nvPr/>
          </p:nvSpPr>
          <p:spPr>
            <a:xfrm>
              <a:off x="2490875" y="2834500"/>
              <a:ext cx="4025" cy="5175"/>
            </a:xfrm>
            <a:custGeom>
              <a:avLst/>
              <a:gdLst/>
              <a:ahLst/>
              <a:cxnLst/>
              <a:rect l="l" t="t" r="r" b="b"/>
              <a:pathLst>
                <a:path w="161" h="207" extrusionOk="0">
                  <a:moveTo>
                    <a:pt x="58" y="195"/>
                  </a:moveTo>
                  <a:lnTo>
                    <a:pt x="138" y="172"/>
                  </a:lnTo>
                  <a:lnTo>
                    <a:pt x="160" y="12"/>
                  </a:lnTo>
                  <a:lnTo>
                    <a:pt x="115" y="1"/>
                  </a:lnTo>
                  <a:lnTo>
                    <a:pt x="81" y="46"/>
                  </a:lnTo>
                  <a:lnTo>
                    <a:pt x="35" y="115"/>
                  </a:lnTo>
                  <a:lnTo>
                    <a:pt x="35" y="172"/>
                  </a:lnTo>
                  <a:lnTo>
                    <a:pt x="1" y="20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6" name="Google Shape;1556;p39"/>
            <p:cNvSpPr/>
            <p:nvPr/>
          </p:nvSpPr>
          <p:spPr>
            <a:xfrm>
              <a:off x="5953900" y="2600000"/>
              <a:ext cx="8875" cy="8850"/>
            </a:xfrm>
            <a:custGeom>
              <a:avLst/>
              <a:gdLst/>
              <a:ahLst/>
              <a:cxnLst/>
              <a:rect l="l" t="t" r="r" b="b"/>
              <a:pathLst>
                <a:path w="355" h="354" extrusionOk="0">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7" name="Google Shape;1557;p39"/>
            <p:cNvSpPr/>
            <p:nvPr/>
          </p:nvSpPr>
          <p:spPr>
            <a:xfrm>
              <a:off x="2478900" y="2717250"/>
              <a:ext cx="5725" cy="7150"/>
            </a:xfrm>
            <a:custGeom>
              <a:avLst/>
              <a:gdLst/>
              <a:ahLst/>
              <a:cxnLst/>
              <a:rect l="l" t="t" r="r" b="b"/>
              <a:pathLst>
                <a:path w="229" h="286" extrusionOk="0">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8" name="Google Shape;1558;p39"/>
            <p:cNvSpPr/>
            <p:nvPr/>
          </p:nvSpPr>
          <p:spPr>
            <a:xfrm>
              <a:off x="2507725" y="2792275"/>
              <a:ext cx="4000" cy="8600"/>
            </a:xfrm>
            <a:custGeom>
              <a:avLst/>
              <a:gdLst/>
              <a:ahLst/>
              <a:cxnLst/>
              <a:rect l="l" t="t" r="r" b="b"/>
              <a:pathLst>
                <a:path w="160" h="344" extrusionOk="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9" name="Google Shape;1559;p39"/>
            <p:cNvSpPr/>
            <p:nvPr/>
          </p:nvSpPr>
          <p:spPr>
            <a:xfrm>
              <a:off x="3889450" y="2042500"/>
              <a:ext cx="2300" cy="4875"/>
            </a:xfrm>
            <a:custGeom>
              <a:avLst/>
              <a:gdLst/>
              <a:ahLst/>
              <a:cxnLst/>
              <a:rect l="l" t="t" r="r" b="b"/>
              <a:pathLst>
                <a:path w="92" h="195" extrusionOk="0">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0" name="Google Shape;1560;p39"/>
            <p:cNvSpPr/>
            <p:nvPr/>
          </p:nvSpPr>
          <p:spPr>
            <a:xfrm>
              <a:off x="5191300" y="3015675"/>
              <a:ext cx="2300" cy="23125"/>
            </a:xfrm>
            <a:custGeom>
              <a:avLst/>
              <a:gdLst/>
              <a:ahLst/>
              <a:cxnLst/>
              <a:rect l="l" t="t" r="r" b="b"/>
              <a:pathLst>
                <a:path w="92" h="925" extrusionOk="0">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1" name="Google Shape;1561;p39"/>
            <p:cNvSpPr/>
            <p:nvPr/>
          </p:nvSpPr>
          <p:spPr>
            <a:xfrm>
              <a:off x="3988150" y="2293000"/>
              <a:ext cx="7450" cy="6300"/>
            </a:xfrm>
            <a:custGeom>
              <a:avLst/>
              <a:gdLst/>
              <a:ahLst/>
              <a:cxnLst/>
              <a:rect l="l" t="t" r="r" b="b"/>
              <a:pathLst>
                <a:path w="298" h="252" extrusionOk="0">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2" name="Google Shape;1562;p39"/>
            <p:cNvSpPr/>
            <p:nvPr/>
          </p:nvSpPr>
          <p:spPr>
            <a:xfrm>
              <a:off x="2489750" y="2730650"/>
              <a:ext cx="1450" cy="2875"/>
            </a:xfrm>
            <a:custGeom>
              <a:avLst/>
              <a:gdLst/>
              <a:ahLst/>
              <a:cxnLst/>
              <a:rect l="l" t="t" r="r" b="b"/>
              <a:pathLst>
                <a:path w="58" h="115" extrusionOk="0">
                  <a:moveTo>
                    <a:pt x="57" y="69"/>
                  </a:moveTo>
                  <a:lnTo>
                    <a:pt x="46" y="1"/>
                  </a:lnTo>
                  <a:lnTo>
                    <a:pt x="34" y="1"/>
                  </a:lnTo>
                  <a:lnTo>
                    <a:pt x="0" y="58"/>
                  </a:lnTo>
                  <a:lnTo>
                    <a:pt x="0" y="104"/>
                  </a:lnTo>
                  <a:lnTo>
                    <a:pt x="46"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3" name="Google Shape;1563;p39"/>
            <p:cNvSpPr/>
            <p:nvPr/>
          </p:nvSpPr>
          <p:spPr>
            <a:xfrm>
              <a:off x="4848925" y="3565450"/>
              <a:ext cx="9725" cy="12300"/>
            </a:xfrm>
            <a:custGeom>
              <a:avLst/>
              <a:gdLst/>
              <a:ahLst/>
              <a:cxnLst/>
              <a:rect l="l" t="t" r="r" b="b"/>
              <a:pathLst>
                <a:path w="389" h="492" extrusionOk="0">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4" name="Google Shape;1564;p39"/>
            <p:cNvSpPr/>
            <p:nvPr/>
          </p:nvSpPr>
          <p:spPr>
            <a:xfrm>
              <a:off x="6873450" y="3546050"/>
              <a:ext cx="149525" cy="80200"/>
            </a:xfrm>
            <a:custGeom>
              <a:avLst/>
              <a:gdLst/>
              <a:ahLst/>
              <a:cxnLst/>
              <a:rect l="l" t="t" r="r" b="b"/>
              <a:pathLst>
                <a:path w="5981" h="3208" extrusionOk="0">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5" name="Google Shape;1565;p39"/>
            <p:cNvSpPr/>
            <p:nvPr/>
          </p:nvSpPr>
          <p:spPr>
            <a:xfrm>
              <a:off x="7066600" y="3123225"/>
              <a:ext cx="1175" cy="1450"/>
            </a:xfrm>
            <a:custGeom>
              <a:avLst/>
              <a:gdLst/>
              <a:ahLst/>
              <a:cxnLst/>
              <a:rect l="l" t="t" r="r" b="b"/>
              <a:pathLst>
                <a:path w="47" h="58" extrusionOk="0">
                  <a:moveTo>
                    <a:pt x="46" y="35"/>
                  </a:moveTo>
                  <a:lnTo>
                    <a:pt x="46" y="1"/>
                  </a:lnTo>
                  <a:lnTo>
                    <a:pt x="23" y="1"/>
                  </a:lnTo>
                  <a:lnTo>
                    <a:pt x="12" y="1"/>
                  </a:lnTo>
                  <a:lnTo>
                    <a:pt x="1" y="35"/>
                  </a:lnTo>
                  <a:lnTo>
                    <a:pt x="12" y="47"/>
                  </a:lnTo>
                  <a:lnTo>
                    <a:pt x="23" y="5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6" name="Google Shape;1566;p39"/>
            <p:cNvSpPr/>
            <p:nvPr/>
          </p:nvSpPr>
          <p:spPr>
            <a:xfrm>
              <a:off x="1214425" y="3663900"/>
              <a:ext cx="1750" cy="2300"/>
            </a:xfrm>
            <a:custGeom>
              <a:avLst/>
              <a:gdLst/>
              <a:ahLst/>
              <a:cxnLst/>
              <a:rect l="l" t="t" r="r" b="b"/>
              <a:pathLst>
                <a:path w="70" h="92" extrusionOk="0">
                  <a:moveTo>
                    <a:pt x="69" y="80"/>
                  </a:moveTo>
                  <a:lnTo>
                    <a:pt x="69" y="46"/>
                  </a:lnTo>
                  <a:lnTo>
                    <a:pt x="46" y="11"/>
                  </a:lnTo>
                  <a:lnTo>
                    <a:pt x="23" y="0"/>
                  </a:lnTo>
                  <a:lnTo>
                    <a:pt x="1" y="11"/>
                  </a:lnTo>
                  <a:lnTo>
                    <a:pt x="23" y="46"/>
                  </a:lnTo>
                  <a:lnTo>
                    <a:pt x="46" y="80"/>
                  </a:lnTo>
                  <a:lnTo>
                    <a:pt x="69" y="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7" name="Google Shape;1567;p39"/>
            <p:cNvSpPr/>
            <p:nvPr/>
          </p:nvSpPr>
          <p:spPr>
            <a:xfrm>
              <a:off x="2379600" y="2691850"/>
              <a:ext cx="52250" cy="13150"/>
            </a:xfrm>
            <a:custGeom>
              <a:avLst/>
              <a:gdLst/>
              <a:ahLst/>
              <a:cxnLst/>
              <a:rect l="l" t="t" r="r" b="b"/>
              <a:pathLst>
                <a:path w="2090" h="526" extrusionOk="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8" name="Google Shape;1568;p39"/>
            <p:cNvSpPr/>
            <p:nvPr/>
          </p:nvSpPr>
          <p:spPr>
            <a:xfrm>
              <a:off x="721700" y="3311250"/>
              <a:ext cx="309875" cy="274775"/>
            </a:xfrm>
            <a:custGeom>
              <a:avLst/>
              <a:gdLst/>
              <a:ahLst/>
              <a:cxnLst/>
              <a:rect l="l" t="t" r="r" b="b"/>
              <a:pathLst>
                <a:path w="12395" h="10991" extrusionOk="0">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9" name="Google Shape;1569;p39"/>
            <p:cNvSpPr/>
            <p:nvPr/>
          </p:nvSpPr>
          <p:spPr>
            <a:xfrm>
              <a:off x="5798700" y="3079300"/>
              <a:ext cx="6875" cy="4025"/>
            </a:xfrm>
            <a:custGeom>
              <a:avLst/>
              <a:gdLst/>
              <a:ahLst/>
              <a:cxnLst/>
              <a:rect l="l" t="t" r="r" b="b"/>
              <a:pathLst>
                <a:path w="275" h="161" extrusionOk="0">
                  <a:moveTo>
                    <a:pt x="263" y="103"/>
                  </a:moveTo>
                  <a:lnTo>
                    <a:pt x="275" y="80"/>
                  </a:lnTo>
                  <a:lnTo>
                    <a:pt x="240" y="46"/>
                  </a:lnTo>
                  <a:lnTo>
                    <a:pt x="206" y="35"/>
                  </a:lnTo>
                  <a:lnTo>
                    <a:pt x="126" y="0"/>
                  </a:lnTo>
                  <a:lnTo>
                    <a:pt x="46" y="23"/>
                  </a:lnTo>
                  <a:lnTo>
                    <a:pt x="1" y="103"/>
                  </a:lnTo>
                  <a:lnTo>
                    <a:pt x="126" y="16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0" name="Google Shape;1570;p39"/>
            <p:cNvSpPr/>
            <p:nvPr/>
          </p:nvSpPr>
          <p:spPr>
            <a:xfrm>
              <a:off x="6833800" y="3262175"/>
              <a:ext cx="212850" cy="118425"/>
            </a:xfrm>
            <a:custGeom>
              <a:avLst/>
              <a:gdLst/>
              <a:ahLst/>
              <a:cxnLst/>
              <a:rect l="l" t="t" r="r" b="b"/>
              <a:pathLst>
                <a:path w="8514" h="4737" extrusionOk="0">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1" name="Google Shape;1571;p39"/>
            <p:cNvSpPr/>
            <p:nvPr/>
          </p:nvSpPr>
          <p:spPr>
            <a:xfrm>
              <a:off x="3851225" y="3073600"/>
              <a:ext cx="19700" cy="37675"/>
            </a:xfrm>
            <a:custGeom>
              <a:avLst/>
              <a:gdLst/>
              <a:ahLst/>
              <a:cxnLst/>
              <a:rect l="l" t="t" r="r" b="b"/>
              <a:pathLst>
                <a:path w="788" h="1507" extrusionOk="0">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2" name="Google Shape;1572;p39"/>
            <p:cNvSpPr/>
            <p:nvPr/>
          </p:nvSpPr>
          <p:spPr>
            <a:xfrm>
              <a:off x="2474625" y="2702125"/>
              <a:ext cx="2025" cy="1175"/>
            </a:xfrm>
            <a:custGeom>
              <a:avLst/>
              <a:gdLst/>
              <a:ahLst/>
              <a:cxnLst/>
              <a:rect l="l" t="t" r="r" b="b"/>
              <a:pathLst>
                <a:path w="81" h="47" extrusionOk="0">
                  <a:moveTo>
                    <a:pt x="0" y="1"/>
                  </a:moveTo>
                  <a:lnTo>
                    <a:pt x="0" y="1"/>
                  </a:lnTo>
                  <a:lnTo>
                    <a:pt x="23" y="35"/>
                  </a:lnTo>
                  <a:lnTo>
                    <a:pt x="69" y="46"/>
                  </a:lnTo>
                  <a:lnTo>
                    <a:pt x="80" y="35"/>
                  </a:lnTo>
                  <a:lnTo>
                    <a:pt x="80" y="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3" name="Google Shape;1573;p39"/>
            <p:cNvSpPr/>
            <p:nvPr/>
          </p:nvSpPr>
          <p:spPr>
            <a:xfrm>
              <a:off x="4830100" y="3215675"/>
              <a:ext cx="3150" cy="5150"/>
            </a:xfrm>
            <a:custGeom>
              <a:avLst/>
              <a:gdLst/>
              <a:ahLst/>
              <a:cxnLst/>
              <a:rect l="l" t="t" r="r" b="b"/>
              <a:pathLst>
                <a:path w="126" h="206" extrusionOk="0">
                  <a:moveTo>
                    <a:pt x="126" y="115"/>
                  </a:moveTo>
                  <a:lnTo>
                    <a:pt x="57" y="0"/>
                  </a:lnTo>
                  <a:lnTo>
                    <a:pt x="0" y="46"/>
                  </a:lnTo>
                  <a:lnTo>
                    <a:pt x="35" y="80"/>
                  </a:lnTo>
                  <a:lnTo>
                    <a:pt x="69" y="115"/>
                  </a:lnTo>
                  <a:lnTo>
                    <a:pt x="80" y="172"/>
                  </a:lnTo>
                  <a:lnTo>
                    <a:pt x="126" y="20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4" name="Google Shape;1574;p39"/>
            <p:cNvSpPr/>
            <p:nvPr/>
          </p:nvSpPr>
          <p:spPr>
            <a:xfrm>
              <a:off x="2301725" y="2613975"/>
              <a:ext cx="13725" cy="4875"/>
            </a:xfrm>
            <a:custGeom>
              <a:avLst/>
              <a:gdLst/>
              <a:ahLst/>
              <a:cxnLst/>
              <a:rect l="l" t="t" r="r" b="b"/>
              <a:pathLst>
                <a:path w="549" h="195" extrusionOk="0">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5" name="Google Shape;1575;p39"/>
            <p:cNvSpPr/>
            <p:nvPr/>
          </p:nvSpPr>
          <p:spPr>
            <a:xfrm>
              <a:off x="275475" y="3533500"/>
              <a:ext cx="13725" cy="65375"/>
            </a:xfrm>
            <a:custGeom>
              <a:avLst/>
              <a:gdLst/>
              <a:ahLst/>
              <a:cxnLst/>
              <a:rect l="l" t="t" r="r" b="b"/>
              <a:pathLst>
                <a:path w="549" h="2615" extrusionOk="0">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6" name="Google Shape;1576;p39"/>
            <p:cNvSpPr/>
            <p:nvPr/>
          </p:nvSpPr>
          <p:spPr>
            <a:xfrm>
              <a:off x="2486325" y="2855050"/>
              <a:ext cx="28825" cy="28550"/>
            </a:xfrm>
            <a:custGeom>
              <a:avLst/>
              <a:gdLst/>
              <a:ahLst/>
              <a:cxnLst/>
              <a:rect l="l" t="t" r="r" b="b"/>
              <a:pathLst>
                <a:path w="1153" h="1142" extrusionOk="0">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7" name="Google Shape;1577;p39"/>
            <p:cNvSpPr/>
            <p:nvPr/>
          </p:nvSpPr>
          <p:spPr>
            <a:xfrm>
              <a:off x="2500575" y="2809125"/>
              <a:ext cx="5450" cy="15125"/>
            </a:xfrm>
            <a:custGeom>
              <a:avLst/>
              <a:gdLst/>
              <a:ahLst/>
              <a:cxnLst/>
              <a:rect l="l" t="t" r="r" b="b"/>
              <a:pathLst>
                <a:path w="218" h="605" extrusionOk="0">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8" name="Google Shape;1578;p39"/>
            <p:cNvSpPr/>
            <p:nvPr/>
          </p:nvSpPr>
          <p:spPr>
            <a:xfrm>
              <a:off x="2444375" y="2686725"/>
              <a:ext cx="8875" cy="8000"/>
            </a:xfrm>
            <a:custGeom>
              <a:avLst/>
              <a:gdLst/>
              <a:ahLst/>
              <a:cxnLst/>
              <a:rect l="l" t="t" r="r" b="b"/>
              <a:pathLst>
                <a:path w="355" h="320" extrusionOk="0">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9" name="Google Shape;1579;p39"/>
            <p:cNvSpPr/>
            <p:nvPr/>
          </p:nvSpPr>
          <p:spPr>
            <a:xfrm>
              <a:off x="2437825" y="2695000"/>
              <a:ext cx="7425" cy="15425"/>
            </a:xfrm>
            <a:custGeom>
              <a:avLst/>
              <a:gdLst/>
              <a:ahLst/>
              <a:cxnLst/>
              <a:rect l="l" t="t" r="r" b="b"/>
              <a:pathLst>
                <a:path w="297" h="617" extrusionOk="0">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0" name="Google Shape;1580;p39"/>
            <p:cNvSpPr/>
            <p:nvPr/>
          </p:nvSpPr>
          <p:spPr>
            <a:xfrm>
              <a:off x="4331675" y="2302700"/>
              <a:ext cx="40825" cy="24850"/>
            </a:xfrm>
            <a:custGeom>
              <a:avLst/>
              <a:gdLst/>
              <a:ahLst/>
              <a:cxnLst/>
              <a:rect l="l" t="t" r="r" b="b"/>
              <a:pathLst>
                <a:path w="1633" h="994" extrusionOk="0">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1" name="Google Shape;1581;p39"/>
            <p:cNvSpPr/>
            <p:nvPr/>
          </p:nvSpPr>
          <p:spPr>
            <a:xfrm>
              <a:off x="4806425" y="3585425"/>
              <a:ext cx="12000" cy="11450"/>
            </a:xfrm>
            <a:custGeom>
              <a:avLst/>
              <a:gdLst/>
              <a:ahLst/>
              <a:cxnLst/>
              <a:rect l="l" t="t" r="r" b="b"/>
              <a:pathLst>
                <a:path w="480" h="458" extrusionOk="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2" name="Google Shape;1582;p39"/>
            <p:cNvSpPr/>
            <p:nvPr/>
          </p:nvSpPr>
          <p:spPr>
            <a:xfrm>
              <a:off x="4617550" y="3399400"/>
              <a:ext cx="3725" cy="7450"/>
            </a:xfrm>
            <a:custGeom>
              <a:avLst/>
              <a:gdLst/>
              <a:ahLst/>
              <a:cxnLst/>
              <a:rect l="l" t="t" r="r" b="b"/>
              <a:pathLst>
                <a:path w="149" h="298" extrusionOk="0">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3" name="Google Shape;1583;p39"/>
            <p:cNvSpPr/>
            <p:nvPr/>
          </p:nvSpPr>
          <p:spPr>
            <a:xfrm>
              <a:off x="2506275" y="2774600"/>
              <a:ext cx="7175" cy="10300"/>
            </a:xfrm>
            <a:custGeom>
              <a:avLst/>
              <a:gdLst/>
              <a:ahLst/>
              <a:cxnLst/>
              <a:rect l="l" t="t" r="r" b="b"/>
              <a:pathLst>
                <a:path w="287" h="412" extrusionOk="0">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4" name="Google Shape;1584;p39"/>
            <p:cNvSpPr/>
            <p:nvPr/>
          </p:nvSpPr>
          <p:spPr>
            <a:xfrm>
              <a:off x="2497450" y="2737500"/>
              <a:ext cx="12000" cy="14300"/>
            </a:xfrm>
            <a:custGeom>
              <a:avLst/>
              <a:gdLst/>
              <a:ahLst/>
              <a:cxnLst/>
              <a:rect l="l" t="t" r="r" b="b"/>
              <a:pathLst>
                <a:path w="480" h="572" extrusionOk="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5" name="Google Shape;1585;p39"/>
            <p:cNvSpPr/>
            <p:nvPr/>
          </p:nvSpPr>
          <p:spPr>
            <a:xfrm>
              <a:off x="2360200" y="2833075"/>
              <a:ext cx="3175" cy="6025"/>
            </a:xfrm>
            <a:custGeom>
              <a:avLst/>
              <a:gdLst/>
              <a:ahLst/>
              <a:cxnLst/>
              <a:rect l="l" t="t" r="r" b="b"/>
              <a:pathLst>
                <a:path w="127" h="241" extrusionOk="0">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6" name="Google Shape;1586;p39"/>
            <p:cNvSpPr/>
            <p:nvPr/>
          </p:nvSpPr>
          <p:spPr>
            <a:xfrm>
              <a:off x="3369625" y="2448500"/>
              <a:ext cx="92750" cy="36525"/>
            </a:xfrm>
            <a:custGeom>
              <a:avLst/>
              <a:gdLst/>
              <a:ahLst/>
              <a:cxnLst/>
              <a:rect l="l" t="t" r="r" b="b"/>
              <a:pathLst>
                <a:path w="3710" h="1461" extrusionOk="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grpSp>
      <p:sp>
        <p:nvSpPr>
          <p:cNvPr id="1587" name="Google Shape;1587;p39"/>
          <p:cNvSpPr txBox="1">
            <a:spLocks noGrp="1"/>
          </p:cNvSpPr>
          <p:nvPr>
            <p:ph type="body" idx="3"/>
          </p:nvPr>
        </p:nvSpPr>
        <p:spPr>
          <a:xfrm>
            <a:off x="8197939" y="1664208"/>
            <a:ext cx="3129000" cy="2207573"/>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AutoNum type="arabicPeriod"/>
            </a:pPr>
            <a:r>
              <a:rPr lang="en-US" sz="2400" dirty="0"/>
              <a:t>India (60)</a:t>
            </a:r>
          </a:p>
          <a:p>
            <a:pPr marL="342900" lvl="0" indent="-342900" algn="l" rtl="0">
              <a:spcBef>
                <a:spcPts val="0"/>
              </a:spcBef>
              <a:spcAft>
                <a:spcPts val="0"/>
              </a:spcAft>
              <a:buAutoNum type="arabicPeriod"/>
            </a:pPr>
            <a:r>
              <a:rPr lang="en-US" sz="2400" dirty="0"/>
              <a:t>China (53)</a:t>
            </a:r>
          </a:p>
          <a:p>
            <a:pPr marL="342900" lvl="0" indent="-342900" algn="l" rtl="0">
              <a:spcBef>
                <a:spcPts val="0"/>
              </a:spcBef>
              <a:spcAft>
                <a:spcPts val="0"/>
              </a:spcAft>
              <a:buAutoNum type="arabicPeriod"/>
            </a:pPr>
            <a:r>
              <a:rPr lang="en-US" sz="2400" dirty="0"/>
              <a:t>United States (36)</a:t>
            </a:r>
          </a:p>
          <a:p>
            <a:pPr marL="342900" lvl="0" indent="-342900" algn="l" rtl="0">
              <a:spcBef>
                <a:spcPts val="0"/>
              </a:spcBef>
              <a:spcAft>
                <a:spcPts val="0"/>
              </a:spcAft>
              <a:buAutoNum type="arabicPeriod"/>
            </a:pPr>
            <a:r>
              <a:rPr lang="en-US" sz="2400" dirty="0"/>
              <a:t>Japan (31)</a:t>
            </a:r>
          </a:p>
          <a:p>
            <a:pPr marL="342900" lvl="0" indent="-342900" algn="l" rtl="0">
              <a:spcBef>
                <a:spcPts val="0"/>
              </a:spcBef>
              <a:spcAft>
                <a:spcPts val="0"/>
              </a:spcAft>
              <a:buAutoNum type="arabicPeriod"/>
            </a:pPr>
            <a:r>
              <a:rPr lang="en-US" sz="2400" dirty="0"/>
              <a:t>Mexico (30)</a:t>
            </a:r>
            <a:endParaRPr sz="2400" dirty="0"/>
          </a:p>
        </p:txBody>
      </p:sp>
      <p:pic>
        <p:nvPicPr>
          <p:cNvPr id="3" name="Graphic 2" descr="Badge 1 outline">
            <a:extLst>
              <a:ext uri="{FF2B5EF4-FFF2-40B4-BE49-F238E27FC236}">
                <a16:creationId xmlns:a16="http://schemas.microsoft.com/office/drawing/2014/main" id="{C033B6C9-694A-00AB-2A9A-100C61E91A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86212" y="3160610"/>
            <a:ext cx="569774" cy="569774"/>
          </a:xfrm>
          <a:prstGeom prst="rect">
            <a:avLst/>
          </a:prstGeom>
        </p:spPr>
      </p:pic>
      <p:pic>
        <p:nvPicPr>
          <p:cNvPr id="5" name="Graphic 4" descr="Badge outline">
            <a:extLst>
              <a:ext uri="{FF2B5EF4-FFF2-40B4-BE49-F238E27FC236}">
                <a16:creationId xmlns:a16="http://schemas.microsoft.com/office/drawing/2014/main" id="{680AF27A-2A2A-52FD-5523-129D4C0FD3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9349" y="2854721"/>
            <a:ext cx="549248" cy="549248"/>
          </a:xfrm>
          <a:prstGeom prst="rect">
            <a:avLst/>
          </a:prstGeom>
        </p:spPr>
      </p:pic>
      <p:pic>
        <p:nvPicPr>
          <p:cNvPr id="7" name="Graphic 6" descr="Badge 3 outline">
            <a:extLst>
              <a:ext uri="{FF2B5EF4-FFF2-40B4-BE49-F238E27FC236}">
                <a16:creationId xmlns:a16="http://schemas.microsoft.com/office/drawing/2014/main" id="{E12A9A31-7369-F050-8501-15D28DD2BB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78619" y="2640368"/>
            <a:ext cx="587165" cy="587165"/>
          </a:xfrm>
          <a:prstGeom prst="rect">
            <a:avLst/>
          </a:prstGeom>
        </p:spPr>
      </p:pic>
      <p:pic>
        <p:nvPicPr>
          <p:cNvPr id="9" name="Graphic 8" descr="Badge 4 outline">
            <a:extLst>
              <a:ext uri="{FF2B5EF4-FFF2-40B4-BE49-F238E27FC236}">
                <a16:creationId xmlns:a16="http://schemas.microsoft.com/office/drawing/2014/main" id="{874B5BCF-9587-1BEB-6A75-149FFE20BA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79996" y="2659099"/>
            <a:ext cx="591765" cy="591765"/>
          </a:xfrm>
          <a:prstGeom prst="rect">
            <a:avLst/>
          </a:prstGeom>
        </p:spPr>
      </p:pic>
      <p:pic>
        <p:nvPicPr>
          <p:cNvPr id="11" name="Graphic 10" descr="Badge 5 outline">
            <a:extLst>
              <a:ext uri="{FF2B5EF4-FFF2-40B4-BE49-F238E27FC236}">
                <a16:creationId xmlns:a16="http://schemas.microsoft.com/office/drawing/2014/main" id="{64084B10-6C0B-CB2E-8E69-C4927D7E0DD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86665" y="3159472"/>
            <a:ext cx="598960" cy="598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429200" y="706995"/>
            <a:ext cx="11318700" cy="664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800" dirty="0"/>
              <a:t>Top 10 Countries with Highest Customer Lifetime Value</a:t>
            </a:r>
            <a:endParaRPr sz="2800" dirty="0"/>
          </a:p>
        </p:txBody>
      </p:sp>
      <p:pic>
        <p:nvPicPr>
          <p:cNvPr id="5" name="Picture 4">
            <a:extLst>
              <a:ext uri="{FF2B5EF4-FFF2-40B4-BE49-F238E27FC236}">
                <a16:creationId xmlns:a16="http://schemas.microsoft.com/office/drawing/2014/main" id="{17BD6ECC-91D2-0236-59D2-A94868C3DC96}"/>
              </a:ext>
            </a:extLst>
          </p:cNvPr>
          <p:cNvPicPr>
            <a:picLocks noChangeAspect="1"/>
          </p:cNvPicPr>
          <p:nvPr/>
        </p:nvPicPr>
        <p:blipFill>
          <a:blip r:embed="rId3"/>
          <a:stretch>
            <a:fillRect/>
          </a:stretch>
        </p:blipFill>
        <p:spPr>
          <a:xfrm>
            <a:off x="5270701" y="1737240"/>
            <a:ext cx="6477199" cy="3886320"/>
          </a:xfrm>
          <a:prstGeom prst="rect">
            <a:avLst/>
          </a:prstGeom>
        </p:spPr>
      </p:pic>
      <p:sp>
        <p:nvSpPr>
          <p:cNvPr id="8" name="TextBox 7">
            <a:extLst>
              <a:ext uri="{FF2B5EF4-FFF2-40B4-BE49-F238E27FC236}">
                <a16:creationId xmlns:a16="http://schemas.microsoft.com/office/drawing/2014/main" id="{2AC6F38C-E9E2-8A4B-B61B-78E0D404AD79}"/>
              </a:ext>
            </a:extLst>
          </p:cNvPr>
          <p:cNvSpPr txBox="1"/>
          <p:nvPr/>
        </p:nvSpPr>
        <p:spPr>
          <a:xfrm>
            <a:off x="713232" y="2905780"/>
            <a:ext cx="2880360" cy="1169551"/>
          </a:xfrm>
          <a:prstGeom prst="rect">
            <a:avLst/>
          </a:prstGeom>
          <a:noFill/>
        </p:spPr>
        <p:txBody>
          <a:bodyPr wrap="square" rtlCol="0">
            <a:spAutoFit/>
          </a:bodyPr>
          <a:lstStyle/>
          <a:p>
            <a:r>
              <a:rPr lang="en-US" dirty="0">
                <a:solidFill>
                  <a:schemeClr val="tx1"/>
                </a:solidFill>
              </a:rPr>
              <a:t>Of the Top 10, the Top 5 are India, China, United States, Japan, and Mexico. These countries also have the highest customer counts.</a:t>
            </a:r>
          </a:p>
        </p:txBody>
      </p:sp>
    </p:spTree>
    <p:extLst>
      <p:ext uri="{BB962C8B-B14F-4D97-AF65-F5344CB8AC3E}">
        <p14:creationId xmlns:p14="http://schemas.microsoft.com/office/powerpoint/2010/main" val="366840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28"/>
          <p:cNvSpPr txBox="1">
            <a:spLocks noGrp="1"/>
          </p:cNvSpPr>
          <p:nvPr>
            <p:ph type="title"/>
          </p:nvPr>
        </p:nvSpPr>
        <p:spPr>
          <a:xfrm>
            <a:off x="6013500" y="131796"/>
            <a:ext cx="6178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Summary</a:t>
            </a:r>
            <a:endParaRPr dirty="0"/>
          </a:p>
        </p:txBody>
      </p:sp>
      <p:sp>
        <p:nvSpPr>
          <p:cNvPr id="1145" name="Google Shape;1145;p28"/>
          <p:cNvSpPr txBox="1">
            <a:spLocks noGrp="1"/>
          </p:cNvSpPr>
          <p:nvPr>
            <p:ph type="body" idx="2"/>
          </p:nvPr>
        </p:nvSpPr>
        <p:spPr>
          <a:xfrm>
            <a:off x="5182241" y="1055386"/>
            <a:ext cx="6178500" cy="5317981"/>
          </a:xfrm>
          <a:prstGeom prst="rect">
            <a:avLst/>
          </a:prstGeom>
        </p:spPr>
        <p:txBody>
          <a:bodyPr spcFirstLastPara="1" wrap="square" lIns="121900" tIns="121900" rIns="121900" bIns="121900" anchor="t" anchorCtr="0">
            <a:noAutofit/>
          </a:bodyPr>
          <a:lstStyle/>
          <a:p>
            <a:pPr marL="342900" indent="-342900"/>
            <a:r>
              <a:rPr lang="en-US" dirty="0"/>
              <a:t>The top 3 movies that bring in the most revenue: The Telegraph Voyage, Zorro Ark, and Wife Turn.</a:t>
            </a:r>
          </a:p>
          <a:p>
            <a:pPr marL="342900" indent="-342900"/>
            <a:r>
              <a:rPr lang="en-US" dirty="0"/>
              <a:t>The top 3 movies earning the least revenue: Texas Watch, Oklahoma Jumanji, Duffel Apocalypse.</a:t>
            </a:r>
          </a:p>
          <a:p>
            <a:pPr marL="342900" indent="-342900"/>
            <a:r>
              <a:rPr lang="en-US" dirty="0"/>
              <a:t>The average rental duration is 5 days.</a:t>
            </a:r>
          </a:p>
          <a:p>
            <a:pPr marL="342900" indent="-342900"/>
            <a:r>
              <a:rPr lang="en-US" dirty="0"/>
              <a:t>The top 5 countries with the highest number of customers: India, China, United States, Japan, and Mexico.</a:t>
            </a:r>
          </a:p>
          <a:p>
            <a:pPr marL="342900" indent="-342900"/>
            <a:r>
              <a:rPr lang="en-US" dirty="0"/>
              <a:t>The customers with the highest lifetime value are based in India, China, United States, Japan, Mexico.</a:t>
            </a:r>
          </a:p>
          <a:p>
            <a:pPr marL="342900" indent="-342900"/>
            <a:r>
              <a:rPr lang="en-US" dirty="0"/>
              <a:t>Top 5 film categories: Sports, Sci-Fi, Animation, Drama, Comedy.</a:t>
            </a:r>
          </a:p>
          <a:p>
            <a:pPr marL="0" indent="0">
              <a:buNone/>
            </a:pPr>
            <a:endParaRPr lang="en-US" dirty="0"/>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000000"/>
      </a:lt1>
      <a:dk2>
        <a:srgbClr val="FFFFFF"/>
      </a:dk2>
      <a:lt2>
        <a:srgbClr val="F3F3F3"/>
      </a:lt2>
      <a:accent1>
        <a:srgbClr val="FFFFFF"/>
      </a:accent1>
      <a:accent2>
        <a:srgbClr val="222325"/>
      </a:accent2>
      <a:accent3>
        <a:srgbClr val="191919"/>
      </a:accent3>
      <a:accent4>
        <a:srgbClr val="4A4A4A"/>
      </a:accent4>
      <a:accent5>
        <a:srgbClr val="949494"/>
      </a:accent5>
      <a:accent6>
        <a:srgbClr val="26262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501</Words>
  <Application>Microsoft Office PowerPoint</Application>
  <PresentationFormat>Widescreen</PresentationFormat>
  <Paragraphs>80</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Architects Daughter</vt:lpstr>
      <vt:lpstr>Questrial</vt:lpstr>
      <vt:lpstr>Aldrich</vt:lpstr>
      <vt:lpstr>Abril Fatface</vt:lpstr>
      <vt:lpstr>Rubik</vt:lpstr>
      <vt:lpstr>SlidesMania</vt:lpstr>
      <vt:lpstr>Rockbuster Stealth Data Analysis</vt:lpstr>
      <vt:lpstr>Introduction</vt:lpstr>
      <vt:lpstr>Revenue by Title</vt:lpstr>
      <vt:lpstr>Revenue by Category</vt:lpstr>
      <vt:lpstr>PowerPoint Presentation</vt:lpstr>
      <vt:lpstr>Inventory Data: Rental Information</vt:lpstr>
      <vt:lpstr>Top 5 Countries with the Highest Numbers of Customers</vt:lpstr>
      <vt:lpstr>Top 10 Countries with Highest Customer Lifetime Value</vt:lpstr>
      <vt:lpstr>Summary</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dc:title>
  <dc:creator>Lisa Ward</dc:creator>
  <cp:lastModifiedBy>Lisa Ward</cp:lastModifiedBy>
  <cp:revision>1</cp:revision>
  <dcterms:modified xsi:type="dcterms:W3CDTF">2023-10-22T15:49:44Z</dcterms:modified>
</cp:coreProperties>
</file>