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
  </p:notesMasterIdLst>
  <p:sldIdLst>
    <p:sldId id="256" r:id="rId2"/>
    <p:sldId id="257" r:id="rId3"/>
    <p:sldId id="261" r:id="rId4"/>
    <p:sldId id="280" r:id="rId5"/>
    <p:sldId id="282" r:id="rId6"/>
    <p:sldId id="279" r:id="rId7"/>
    <p:sldId id="271" r:id="rId8"/>
    <p:sldId id="281" r:id="rId9"/>
    <p:sldId id="260" r:id="rId10"/>
    <p:sldId id="263" r:id="rId11"/>
    <p:sldId id="275" r:id="rId12"/>
  </p:sldIdLst>
  <p:sldSz cx="12192000" cy="6858000"/>
  <p:notesSz cx="6858000" cy="9144000"/>
  <p:embeddedFontLst>
    <p:embeddedFont>
      <p:font typeface="Abril Fatface" panose="02000503000000020003" pitchFamily="2" charset="0"/>
      <p:regular r:id="rId14"/>
    </p:embeddedFont>
    <p:embeddedFont>
      <p:font typeface="Architects Daughter" panose="020B0604020202020204" charset="0"/>
      <p:regular r:id="rId15"/>
    </p:embeddedFont>
    <p:embeddedFont>
      <p:font typeface="Calibri" panose="020F0502020204030204" pitchFamily="34" charset="0"/>
      <p:regular r:id="rId16"/>
      <p:bold r:id="rId17"/>
      <p:italic r:id="rId18"/>
      <p:boldItalic r:id="rId19"/>
    </p:embeddedFont>
    <p:embeddedFont>
      <p:font typeface="Questrial" pitchFamily="2" charset="0"/>
      <p:regular r:id="rId20"/>
    </p:embeddedFont>
    <p:embeddedFont>
      <p:font typeface="Rubik" panose="020B0604020202020204" charset="-79"/>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66FF99"/>
    <a:srgbClr val="99FF99"/>
    <a:srgbClr val="CC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fc2fde4a95f98d49/Desktop/Data%20Analytics%20Program/Immersion/Project%202/Rockbuster%20Query%20and%20Data%20Analysis.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'[Rockbuster Query and Data Analysis.xlsx]High Lifetime Value Customers'!$D$25:$D$29</cx:f>
        <cx:lvl ptCount="5">
          <cx:pt idx="0">Asia</cx:pt>
          <cx:pt idx="1">N. America</cx:pt>
          <cx:pt idx="2">S. America</cx:pt>
          <cx:pt idx="3">Europe</cx:pt>
          <cx:pt idx="4">Africa</cx:pt>
        </cx:lvl>
      </cx:strDim>
      <cx:numDim type="size">
        <cx:f>'[Rockbuster Query and Data Analysis.xlsx]High Lifetime Value Customers'!$E$25:$E$29</cx:f>
        <cx:lvl ptCount="5" formatCode="_(&quot;$&quot;* #,##0.00_);_(&quot;$&quot;* \(#,##0.00\);_(&quot;$&quot;* &quot;-&quot;??_);_(@_)">
          <cx:pt idx="0">24954.329999999998</cx:pt>
          <cx:pt idx="1">6670.1300000000001</cx:pt>
          <cx:pt idx="2">4217.9899999999998</cx:pt>
          <cx:pt idx="3">3131.6199999999999</cx:pt>
          <cx:pt idx="4">2384.3800000000001</cx:pt>
        </cx:lvl>
      </cx:numDim>
    </cx:data>
  </cx:chartData>
  <cx:chart>
    <cx:title pos="t" align="ctr" overlay="0">
      <cx:tx>
        <cx:txData>
          <cx:v>Revenue by Geographical Region</cx:v>
        </cx:txData>
      </cx:tx>
      <cx:txPr>
        <a:bodyPr spcFirstLastPara="1" vertOverflow="ellipsis" horzOverflow="overflow" wrap="square" lIns="0" tIns="0" rIns="0" bIns="0" anchor="ctr" anchorCtr="1"/>
        <a:lstStyle/>
        <a:p>
          <a:pPr algn="ctr" rtl="0">
            <a:defRPr/>
          </a:pPr>
          <a:r>
            <a:rPr lang="en-US" sz="1400" b="1" i="0" u="none" strike="noStrike" baseline="0">
              <a:solidFill>
                <a:schemeClr val="bg1"/>
              </a:solidFill>
              <a:latin typeface="Calibri" panose="020F0502020204030204"/>
            </a:rPr>
            <a:t>Revenue by Geographical Region</a:t>
          </a:r>
        </a:p>
      </cx:txPr>
    </cx:title>
    <cx:plotArea>
      <cx:plotAreaRegion>
        <cx:series layoutId="treemap" uniqueId="{5585C593-CDA7-47A5-9963-234E21DDC983}">
          <cx:tx>
            <cx:txData>
              <cx:f>'[Rockbuster Query and Data Analysis.xlsx]High Lifetime Value Customers'!$E$24</cx:f>
              <cx:v>Total Revenue</cx:v>
            </cx:txData>
          </cx:tx>
          <cx:dataLabels>
            <cx:txPr>
              <a:bodyPr spcFirstLastPara="1" vertOverflow="ellipsis" horzOverflow="overflow" wrap="square" lIns="0" tIns="0" rIns="0" bIns="0" anchor="ctr" anchorCtr="1"/>
              <a:lstStyle/>
              <a:p>
                <a:pPr algn="ctr" rtl="0">
                  <a:defRPr>
                    <a:solidFill>
                      <a:schemeClr val="tx1"/>
                    </a:solidFill>
                  </a:defRPr>
                </a:pPr>
                <a:endParaRPr lang="en-US" sz="900" b="0" i="0" u="none" strike="noStrike" baseline="0">
                  <a:solidFill>
                    <a:schemeClr val="tx1"/>
                  </a:solidFill>
                  <a:latin typeface="Calibri" panose="020F0502020204030204"/>
                </a:endParaRPr>
              </a:p>
            </cx:txPr>
            <cx:visibility seriesName="0" categoryName="1" value="1"/>
            <cx:separator>, </cx:separator>
          </cx:dataLabels>
          <cx:dataId val="0"/>
          <cx:layoutPr>
            <cx:parentLabelLayout val="overlapping"/>
          </cx:layoutPr>
        </cx:series>
      </cx:plotAreaRegion>
    </cx:plotArea>
  </cx:chart>
  <cx:spPr>
    <a:solidFill>
      <a:schemeClr val="tx1"/>
    </a:solidFill>
  </cx:spPr>
</cx: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2"/>
        <p:cNvGrpSpPr/>
        <p:nvPr/>
      </p:nvGrpSpPr>
      <p:grpSpPr>
        <a:xfrm>
          <a:off x="0" y="0"/>
          <a:ext cx="0" cy="0"/>
          <a:chOff x="0" y="0"/>
          <a:chExt cx="0" cy="0"/>
        </a:xfrm>
      </p:grpSpPr>
      <p:sp>
        <p:nvSpPr>
          <p:cNvPr id="1633" name="Google Shape;1633;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4" name="Google Shape;1634;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815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816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760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41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125" y="32910"/>
            <a:ext cx="12192000" cy="7764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 name="Google Shape;21;p2"/>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 name="Google Shape;22;p2"/>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 name="Google Shape;23;p2"/>
          <p:cNvSpPr/>
          <p:nvPr/>
        </p:nvSpPr>
        <p:spPr>
          <a:xfrm>
            <a:off x="125" y="790030"/>
            <a:ext cx="12192000" cy="7773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2"/>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2"/>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2"/>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2"/>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2"/>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2"/>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2"/>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32;p2"/>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2"/>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 name="Google Shape;34;p2"/>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35;p2"/>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36;p2"/>
          <p:cNvSpPr txBox="1">
            <a:spLocks noGrp="1"/>
          </p:cNvSpPr>
          <p:nvPr>
            <p:ph type="title"/>
          </p:nvPr>
        </p:nvSpPr>
        <p:spPr>
          <a:xfrm>
            <a:off x="3442300" y="1964975"/>
            <a:ext cx="7817100" cy="1933200"/>
          </a:xfrm>
          <a:prstGeom prst="rect">
            <a:avLst/>
          </a:prstGeom>
        </p:spPr>
        <p:txBody>
          <a:bodyPr spcFirstLastPara="1" wrap="square" lIns="121900" tIns="121900" rIns="121900" bIns="121900" anchor="t" anchorCtr="0">
            <a:noAutofit/>
          </a:bodyPr>
          <a:lstStyle>
            <a:lvl1pPr lvl="0">
              <a:spcBef>
                <a:spcPts val="0"/>
              </a:spcBef>
              <a:spcAft>
                <a:spcPts val="0"/>
              </a:spcAft>
              <a:buSzPts val="5500"/>
              <a:buNone/>
              <a:defRPr sz="5500"/>
            </a:lvl1pPr>
            <a:lvl2pPr lvl="1">
              <a:spcBef>
                <a:spcPts val="0"/>
              </a:spcBef>
              <a:spcAft>
                <a:spcPts val="0"/>
              </a:spcAft>
              <a:buSzPts val="5500"/>
              <a:buNone/>
              <a:defRPr sz="5500"/>
            </a:lvl2pPr>
            <a:lvl3pPr lvl="2">
              <a:spcBef>
                <a:spcPts val="0"/>
              </a:spcBef>
              <a:spcAft>
                <a:spcPts val="0"/>
              </a:spcAft>
              <a:buSzPts val="5500"/>
              <a:buNone/>
              <a:defRPr sz="5500"/>
            </a:lvl3pPr>
            <a:lvl4pPr lvl="3">
              <a:spcBef>
                <a:spcPts val="0"/>
              </a:spcBef>
              <a:spcAft>
                <a:spcPts val="0"/>
              </a:spcAft>
              <a:buSzPts val="5500"/>
              <a:buNone/>
              <a:defRPr sz="5500"/>
            </a:lvl4pPr>
            <a:lvl5pPr lvl="4">
              <a:spcBef>
                <a:spcPts val="0"/>
              </a:spcBef>
              <a:spcAft>
                <a:spcPts val="0"/>
              </a:spcAft>
              <a:buSzPts val="5500"/>
              <a:buNone/>
              <a:defRPr sz="5500"/>
            </a:lvl5pPr>
            <a:lvl6pPr lvl="5">
              <a:spcBef>
                <a:spcPts val="0"/>
              </a:spcBef>
              <a:spcAft>
                <a:spcPts val="0"/>
              </a:spcAft>
              <a:buSzPts val="5500"/>
              <a:buNone/>
              <a:defRPr sz="5500"/>
            </a:lvl6pPr>
            <a:lvl7pPr lvl="6">
              <a:spcBef>
                <a:spcPts val="0"/>
              </a:spcBef>
              <a:spcAft>
                <a:spcPts val="0"/>
              </a:spcAft>
              <a:buSzPts val="5500"/>
              <a:buNone/>
              <a:defRPr sz="5500"/>
            </a:lvl7pPr>
            <a:lvl8pPr lvl="7">
              <a:spcBef>
                <a:spcPts val="0"/>
              </a:spcBef>
              <a:spcAft>
                <a:spcPts val="0"/>
              </a:spcAft>
              <a:buSzPts val="5500"/>
              <a:buNone/>
              <a:defRPr sz="5500"/>
            </a:lvl8pPr>
            <a:lvl9pPr lvl="8">
              <a:spcBef>
                <a:spcPts val="0"/>
              </a:spcBef>
              <a:spcAft>
                <a:spcPts val="0"/>
              </a:spcAft>
              <a:buSzPts val="5500"/>
              <a:buNone/>
              <a:defRPr sz="5500"/>
            </a:lvl9pPr>
          </a:lstStyle>
          <a:p>
            <a:endParaRPr/>
          </a:p>
        </p:txBody>
      </p:sp>
      <p:cxnSp>
        <p:nvCxnSpPr>
          <p:cNvPr id="37" name="Google Shape;37;p2"/>
          <p:cNvCxnSpPr/>
          <p:nvPr/>
        </p:nvCxnSpPr>
        <p:spPr>
          <a:xfrm>
            <a:off x="3039799" y="2878400"/>
            <a:ext cx="8680200" cy="0"/>
          </a:xfrm>
          <a:prstGeom prst="straightConnector1">
            <a:avLst/>
          </a:prstGeom>
          <a:noFill/>
          <a:ln w="25400" cap="flat" cmpd="sng">
            <a:solidFill>
              <a:schemeClr val="accent1"/>
            </a:solidFill>
            <a:prstDash val="solid"/>
            <a:miter lim="800000"/>
            <a:headEnd type="none" w="sm" len="sm"/>
            <a:tailEnd type="none" w="sm" len="sm"/>
          </a:ln>
        </p:spPr>
      </p:cxnSp>
      <p:cxnSp>
        <p:nvCxnSpPr>
          <p:cNvPr id="38" name="Google Shape;38;p2"/>
          <p:cNvCxnSpPr/>
          <p:nvPr/>
        </p:nvCxnSpPr>
        <p:spPr>
          <a:xfrm>
            <a:off x="400675" y="5476500"/>
            <a:ext cx="11319300" cy="0"/>
          </a:xfrm>
          <a:prstGeom prst="straightConnector1">
            <a:avLst/>
          </a:prstGeom>
          <a:noFill/>
          <a:ln w="25400" cap="flat" cmpd="sng">
            <a:solidFill>
              <a:schemeClr val="accent1"/>
            </a:solidFill>
            <a:prstDash val="solid"/>
            <a:miter lim="800000"/>
            <a:headEnd type="none" w="sm" len="sm"/>
            <a:tailEnd type="none" w="sm" len="sm"/>
          </a:ln>
        </p:spPr>
      </p:cxnSp>
      <p:cxnSp>
        <p:nvCxnSpPr>
          <p:cNvPr id="39" name="Google Shape;39;p2"/>
          <p:cNvCxnSpPr/>
          <p:nvPr/>
        </p:nvCxnSpPr>
        <p:spPr>
          <a:xfrm>
            <a:off x="4178420" y="5476512"/>
            <a:ext cx="0" cy="1008000"/>
          </a:xfrm>
          <a:prstGeom prst="straightConnector1">
            <a:avLst/>
          </a:prstGeom>
          <a:noFill/>
          <a:ln w="25400" cap="flat" cmpd="sng">
            <a:solidFill>
              <a:schemeClr val="accent1"/>
            </a:solidFill>
            <a:prstDash val="solid"/>
            <a:miter lim="800000"/>
            <a:headEnd type="none" w="sm" len="sm"/>
            <a:tailEnd type="none" w="sm" len="sm"/>
          </a:ln>
        </p:spPr>
      </p:cxnSp>
      <p:cxnSp>
        <p:nvCxnSpPr>
          <p:cNvPr id="40" name="Google Shape;40;p2"/>
          <p:cNvCxnSpPr/>
          <p:nvPr/>
        </p:nvCxnSpPr>
        <p:spPr>
          <a:xfrm>
            <a:off x="7949070" y="5476512"/>
            <a:ext cx="0" cy="1008000"/>
          </a:xfrm>
          <a:prstGeom prst="straightConnector1">
            <a:avLst/>
          </a:prstGeom>
          <a:noFill/>
          <a:ln w="25400" cap="flat" cmpd="sng">
            <a:solidFill>
              <a:schemeClr val="accent1"/>
            </a:solidFill>
            <a:prstDash val="solid"/>
            <a:miter lim="800000"/>
            <a:headEnd type="none" w="sm" len="sm"/>
            <a:tailEnd type="none" w="sm" len="sm"/>
          </a:ln>
        </p:spPr>
      </p:cxnSp>
      <p:sp>
        <p:nvSpPr>
          <p:cNvPr id="41" name="Google Shape;41;p2"/>
          <p:cNvSpPr txBox="1"/>
          <p:nvPr/>
        </p:nvSpPr>
        <p:spPr>
          <a:xfrm>
            <a:off x="429306" y="2281084"/>
            <a:ext cx="3288000" cy="646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sz="2000" b="1" i="0" u="none" strike="noStrike" cap="none">
                <a:solidFill>
                  <a:schemeClr val="accent1"/>
                </a:solidFill>
                <a:latin typeface="Arial"/>
                <a:ea typeface="Arial"/>
                <a:cs typeface="Arial"/>
                <a:sym typeface="Arial"/>
              </a:rPr>
              <a:t>PRODUCTION</a:t>
            </a:r>
            <a:endParaRPr sz="2000">
              <a:solidFill>
                <a:schemeClr val="accent1"/>
              </a:solidFill>
            </a:endParaRPr>
          </a:p>
        </p:txBody>
      </p:sp>
      <p:sp>
        <p:nvSpPr>
          <p:cNvPr id="42" name="Google Shape;42;p2"/>
          <p:cNvSpPr txBox="1"/>
          <p:nvPr/>
        </p:nvSpPr>
        <p:spPr>
          <a:xfrm>
            <a:off x="429306" y="3099647"/>
            <a:ext cx="2587200" cy="646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sz="2000" b="1">
                <a:solidFill>
                  <a:schemeClr val="accent1"/>
                </a:solidFill>
                <a:latin typeface="Arial"/>
                <a:ea typeface="Arial"/>
                <a:cs typeface="Arial"/>
                <a:sym typeface="Arial"/>
              </a:rPr>
              <a:t>DIRECTOR</a:t>
            </a:r>
            <a:endParaRPr sz="2000">
              <a:solidFill>
                <a:schemeClr val="accent1"/>
              </a:solidFill>
            </a:endParaRPr>
          </a:p>
        </p:txBody>
      </p:sp>
      <p:sp>
        <p:nvSpPr>
          <p:cNvPr id="43" name="Google Shape;43;p2"/>
          <p:cNvSpPr txBox="1"/>
          <p:nvPr/>
        </p:nvSpPr>
        <p:spPr>
          <a:xfrm>
            <a:off x="429306" y="3918210"/>
            <a:ext cx="2211000" cy="646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sz="2000" b="1">
                <a:solidFill>
                  <a:schemeClr val="accent1"/>
                </a:solidFill>
                <a:latin typeface="Arial"/>
                <a:ea typeface="Arial"/>
                <a:cs typeface="Arial"/>
                <a:sym typeface="Arial"/>
              </a:rPr>
              <a:t>CAMERA</a:t>
            </a:r>
            <a:endParaRPr sz="2000">
              <a:solidFill>
                <a:schemeClr val="accent1"/>
              </a:solidFill>
            </a:endParaRPr>
          </a:p>
        </p:txBody>
      </p:sp>
      <p:sp>
        <p:nvSpPr>
          <p:cNvPr id="44" name="Google Shape;44;p2"/>
          <p:cNvSpPr txBox="1"/>
          <p:nvPr/>
        </p:nvSpPr>
        <p:spPr>
          <a:xfrm>
            <a:off x="1405663" y="4870753"/>
            <a:ext cx="1407300" cy="646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b="1">
                <a:solidFill>
                  <a:schemeClr val="accent1"/>
                </a:solidFill>
                <a:latin typeface="Arial"/>
                <a:ea typeface="Arial"/>
                <a:cs typeface="Arial"/>
                <a:sym typeface="Arial"/>
              </a:rPr>
              <a:t>DATE</a:t>
            </a:r>
            <a:endParaRPr sz="2000">
              <a:solidFill>
                <a:schemeClr val="accent1"/>
              </a:solidFill>
            </a:endParaRPr>
          </a:p>
        </p:txBody>
      </p:sp>
      <p:sp>
        <p:nvSpPr>
          <p:cNvPr id="45" name="Google Shape;45;p2"/>
          <p:cNvSpPr txBox="1"/>
          <p:nvPr/>
        </p:nvSpPr>
        <p:spPr>
          <a:xfrm>
            <a:off x="5208600" y="4835095"/>
            <a:ext cx="1774800" cy="646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b="1">
                <a:solidFill>
                  <a:schemeClr val="accent1"/>
                </a:solidFill>
                <a:latin typeface="Arial"/>
                <a:ea typeface="Arial"/>
                <a:cs typeface="Arial"/>
                <a:sym typeface="Arial"/>
              </a:rPr>
              <a:t>SCENE</a:t>
            </a:r>
            <a:endParaRPr sz="2000">
              <a:solidFill>
                <a:schemeClr val="accent1"/>
              </a:solidFill>
            </a:endParaRPr>
          </a:p>
        </p:txBody>
      </p:sp>
      <p:sp>
        <p:nvSpPr>
          <p:cNvPr id="46" name="Google Shape;46;p2"/>
          <p:cNvSpPr txBox="1"/>
          <p:nvPr/>
        </p:nvSpPr>
        <p:spPr>
          <a:xfrm>
            <a:off x="9379037" y="4874538"/>
            <a:ext cx="1407300" cy="646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b="1">
                <a:solidFill>
                  <a:schemeClr val="accent1"/>
                </a:solidFill>
                <a:latin typeface="Arial"/>
                <a:ea typeface="Arial"/>
                <a:cs typeface="Arial"/>
                <a:sym typeface="Arial"/>
              </a:rPr>
              <a:t>TAKE</a:t>
            </a:r>
            <a:endParaRPr sz="2000">
              <a:solidFill>
                <a:schemeClr val="accent1"/>
              </a:solidFill>
            </a:endParaRPr>
          </a:p>
        </p:txBody>
      </p:sp>
      <p:cxnSp>
        <p:nvCxnSpPr>
          <p:cNvPr id="47" name="Google Shape;47;p2"/>
          <p:cNvCxnSpPr/>
          <p:nvPr/>
        </p:nvCxnSpPr>
        <p:spPr>
          <a:xfrm>
            <a:off x="3039799" y="3640400"/>
            <a:ext cx="8680200" cy="0"/>
          </a:xfrm>
          <a:prstGeom prst="straightConnector1">
            <a:avLst/>
          </a:prstGeom>
          <a:noFill/>
          <a:ln w="25400" cap="flat" cmpd="sng">
            <a:solidFill>
              <a:schemeClr val="accent1"/>
            </a:solidFill>
            <a:prstDash val="solid"/>
            <a:miter lim="800000"/>
            <a:headEnd type="none" w="sm" len="sm"/>
            <a:tailEnd type="none" w="sm" len="sm"/>
          </a:ln>
        </p:spPr>
      </p:cxnSp>
      <p:cxnSp>
        <p:nvCxnSpPr>
          <p:cNvPr id="48" name="Google Shape;48;p2"/>
          <p:cNvCxnSpPr/>
          <p:nvPr/>
        </p:nvCxnSpPr>
        <p:spPr>
          <a:xfrm>
            <a:off x="3039799" y="4402400"/>
            <a:ext cx="8680200" cy="0"/>
          </a:xfrm>
          <a:prstGeom prst="straightConnector1">
            <a:avLst/>
          </a:prstGeom>
          <a:noFill/>
          <a:ln w="25400" cap="flat" cmpd="sng">
            <a:solidFill>
              <a:schemeClr val="accent1"/>
            </a:solidFill>
            <a:prstDash val="solid"/>
            <a:miter lim="800000"/>
            <a:headEnd type="none" w="sm" len="sm"/>
            <a:tailEnd type="none" w="sm" len="sm"/>
          </a:ln>
        </p:spPr>
      </p:cxnSp>
      <p:grpSp>
        <p:nvGrpSpPr>
          <p:cNvPr id="49" name="Google Shape;49;p2"/>
          <p:cNvGrpSpPr/>
          <p:nvPr/>
        </p:nvGrpSpPr>
        <p:grpSpPr>
          <a:xfrm>
            <a:off x="118203" y="32900"/>
            <a:ext cx="1420203" cy="1382671"/>
            <a:chOff x="95978" y="61850"/>
            <a:chExt cx="1420203" cy="1382671"/>
          </a:xfrm>
        </p:grpSpPr>
        <p:sp>
          <p:nvSpPr>
            <p:cNvPr id="50" name="Google Shape;50;p2"/>
            <p:cNvSpPr/>
            <p:nvPr/>
          </p:nvSpPr>
          <p:spPr>
            <a:xfrm>
              <a:off x="95978" y="61850"/>
              <a:ext cx="1420203" cy="1382671"/>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 name="Google Shape;51;p2"/>
            <p:cNvSpPr/>
            <p:nvPr/>
          </p:nvSpPr>
          <p:spPr>
            <a:xfrm>
              <a:off x="186864" y="294088"/>
              <a:ext cx="177271" cy="177271"/>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Google Shape;52;p2"/>
            <p:cNvSpPr/>
            <p:nvPr/>
          </p:nvSpPr>
          <p:spPr>
            <a:xfrm>
              <a:off x="165319" y="1166043"/>
              <a:ext cx="177271" cy="177271"/>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2"/>
            <p:cNvSpPr/>
            <p:nvPr/>
          </p:nvSpPr>
          <p:spPr>
            <a:xfrm>
              <a:off x="1079619" y="1162192"/>
              <a:ext cx="177271" cy="177271"/>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4" name="Google Shape;54;p2"/>
          <p:cNvSpPr txBox="1">
            <a:spLocks noGrp="1"/>
          </p:cNvSpPr>
          <p:nvPr>
            <p:ph type="subTitle" idx="1"/>
          </p:nvPr>
        </p:nvSpPr>
        <p:spPr>
          <a:xfrm>
            <a:off x="3442300" y="3863675"/>
            <a:ext cx="7817100" cy="7179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2800"/>
              <a:buNone/>
              <a:defRPr sz="2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5" name="Google Shape;55;p2"/>
          <p:cNvSpPr txBox="1">
            <a:spLocks noGrp="1"/>
          </p:cNvSpPr>
          <p:nvPr>
            <p:ph type="subTitle" idx="2"/>
          </p:nvPr>
        </p:nvSpPr>
        <p:spPr>
          <a:xfrm>
            <a:off x="414925" y="5566850"/>
            <a:ext cx="37635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 name="Google Shape;56;p2"/>
          <p:cNvSpPr txBox="1">
            <a:spLocks noGrp="1"/>
          </p:cNvSpPr>
          <p:nvPr>
            <p:ph type="subTitle" idx="3"/>
          </p:nvPr>
        </p:nvSpPr>
        <p:spPr>
          <a:xfrm>
            <a:off x="4178575" y="5566850"/>
            <a:ext cx="37635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2"/>
          <p:cNvSpPr txBox="1">
            <a:spLocks noGrp="1"/>
          </p:cNvSpPr>
          <p:nvPr>
            <p:ph type="subTitle" idx="4"/>
          </p:nvPr>
        </p:nvSpPr>
        <p:spPr>
          <a:xfrm>
            <a:off x="7956075" y="5566850"/>
            <a:ext cx="37635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 name="Google Shape;58;p2"/>
          <p:cNvSpPr/>
          <p:nvPr/>
        </p:nvSpPr>
        <p:spPr>
          <a:xfrm rot="10800000" flipH="1">
            <a:off x="11767605" y="10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_22">
    <p:bg>
      <p:bgPr>
        <a:solidFill>
          <a:schemeClr val="lt2"/>
        </a:solidFill>
        <a:effectLst/>
      </p:bgPr>
    </p:bg>
    <p:spTree>
      <p:nvGrpSpPr>
        <p:cNvPr id="1" name="Shape 98"/>
        <p:cNvGrpSpPr/>
        <p:nvPr/>
      </p:nvGrpSpPr>
      <p:grpSpPr>
        <a:xfrm>
          <a:off x="0" y="0"/>
          <a:ext cx="0" cy="0"/>
          <a:chOff x="0" y="0"/>
          <a:chExt cx="0" cy="0"/>
        </a:xfrm>
      </p:grpSpPr>
      <p:grpSp>
        <p:nvGrpSpPr>
          <p:cNvPr id="99" name="Google Shape;99;p5"/>
          <p:cNvGrpSpPr/>
          <p:nvPr/>
        </p:nvGrpSpPr>
        <p:grpSpPr>
          <a:xfrm>
            <a:off x="-98425" y="-1027209"/>
            <a:ext cx="12290546" cy="7559870"/>
            <a:chOff x="-98420" y="-1018888"/>
            <a:chExt cx="12277041" cy="7551563"/>
          </a:xfrm>
        </p:grpSpPr>
        <p:sp>
          <p:nvSpPr>
            <p:cNvPr id="100" name="Google Shape;100;p5"/>
            <p:cNvSpPr/>
            <p:nvPr/>
          </p:nvSpPr>
          <p:spPr>
            <a:xfrm rot="10800000" flipH="1">
              <a:off x="144300" y="1091875"/>
              <a:ext cx="11903400" cy="5440800"/>
            </a:xfrm>
            <a:prstGeom prst="round2SameRect">
              <a:avLst>
                <a:gd name="adj1" fmla="val 2451"/>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22" y="790031"/>
              <a:ext cx="12178500" cy="7680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5"/>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 name="Google Shape;106;p5"/>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 name="Google Shape;107;p5"/>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 name="Google Shape;108;p5"/>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9" name="Google Shape;109;p5"/>
            <p:cNvGrpSpPr/>
            <p:nvPr/>
          </p:nvGrpSpPr>
          <p:grpSpPr>
            <a:xfrm rot="-300150">
              <a:off x="-87683" y="-494520"/>
              <a:ext cx="12060686" cy="773107"/>
              <a:chOff x="-10951" y="32910"/>
              <a:chExt cx="12060576" cy="773100"/>
            </a:xfrm>
          </p:grpSpPr>
          <p:sp>
            <p:nvSpPr>
              <p:cNvPr id="110" name="Google Shape;110;p5"/>
              <p:cNvSpPr/>
              <p:nvPr/>
            </p:nvSpPr>
            <p:spPr>
              <a:xfrm>
                <a:off x="125" y="32910"/>
                <a:ext cx="12049500" cy="7680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5"/>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 name="Google Shape;113;p5"/>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 name="Google Shape;114;p5"/>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 name="Google Shape;115;p5"/>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 name="Google Shape;118;p5"/>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 name="Google Shape;119;p5"/>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5"/>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5"/>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22" name="Google Shape;122;p5"/>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 name="Google Shape;123;p5"/>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5"/>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5"/>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 name="Google Shape;126;p5"/>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7" name="Google Shape;127;p5"/>
            <p:cNvGrpSpPr/>
            <p:nvPr/>
          </p:nvGrpSpPr>
          <p:grpSpPr>
            <a:xfrm>
              <a:off x="118203" y="32900"/>
              <a:ext cx="1418992" cy="1381492"/>
              <a:chOff x="95978" y="61850"/>
              <a:chExt cx="1418992" cy="1381492"/>
            </a:xfrm>
          </p:grpSpPr>
          <p:sp>
            <p:nvSpPr>
              <p:cNvPr id="128" name="Google Shape;128;p5"/>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5"/>
              <p:cNvSpPr/>
              <p:nvPr/>
            </p:nvSpPr>
            <p:spPr>
              <a:xfrm>
                <a:off x="186864" y="294088"/>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 name="Google Shape;130;p5"/>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 name="Google Shape;131;p5"/>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32" name="Google Shape;132;p5"/>
          <p:cNvSpPr/>
          <p:nvPr/>
        </p:nvSpPr>
        <p:spPr>
          <a:xfrm rot="10495919" flipH="1">
            <a:off x="11622229" y="-1010584"/>
            <a:ext cx="411206" cy="795936"/>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36" name="Google Shape;136;p6"/>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55600" algn="r">
              <a:spcBef>
                <a:spcPts val="0"/>
              </a:spcBef>
              <a:spcAft>
                <a:spcPts val="0"/>
              </a:spcAft>
              <a:buSzPts val="2000"/>
              <a:buChar char="●"/>
              <a:defRPr/>
            </a:lvl1pPr>
            <a:lvl2pPr marL="914400" lvl="1" indent="-355600" algn="r">
              <a:spcBef>
                <a:spcPts val="2100"/>
              </a:spcBef>
              <a:spcAft>
                <a:spcPts val="0"/>
              </a:spcAft>
              <a:buSzPts val="2000"/>
              <a:buChar char="○"/>
              <a:defRPr/>
            </a:lvl2pPr>
            <a:lvl3pPr marL="1371600" lvl="2" indent="-355600" algn="r">
              <a:spcBef>
                <a:spcPts val="2100"/>
              </a:spcBef>
              <a:spcAft>
                <a:spcPts val="0"/>
              </a:spcAft>
              <a:buSzPts val="2000"/>
              <a:buChar char="■"/>
              <a:defRPr/>
            </a:lvl3pPr>
            <a:lvl4pPr marL="1828800" lvl="3" indent="-355600" algn="r">
              <a:spcBef>
                <a:spcPts val="2100"/>
              </a:spcBef>
              <a:spcAft>
                <a:spcPts val="0"/>
              </a:spcAft>
              <a:buSzPts val="2000"/>
              <a:buChar char="●"/>
              <a:defRPr/>
            </a:lvl4pPr>
            <a:lvl5pPr marL="2286000" lvl="4" indent="-355600" algn="r">
              <a:spcBef>
                <a:spcPts val="2100"/>
              </a:spcBef>
              <a:spcAft>
                <a:spcPts val="0"/>
              </a:spcAft>
              <a:buSzPts val="2000"/>
              <a:buChar char="○"/>
              <a:defRPr/>
            </a:lvl5pPr>
            <a:lvl6pPr marL="2743200" lvl="5" indent="-355600" algn="r">
              <a:spcBef>
                <a:spcPts val="2100"/>
              </a:spcBef>
              <a:spcAft>
                <a:spcPts val="0"/>
              </a:spcAft>
              <a:buSzPts val="2000"/>
              <a:buChar char="■"/>
              <a:defRPr/>
            </a:lvl6pPr>
            <a:lvl7pPr marL="3200400" lvl="6" indent="-355600" algn="r">
              <a:spcBef>
                <a:spcPts val="2100"/>
              </a:spcBef>
              <a:spcAft>
                <a:spcPts val="0"/>
              </a:spcAft>
              <a:buSzPts val="2000"/>
              <a:buChar char="●"/>
              <a:defRPr/>
            </a:lvl7pPr>
            <a:lvl8pPr marL="3657600" lvl="7" indent="-355600" algn="r">
              <a:spcBef>
                <a:spcPts val="2100"/>
              </a:spcBef>
              <a:spcAft>
                <a:spcPts val="0"/>
              </a:spcAft>
              <a:buSzPts val="2000"/>
              <a:buChar char="○"/>
              <a:defRPr/>
            </a:lvl8pPr>
            <a:lvl9pPr marL="4114800" lvl="8" indent="-355600" algn="r">
              <a:spcBef>
                <a:spcPts val="2100"/>
              </a:spcBef>
              <a:spcAft>
                <a:spcPts val="2100"/>
              </a:spcAft>
              <a:buSzPts val="2000"/>
              <a:buChar char="■"/>
              <a:defRPr/>
            </a:lvl9pPr>
          </a:lstStyle>
          <a:p>
            <a:endParaRPr/>
          </a:p>
        </p:txBody>
      </p:sp>
      <p:sp>
        <p:nvSpPr>
          <p:cNvPr id="137" name="Google Shape;137;p6"/>
          <p:cNvSpPr/>
          <p:nvPr/>
        </p:nvSpPr>
        <p:spPr>
          <a:xfrm rot="-600180">
            <a:off x="568158" y="-418309"/>
            <a:ext cx="4533848" cy="7708611"/>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8" name="Google Shape;138;p6"/>
          <p:cNvGrpSpPr/>
          <p:nvPr/>
        </p:nvGrpSpPr>
        <p:grpSpPr>
          <a:xfrm rot="-600180">
            <a:off x="691347" y="-1473"/>
            <a:ext cx="546671" cy="7534510"/>
            <a:chOff x="709705" y="-338614"/>
            <a:chExt cx="546670" cy="7534500"/>
          </a:xfrm>
        </p:grpSpPr>
        <p:sp>
          <p:nvSpPr>
            <p:cNvPr id="139" name="Google Shape;139;p6"/>
            <p:cNvSpPr/>
            <p:nvPr/>
          </p:nvSpPr>
          <p:spPr>
            <a:xfrm rot="-5400000">
              <a:off x="774761" y="671427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0" name="Google Shape;140;p6"/>
            <p:cNvSpPr/>
            <p:nvPr/>
          </p:nvSpPr>
          <p:spPr>
            <a:xfrm rot="-5400000">
              <a:off x="774761" y="620584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1" name="Google Shape;141;p6"/>
            <p:cNvSpPr/>
            <p:nvPr/>
          </p:nvSpPr>
          <p:spPr>
            <a:xfrm rot="-5400000">
              <a:off x="774761" y="569742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2" name="Google Shape;142;p6"/>
            <p:cNvSpPr/>
            <p:nvPr/>
          </p:nvSpPr>
          <p:spPr>
            <a:xfrm rot="-5400000">
              <a:off x="774761" y="518899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3" name="Google Shape;143;p6"/>
            <p:cNvSpPr/>
            <p:nvPr/>
          </p:nvSpPr>
          <p:spPr>
            <a:xfrm rot="-5400000">
              <a:off x="774761" y="468057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4" name="Google Shape;144;p6"/>
            <p:cNvSpPr/>
            <p:nvPr/>
          </p:nvSpPr>
          <p:spPr>
            <a:xfrm rot="-5400000">
              <a:off x="774761" y="417215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5" name="Google Shape;145;p6"/>
            <p:cNvSpPr/>
            <p:nvPr/>
          </p:nvSpPr>
          <p:spPr>
            <a:xfrm rot="-5400000">
              <a:off x="774761" y="3663726"/>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 name="Google Shape;146;p6"/>
            <p:cNvSpPr/>
            <p:nvPr/>
          </p:nvSpPr>
          <p:spPr>
            <a:xfrm rot="-5400000">
              <a:off x="774761" y="315530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7" name="Google Shape;147;p6"/>
            <p:cNvSpPr/>
            <p:nvPr/>
          </p:nvSpPr>
          <p:spPr>
            <a:xfrm rot="-5400000">
              <a:off x="774761" y="264687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8" name="Google Shape;148;p6"/>
            <p:cNvSpPr/>
            <p:nvPr/>
          </p:nvSpPr>
          <p:spPr>
            <a:xfrm rot="-5400000">
              <a:off x="774761" y="213845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6"/>
            <p:cNvSpPr/>
            <p:nvPr/>
          </p:nvSpPr>
          <p:spPr>
            <a:xfrm rot="-5400000">
              <a:off x="774761" y="163002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0" name="Google Shape;150;p6"/>
            <p:cNvSpPr/>
            <p:nvPr/>
          </p:nvSpPr>
          <p:spPr>
            <a:xfrm rot="-5400000">
              <a:off x="774761" y="112160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1" name="Google Shape;151;p6"/>
            <p:cNvSpPr/>
            <p:nvPr/>
          </p:nvSpPr>
          <p:spPr>
            <a:xfrm rot="-5400000">
              <a:off x="774761" y="61318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2" name="Google Shape;152;p6"/>
            <p:cNvSpPr/>
            <p:nvPr/>
          </p:nvSpPr>
          <p:spPr>
            <a:xfrm rot="-5400000">
              <a:off x="774761" y="104755"/>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3" name="Google Shape;153;p6"/>
            <p:cNvSpPr/>
            <p:nvPr/>
          </p:nvSpPr>
          <p:spPr>
            <a:xfrm rot="-5400000">
              <a:off x="774761" y="-403669"/>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54" name="Google Shape;154;p6"/>
          <p:cNvGrpSpPr/>
          <p:nvPr/>
        </p:nvGrpSpPr>
        <p:grpSpPr>
          <a:xfrm rot="-600180">
            <a:off x="4431899" y="-661235"/>
            <a:ext cx="546671" cy="7534510"/>
            <a:chOff x="4531436" y="-338614"/>
            <a:chExt cx="546670" cy="7534500"/>
          </a:xfrm>
        </p:grpSpPr>
        <p:sp>
          <p:nvSpPr>
            <p:cNvPr id="155" name="Google Shape;155;p6"/>
            <p:cNvSpPr/>
            <p:nvPr/>
          </p:nvSpPr>
          <p:spPr>
            <a:xfrm rot="-5400000">
              <a:off x="4596492" y="671427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6" name="Google Shape;156;p6"/>
            <p:cNvSpPr/>
            <p:nvPr/>
          </p:nvSpPr>
          <p:spPr>
            <a:xfrm rot="-5400000">
              <a:off x="4596492" y="620584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7" name="Google Shape;157;p6"/>
            <p:cNvSpPr/>
            <p:nvPr/>
          </p:nvSpPr>
          <p:spPr>
            <a:xfrm rot="-5400000">
              <a:off x="4596492" y="569742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8" name="Google Shape;158;p6"/>
            <p:cNvSpPr/>
            <p:nvPr/>
          </p:nvSpPr>
          <p:spPr>
            <a:xfrm rot="-5400000">
              <a:off x="4596492" y="518899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9" name="Google Shape;159;p6"/>
            <p:cNvSpPr/>
            <p:nvPr/>
          </p:nvSpPr>
          <p:spPr>
            <a:xfrm rot="-5400000">
              <a:off x="4596492" y="468057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0" name="Google Shape;160;p6"/>
            <p:cNvSpPr/>
            <p:nvPr/>
          </p:nvSpPr>
          <p:spPr>
            <a:xfrm rot="-5400000">
              <a:off x="4596492" y="417215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1" name="Google Shape;161;p6"/>
            <p:cNvSpPr/>
            <p:nvPr/>
          </p:nvSpPr>
          <p:spPr>
            <a:xfrm rot="-5400000">
              <a:off x="4596492" y="3663726"/>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2" name="Google Shape;162;p6"/>
            <p:cNvSpPr/>
            <p:nvPr/>
          </p:nvSpPr>
          <p:spPr>
            <a:xfrm rot="-5400000">
              <a:off x="4596492" y="315530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3" name="Google Shape;163;p6"/>
            <p:cNvSpPr/>
            <p:nvPr/>
          </p:nvSpPr>
          <p:spPr>
            <a:xfrm rot="-5400000">
              <a:off x="4596492" y="264687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4" name="Google Shape;164;p6"/>
            <p:cNvSpPr/>
            <p:nvPr/>
          </p:nvSpPr>
          <p:spPr>
            <a:xfrm rot="-5400000">
              <a:off x="4596492" y="213845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5" name="Google Shape;165;p6"/>
            <p:cNvSpPr/>
            <p:nvPr/>
          </p:nvSpPr>
          <p:spPr>
            <a:xfrm rot="-5400000">
              <a:off x="4596492" y="163002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6" name="Google Shape;166;p6"/>
            <p:cNvSpPr/>
            <p:nvPr/>
          </p:nvSpPr>
          <p:spPr>
            <a:xfrm rot="-5400000">
              <a:off x="4596492" y="112160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7" name="Google Shape;167;p6"/>
            <p:cNvSpPr/>
            <p:nvPr/>
          </p:nvSpPr>
          <p:spPr>
            <a:xfrm rot="-5400000">
              <a:off x="4596492" y="61318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8" name="Google Shape;168;p6"/>
            <p:cNvSpPr/>
            <p:nvPr/>
          </p:nvSpPr>
          <p:spPr>
            <a:xfrm rot="-5400000">
              <a:off x="4596492" y="104755"/>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9" name="Google Shape;169;p6"/>
            <p:cNvSpPr/>
            <p:nvPr/>
          </p:nvSpPr>
          <p:spPr>
            <a:xfrm rot="-5400000">
              <a:off x="4596492" y="-403669"/>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88"/>
        <p:cNvGrpSpPr/>
        <p:nvPr/>
      </p:nvGrpSpPr>
      <p:grpSpPr>
        <a:xfrm>
          <a:off x="0" y="0"/>
          <a:ext cx="0" cy="0"/>
          <a:chOff x="0" y="0"/>
          <a:chExt cx="0" cy="0"/>
        </a:xfrm>
      </p:grpSpPr>
      <p:grpSp>
        <p:nvGrpSpPr>
          <p:cNvPr id="189" name="Google Shape;189;p9"/>
          <p:cNvGrpSpPr/>
          <p:nvPr/>
        </p:nvGrpSpPr>
        <p:grpSpPr>
          <a:xfrm rot="5400000">
            <a:off x="5833795" y="-5545500"/>
            <a:ext cx="524431" cy="11916736"/>
            <a:chOff x="2942607" y="-495615"/>
            <a:chExt cx="352843" cy="8017719"/>
          </a:xfrm>
        </p:grpSpPr>
        <p:sp>
          <p:nvSpPr>
            <p:cNvPr id="190" name="Google Shape;190;p9"/>
            <p:cNvSpPr/>
            <p:nvPr/>
          </p:nvSpPr>
          <p:spPr>
            <a:xfrm rot="-5420269">
              <a:off x="2991810" y="381369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1" name="Google Shape;191;p9"/>
            <p:cNvSpPr/>
            <p:nvPr/>
          </p:nvSpPr>
          <p:spPr>
            <a:xfrm rot="-5420269">
              <a:off x="2991810" y="350311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2" name="Google Shape;192;p9"/>
            <p:cNvSpPr/>
            <p:nvPr/>
          </p:nvSpPr>
          <p:spPr>
            <a:xfrm rot="-5420269">
              <a:off x="2991810" y="319254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3" name="Google Shape;193;p9"/>
            <p:cNvSpPr/>
            <p:nvPr/>
          </p:nvSpPr>
          <p:spPr>
            <a:xfrm rot="-5420269">
              <a:off x="2991810" y="288197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4" name="Google Shape;194;p9"/>
            <p:cNvSpPr/>
            <p:nvPr/>
          </p:nvSpPr>
          <p:spPr>
            <a:xfrm rot="-5420269">
              <a:off x="2991810" y="257140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9"/>
            <p:cNvSpPr/>
            <p:nvPr/>
          </p:nvSpPr>
          <p:spPr>
            <a:xfrm rot="-5420269">
              <a:off x="2991810" y="226083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9"/>
            <p:cNvSpPr/>
            <p:nvPr/>
          </p:nvSpPr>
          <p:spPr>
            <a:xfrm rot="-5420269">
              <a:off x="2991810" y="195025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p9"/>
            <p:cNvSpPr/>
            <p:nvPr/>
          </p:nvSpPr>
          <p:spPr>
            <a:xfrm rot="-5420269">
              <a:off x="2991810" y="163968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8" name="Google Shape;198;p9"/>
            <p:cNvSpPr/>
            <p:nvPr/>
          </p:nvSpPr>
          <p:spPr>
            <a:xfrm rot="-5420269">
              <a:off x="2991810" y="132911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9" name="Google Shape;199;p9"/>
            <p:cNvSpPr/>
            <p:nvPr/>
          </p:nvSpPr>
          <p:spPr>
            <a:xfrm rot="-5420269">
              <a:off x="2991810" y="101854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0" name="Google Shape;200;p9"/>
            <p:cNvSpPr/>
            <p:nvPr/>
          </p:nvSpPr>
          <p:spPr>
            <a:xfrm rot="-5420269">
              <a:off x="2991810" y="70797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1" name="Google Shape;201;p9"/>
            <p:cNvSpPr/>
            <p:nvPr/>
          </p:nvSpPr>
          <p:spPr>
            <a:xfrm rot="-5420269">
              <a:off x="2991810" y="39739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2" name="Google Shape;202;p9"/>
            <p:cNvSpPr/>
            <p:nvPr/>
          </p:nvSpPr>
          <p:spPr>
            <a:xfrm rot="-5420269">
              <a:off x="2991810" y="8682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3" name="Google Shape;203;p9"/>
            <p:cNvSpPr/>
            <p:nvPr/>
          </p:nvSpPr>
          <p:spPr>
            <a:xfrm rot="-5420269">
              <a:off x="2991810" y="-22374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4" name="Google Shape;204;p9"/>
            <p:cNvSpPr/>
            <p:nvPr/>
          </p:nvSpPr>
          <p:spPr>
            <a:xfrm rot="-5420269">
              <a:off x="2991810" y="-53431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05" name="Google Shape;205;p9"/>
            <p:cNvGrpSpPr/>
            <p:nvPr/>
          </p:nvGrpSpPr>
          <p:grpSpPr>
            <a:xfrm rot="-19715">
              <a:off x="2952230" y="4163895"/>
              <a:ext cx="333595" cy="3357281"/>
              <a:chOff x="4531436" y="-338754"/>
              <a:chExt cx="546600" cy="5500943"/>
            </a:xfrm>
          </p:grpSpPr>
          <p:sp>
            <p:nvSpPr>
              <p:cNvPr id="206" name="Google Shape;206;p9"/>
              <p:cNvSpPr/>
              <p:nvPr/>
            </p:nvSpPr>
            <p:spPr>
              <a:xfrm rot="-5400000">
                <a:off x="4596386" y="468053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7" name="Google Shape;207;p9"/>
              <p:cNvSpPr/>
              <p:nvPr/>
            </p:nvSpPr>
            <p:spPr>
              <a:xfrm rot="-5400000">
                <a:off x="4596386" y="417211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8" name="Google Shape;208;p9"/>
              <p:cNvSpPr/>
              <p:nvPr/>
            </p:nvSpPr>
            <p:spPr>
              <a:xfrm rot="-5400000">
                <a:off x="4596386" y="366369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9" name="Google Shape;209;p9"/>
              <p:cNvSpPr/>
              <p:nvPr/>
            </p:nvSpPr>
            <p:spPr>
              <a:xfrm rot="-5400000">
                <a:off x="4596386" y="3155266"/>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0" name="Google Shape;210;p9"/>
              <p:cNvSpPr/>
              <p:nvPr/>
            </p:nvSpPr>
            <p:spPr>
              <a:xfrm rot="-5400000">
                <a:off x="4596386" y="2646842"/>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1" name="Google Shape;211;p9"/>
              <p:cNvSpPr/>
              <p:nvPr/>
            </p:nvSpPr>
            <p:spPr>
              <a:xfrm rot="-5400000">
                <a:off x="4596386" y="2138418"/>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2" name="Google Shape;212;p9"/>
              <p:cNvSpPr/>
              <p:nvPr/>
            </p:nvSpPr>
            <p:spPr>
              <a:xfrm rot="-5400000">
                <a:off x="4596386" y="1629993"/>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3" name="Google Shape;213;p9"/>
              <p:cNvSpPr/>
              <p:nvPr/>
            </p:nvSpPr>
            <p:spPr>
              <a:xfrm rot="-5400000">
                <a:off x="4596386" y="112156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4" name="Google Shape;214;p9"/>
              <p:cNvSpPr/>
              <p:nvPr/>
            </p:nvSpPr>
            <p:spPr>
              <a:xfrm rot="-5400000">
                <a:off x="4596386" y="61314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5" name="Google Shape;215;p9"/>
              <p:cNvSpPr/>
              <p:nvPr/>
            </p:nvSpPr>
            <p:spPr>
              <a:xfrm rot="-5400000">
                <a:off x="4596386" y="10472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6" name="Google Shape;216;p9"/>
              <p:cNvSpPr/>
              <p:nvPr/>
            </p:nvSpPr>
            <p:spPr>
              <a:xfrm rot="-5400000">
                <a:off x="4596386" y="-403704"/>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grpSp>
        <p:nvGrpSpPr>
          <p:cNvPr id="217" name="Google Shape;217;p9"/>
          <p:cNvGrpSpPr/>
          <p:nvPr/>
        </p:nvGrpSpPr>
        <p:grpSpPr>
          <a:xfrm rot="5400000">
            <a:off x="5833783" y="491925"/>
            <a:ext cx="524431" cy="11916736"/>
            <a:chOff x="2942607" y="-495615"/>
            <a:chExt cx="352843" cy="8017719"/>
          </a:xfrm>
        </p:grpSpPr>
        <p:sp>
          <p:nvSpPr>
            <p:cNvPr id="218" name="Google Shape;218;p9"/>
            <p:cNvSpPr/>
            <p:nvPr/>
          </p:nvSpPr>
          <p:spPr>
            <a:xfrm rot="-5420269">
              <a:off x="2991810" y="381369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9" name="Google Shape;219;p9"/>
            <p:cNvSpPr/>
            <p:nvPr/>
          </p:nvSpPr>
          <p:spPr>
            <a:xfrm rot="-5420269">
              <a:off x="2991810" y="350311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0" name="Google Shape;220;p9"/>
            <p:cNvSpPr/>
            <p:nvPr/>
          </p:nvSpPr>
          <p:spPr>
            <a:xfrm rot="-5420269">
              <a:off x="2991810" y="319254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1" name="Google Shape;221;p9"/>
            <p:cNvSpPr/>
            <p:nvPr/>
          </p:nvSpPr>
          <p:spPr>
            <a:xfrm rot="-5420269">
              <a:off x="2991810" y="288197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2" name="Google Shape;222;p9"/>
            <p:cNvSpPr/>
            <p:nvPr/>
          </p:nvSpPr>
          <p:spPr>
            <a:xfrm rot="-5420269">
              <a:off x="2991810" y="257140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3" name="Google Shape;223;p9"/>
            <p:cNvSpPr/>
            <p:nvPr/>
          </p:nvSpPr>
          <p:spPr>
            <a:xfrm rot="-5420269">
              <a:off x="2991810" y="226083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4" name="Google Shape;224;p9"/>
            <p:cNvSpPr/>
            <p:nvPr/>
          </p:nvSpPr>
          <p:spPr>
            <a:xfrm rot="-5420269">
              <a:off x="2991810" y="195025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5" name="Google Shape;225;p9"/>
            <p:cNvSpPr/>
            <p:nvPr/>
          </p:nvSpPr>
          <p:spPr>
            <a:xfrm rot="-5420269">
              <a:off x="2991810" y="163968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6" name="Google Shape;226;p9"/>
            <p:cNvSpPr/>
            <p:nvPr/>
          </p:nvSpPr>
          <p:spPr>
            <a:xfrm rot="-5420269">
              <a:off x="2991810" y="132911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7" name="Google Shape;227;p9"/>
            <p:cNvSpPr/>
            <p:nvPr/>
          </p:nvSpPr>
          <p:spPr>
            <a:xfrm rot="-5420269">
              <a:off x="2991810" y="101854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8" name="Google Shape;228;p9"/>
            <p:cNvSpPr/>
            <p:nvPr/>
          </p:nvSpPr>
          <p:spPr>
            <a:xfrm rot="-5420269">
              <a:off x="2991810" y="70797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9" name="Google Shape;229;p9"/>
            <p:cNvSpPr/>
            <p:nvPr/>
          </p:nvSpPr>
          <p:spPr>
            <a:xfrm rot="-5420269">
              <a:off x="2991810" y="39739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0" name="Google Shape;230;p9"/>
            <p:cNvSpPr/>
            <p:nvPr/>
          </p:nvSpPr>
          <p:spPr>
            <a:xfrm rot="-5420269">
              <a:off x="2991810" y="8682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1" name="Google Shape;231;p9"/>
            <p:cNvSpPr/>
            <p:nvPr/>
          </p:nvSpPr>
          <p:spPr>
            <a:xfrm rot="-5420269">
              <a:off x="2991810" y="-22374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2" name="Google Shape;232;p9"/>
            <p:cNvSpPr/>
            <p:nvPr/>
          </p:nvSpPr>
          <p:spPr>
            <a:xfrm rot="-5420269">
              <a:off x="2991810" y="-53431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33" name="Google Shape;233;p9"/>
            <p:cNvGrpSpPr/>
            <p:nvPr/>
          </p:nvGrpSpPr>
          <p:grpSpPr>
            <a:xfrm rot="-19715">
              <a:off x="2952230" y="4163895"/>
              <a:ext cx="333595" cy="3357281"/>
              <a:chOff x="4531436" y="-338754"/>
              <a:chExt cx="546600" cy="5500943"/>
            </a:xfrm>
          </p:grpSpPr>
          <p:sp>
            <p:nvSpPr>
              <p:cNvPr id="234" name="Google Shape;234;p9"/>
              <p:cNvSpPr/>
              <p:nvPr/>
            </p:nvSpPr>
            <p:spPr>
              <a:xfrm rot="-5400000">
                <a:off x="4596386" y="468053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5" name="Google Shape;235;p9"/>
              <p:cNvSpPr/>
              <p:nvPr/>
            </p:nvSpPr>
            <p:spPr>
              <a:xfrm rot="-5400000">
                <a:off x="4596386" y="417211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6" name="Google Shape;236;p9"/>
              <p:cNvSpPr/>
              <p:nvPr/>
            </p:nvSpPr>
            <p:spPr>
              <a:xfrm rot="-5400000">
                <a:off x="4596386" y="366369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7" name="Google Shape;237;p9"/>
              <p:cNvSpPr/>
              <p:nvPr/>
            </p:nvSpPr>
            <p:spPr>
              <a:xfrm rot="-5400000">
                <a:off x="4596386" y="3155266"/>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8" name="Google Shape;238;p9"/>
              <p:cNvSpPr/>
              <p:nvPr/>
            </p:nvSpPr>
            <p:spPr>
              <a:xfrm rot="-5400000">
                <a:off x="4596386" y="2646842"/>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9" name="Google Shape;239;p9"/>
              <p:cNvSpPr/>
              <p:nvPr/>
            </p:nvSpPr>
            <p:spPr>
              <a:xfrm rot="-5400000">
                <a:off x="4596386" y="2138418"/>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0" name="Google Shape;240;p9"/>
              <p:cNvSpPr/>
              <p:nvPr/>
            </p:nvSpPr>
            <p:spPr>
              <a:xfrm rot="-5400000">
                <a:off x="4596386" y="1629993"/>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1" name="Google Shape;241;p9"/>
              <p:cNvSpPr/>
              <p:nvPr/>
            </p:nvSpPr>
            <p:spPr>
              <a:xfrm rot="-5400000">
                <a:off x="4596386" y="112156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2" name="Google Shape;242;p9"/>
              <p:cNvSpPr/>
              <p:nvPr/>
            </p:nvSpPr>
            <p:spPr>
              <a:xfrm rot="-5400000">
                <a:off x="4596386" y="61314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3" name="Google Shape;243;p9"/>
              <p:cNvSpPr/>
              <p:nvPr/>
            </p:nvSpPr>
            <p:spPr>
              <a:xfrm rot="-5400000">
                <a:off x="4596386" y="10472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4" name="Google Shape;244;p9"/>
              <p:cNvSpPr/>
              <p:nvPr/>
            </p:nvSpPr>
            <p:spPr>
              <a:xfrm rot="-5400000">
                <a:off x="4596386" y="-403704"/>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245" name="Google Shape;245;p9"/>
          <p:cNvSpPr txBox="1">
            <a:spLocks noGrp="1"/>
          </p:cNvSpPr>
          <p:nvPr>
            <p:ph type="title"/>
          </p:nvPr>
        </p:nvSpPr>
        <p:spPr>
          <a:xfrm>
            <a:off x="429200" y="1347075"/>
            <a:ext cx="11318700" cy="664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6" name="Google Shape;246;p9"/>
          <p:cNvSpPr txBox="1">
            <a:spLocks noGrp="1"/>
          </p:cNvSpPr>
          <p:nvPr>
            <p:ph type="body" idx="1"/>
          </p:nvPr>
        </p:nvSpPr>
        <p:spPr>
          <a:xfrm>
            <a:off x="429200" y="2269761"/>
            <a:ext cx="5321400" cy="34566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SzPts val="2000"/>
              <a:buChar char="●"/>
              <a:defRPr/>
            </a:lvl1pPr>
            <a:lvl2pPr marL="914400" lvl="1" indent="-355600">
              <a:spcBef>
                <a:spcPts val="2100"/>
              </a:spcBef>
              <a:spcAft>
                <a:spcPts val="0"/>
              </a:spcAft>
              <a:buSzPts val="2000"/>
              <a:buChar char="○"/>
              <a:defRPr/>
            </a:lvl2pPr>
            <a:lvl3pPr marL="1371600" lvl="2" indent="-355600">
              <a:spcBef>
                <a:spcPts val="2100"/>
              </a:spcBef>
              <a:spcAft>
                <a:spcPts val="0"/>
              </a:spcAft>
              <a:buSzPts val="2000"/>
              <a:buChar char="■"/>
              <a:defRPr/>
            </a:lvl3pPr>
            <a:lvl4pPr marL="1828800" lvl="3" indent="-355600">
              <a:spcBef>
                <a:spcPts val="2100"/>
              </a:spcBef>
              <a:spcAft>
                <a:spcPts val="0"/>
              </a:spcAft>
              <a:buSzPts val="2000"/>
              <a:buChar char="●"/>
              <a:defRPr/>
            </a:lvl4pPr>
            <a:lvl5pPr marL="2286000" lvl="4" indent="-355600">
              <a:spcBef>
                <a:spcPts val="2100"/>
              </a:spcBef>
              <a:spcAft>
                <a:spcPts val="0"/>
              </a:spcAft>
              <a:buSzPts val="2000"/>
              <a:buChar char="○"/>
              <a:defRPr/>
            </a:lvl5pPr>
            <a:lvl6pPr marL="2743200" lvl="5" indent="-355600">
              <a:spcBef>
                <a:spcPts val="2100"/>
              </a:spcBef>
              <a:spcAft>
                <a:spcPts val="0"/>
              </a:spcAft>
              <a:buSzPts val="2000"/>
              <a:buChar char="■"/>
              <a:defRPr/>
            </a:lvl6pPr>
            <a:lvl7pPr marL="3200400" lvl="6" indent="-355600">
              <a:spcBef>
                <a:spcPts val="2100"/>
              </a:spcBef>
              <a:spcAft>
                <a:spcPts val="0"/>
              </a:spcAft>
              <a:buSzPts val="2000"/>
              <a:buChar char="●"/>
              <a:defRPr/>
            </a:lvl7pPr>
            <a:lvl8pPr marL="3657600" lvl="7" indent="-355600">
              <a:spcBef>
                <a:spcPts val="2100"/>
              </a:spcBef>
              <a:spcAft>
                <a:spcPts val="0"/>
              </a:spcAft>
              <a:buSzPts val="2000"/>
              <a:buChar char="○"/>
              <a:defRPr/>
            </a:lvl8pPr>
            <a:lvl9pPr marL="4114800" lvl="8" indent="-355600">
              <a:spcBef>
                <a:spcPts val="2100"/>
              </a:spcBef>
              <a:spcAft>
                <a:spcPts val="2100"/>
              </a:spcAft>
              <a:buSzPts val="2000"/>
              <a:buChar char="■"/>
              <a:defRPr/>
            </a:lvl9pPr>
          </a:lstStyle>
          <a:p>
            <a:endParaRPr/>
          </a:p>
        </p:txBody>
      </p:sp>
      <p:sp>
        <p:nvSpPr>
          <p:cNvPr id="247" name="Google Shape;247;p9"/>
          <p:cNvSpPr txBox="1">
            <a:spLocks noGrp="1"/>
          </p:cNvSpPr>
          <p:nvPr>
            <p:ph type="body" idx="2"/>
          </p:nvPr>
        </p:nvSpPr>
        <p:spPr>
          <a:xfrm>
            <a:off x="6426300" y="2256736"/>
            <a:ext cx="5321700" cy="34566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SzPts val="2000"/>
              <a:buChar char="●"/>
              <a:defRPr/>
            </a:lvl1pPr>
            <a:lvl2pPr marL="914400" lvl="1" indent="-355600">
              <a:spcBef>
                <a:spcPts val="2100"/>
              </a:spcBef>
              <a:spcAft>
                <a:spcPts val="0"/>
              </a:spcAft>
              <a:buSzPts val="2000"/>
              <a:buChar char="○"/>
              <a:defRPr/>
            </a:lvl2pPr>
            <a:lvl3pPr marL="1371600" lvl="2" indent="-355600">
              <a:spcBef>
                <a:spcPts val="2100"/>
              </a:spcBef>
              <a:spcAft>
                <a:spcPts val="0"/>
              </a:spcAft>
              <a:buSzPts val="2000"/>
              <a:buChar char="■"/>
              <a:defRPr/>
            </a:lvl3pPr>
            <a:lvl4pPr marL="1828800" lvl="3" indent="-355600">
              <a:spcBef>
                <a:spcPts val="2100"/>
              </a:spcBef>
              <a:spcAft>
                <a:spcPts val="0"/>
              </a:spcAft>
              <a:buSzPts val="2000"/>
              <a:buChar char="●"/>
              <a:defRPr/>
            </a:lvl4pPr>
            <a:lvl5pPr marL="2286000" lvl="4" indent="-355600">
              <a:spcBef>
                <a:spcPts val="2100"/>
              </a:spcBef>
              <a:spcAft>
                <a:spcPts val="0"/>
              </a:spcAft>
              <a:buSzPts val="2000"/>
              <a:buChar char="○"/>
              <a:defRPr/>
            </a:lvl5pPr>
            <a:lvl6pPr marL="2743200" lvl="5" indent="-355600">
              <a:spcBef>
                <a:spcPts val="2100"/>
              </a:spcBef>
              <a:spcAft>
                <a:spcPts val="0"/>
              </a:spcAft>
              <a:buSzPts val="2000"/>
              <a:buChar char="■"/>
              <a:defRPr/>
            </a:lvl6pPr>
            <a:lvl7pPr marL="3200400" lvl="6" indent="-355600">
              <a:spcBef>
                <a:spcPts val="2100"/>
              </a:spcBef>
              <a:spcAft>
                <a:spcPts val="0"/>
              </a:spcAft>
              <a:buSzPts val="2000"/>
              <a:buChar char="●"/>
              <a:defRPr/>
            </a:lvl7pPr>
            <a:lvl8pPr marL="3657600" lvl="7" indent="-355600">
              <a:spcBef>
                <a:spcPts val="2100"/>
              </a:spcBef>
              <a:spcAft>
                <a:spcPts val="0"/>
              </a:spcAft>
              <a:buSzPts val="2000"/>
              <a:buChar char="○"/>
              <a:defRPr/>
            </a:lvl8pPr>
            <a:lvl9pPr marL="4114800" lvl="8" indent="-355600">
              <a:spcBef>
                <a:spcPts val="2100"/>
              </a:spcBef>
              <a:spcAft>
                <a:spcPts val="2100"/>
              </a:spcAft>
              <a:buSzPts val="20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48"/>
        <p:cNvGrpSpPr/>
        <p:nvPr/>
      </p:nvGrpSpPr>
      <p:grpSpPr>
        <a:xfrm>
          <a:off x="0" y="0"/>
          <a:ext cx="0" cy="0"/>
          <a:chOff x="0" y="0"/>
          <a:chExt cx="0" cy="0"/>
        </a:xfrm>
      </p:grpSpPr>
      <p:sp>
        <p:nvSpPr>
          <p:cNvPr id="249" name="Google Shape;249;p10"/>
          <p:cNvSpPr/>
          <p:nvPr/>
        </p:nvSpPr>
        <p:spPr>
          <a:xfrm>
            <a:off x="3854775" y="-51900"/>
            <a:ext cx="8354750" cy="6914750"/>
          </a:xfrm>
          <a:custGeom>
            <a:avLst/>
            <a:gdLst/>
            <a:ahLst/>
            <a:cxnLst/>
            <a:rect l="l" t="t" r="r" b="b"/>
            <a:pathLst>
              <a:path w="334190" h="276590" extrusionOk="0">
                <a:moveTo>
                  <a:pt x="0" y="107755"/>
                </a:moveTo>
                <a:lnTo>
                  <a:pt x="74652" y="0"/>
                </a:lnTo>
                <a:lnTo>
                  <a:pt x="334190" y="1399"/>
                </a:lnTo>
                <a:lnTo>
                  <a:pt x="334190" y="276383"/>
                </a:lnTo>
                <a:lnTo>
                  <a:pt x="76773" y="276590"/>
                </a:lnTo>
                <a:lnTo>
                  <a:pt x="0" y="141341"/>
                </a:lnTo>
                <a:close/>
              </a:path>
            </a:pathLst>
          </a:custGeom>
          <a:solidFill>
            <a:schemeClr val="lt2"/>
          </a:solidFill>
          <a:ln w="9525" cap="flat" cmpd="sng">
            <a:solidFill>
              <a:schemeClr val="dk2"/>
            </a:solidFill>
            <a:prstDash val="solid"/>
            <a:round/>
            <a:headEnd type="none" w="med" len="med"/>
            <a:tailEnd type="none" w="med" len="med"/>
          </a:ln>
        </p:spPr>
      </p:sp>
      <p:grpSp>
        <p:nvGrpSpPr>
          <p:cNvPr id="250" name="Google Shape;250;p10"/>
          <p:cNvGrpSpPr/>
          <p:nvPr/>
        </p:nvGrpSpPr>
        <p:grpSpPr>
          <a:xfrm>
            <a:off x="159601" y="840110"/>
            <a:ext cx="3802920" cy="6017894"/>
            <a:chOff x="3246851" y="286060"/>
            <a:chExt cx="3802920" cy="6017894"/>
          </a:xfrm>
        </p:grpSpPr>
        <p:sp>
          <p:nvSpPr>
            <p:cNvPr id="251" name="Google Shape;251;p10"/>
            <p:cNvSpPr/>
            <p:nvPr/>
          </p:nvSpPr>
          <p:spPr>
            <a:xfrm>
              <a:off x="3608029" y="3831784"/>
              <a:ext cx="2866307" cy="2472170"/>
            </a:xfrm>
            <a:custGeom>
              <a:avLst/>
              <a:gdLst/>
              <a:ahLst/>
              <a:cxnLst/>
              <a:rect l="l" t="t" r="r" b="b"/>
              <a:pathLst>
                <a:path w="2866307" h="2472170" extrusionOk="0">
                  <a:moveTo>
                    <a:pt x="1354310" y="2199670"/>
                  </a:moveTo>
                  <a:cubicBezTo>
                    <a:pt x="1370715" y="2187030"/>
                    <a:pt x="1375018" y="2170535"/>
                    <a:pt x="1375018" y="2149916"/>
                  </a:cubicBezTo>
                  <a:cubicBezTo>
                    <a:pt x="1374480" y="1531889"/>
                    <a:pt x="1374328" y="913862"/>
                    <a:pt x="1374570" y="295835"/>
                  </a:cubicBezTo>
                  <a:cubicBezTo>
                    <a:pt x="1374570" y="286871"/>
                    <a:pt x="1373674" y="277458"/>
                    <a:pt x="1373225" y="267776"/>
                  </a:cubicBezTo>
                  <a:cubicBezTo>
                    <a:pt x="1361302" y="269390"/>
                    <a:pt x="1360495" y="278982"/>
                    <a:pt x="1356820" y="285705"/>
                  </a:cubicBezTo>
                  <a:cubicBezTo>
                    <a:pt x="983646" y="948493"/>
                    <a:pt x="610535" y="1611289"/>
                    <a:pt x="237486" y="2274077"/>
                  </a:cubicBezTo>
                  <a:cubicBezTo>
                    <a:pt x="234528" y="2279277"/>
                    <a:pt x="232287" y="2284745"/>
                    <a:pt x="229777" y="2290034"/>
                  </a:cubicBezTo>
                  <a:cubicBezTo>
                    <a:pt x="213102" y="2306260"/>
                    <a:pt x="216150" y="2325176"/>
                    <a:pt x="219378" y="2345795"/>
                  </a:cubicBezTo>
                  <a:cubicBezTo>
                    <a:pt x="228047" y="2406226"/>
                    <a:pt x="186092" y="2462237"/>
                    <a:pt x="125670" y="2470906"/>
                  </a:cubicBezTo>
                  <a:cubicBezTo>
                    <a:pt x="116257" y="2472260"/>
                    <a:pt x="106718" y="2472394"/>
                    <a:pt x="97278" y="2471300"/>
                  </a:cubicBezTo>
                  <a:cubicBezTo>
                    <a:pt x="14803" y="2461709"/>
                    <a:pt x="-22131" y="2386405"/>
                    <a:pt x="13010" y="2299627"/>
                  </a:cubicBezTo>
                  <a:cubicBezTo>
                    <a:pt x="30940" y="2278918"/>
                    <a:pt x="50393" y="2259464"/>
                    <a:pt x="78721" y="2253458"/>
                  </a:cubicBezTo>
                  <a:cubicBezTo>
                    <a:pt x="96651" y="2249603"/>
                    <a:pt x="101133" y="2233288"/>
                    <a:pt x="108395" y="2220378"/>
                  </a:cubicBezTo>
                  <a:cubicBezTo>
                    <a:pt x="368192" y="1759117"/>
                    <a:pt x="627900" y="1297821"/>
                    <a:pt x="887517" y="836497"/>
                  </a:cubicBezTo>
                  <a:cubicBezTo>
                    <a:pt x="999218" y="637929"/>
                    <a:pt x="1110111" y="438822"/>
                    <a:pt x="1223604" y="241240"/>
                  </a:cubicBezTo>
                  <a:cubicBezTo>
                    <a:pt x="1240996" y="211029"/>
                    <a:pt x="1240279" y="190142"/>
                    <a:pt x="1222170" y="161903"/>
                  </a:cubicBezTo>
                  <a:cubicBezTo>
                    <a:pt x="1189180" y="110356"/>
                    <a:pt x="1160224" y="56119"/>
                    <a:pt x="1127861" y="0"/>
                  </a:cubicBezTo>
                  <a:lnTo>
                    <a:pt x="1736206" y="0"/>
                  </a:lnTo>
                  <a:cubicBezTo>
                    <a:pt x="1702140" y="58988"/>
                    <a:pt x="1671660" y="114838"/>
                    <a:pt x="1638043" y="168716"/>
                  </a:cubicBezTo>
                  <a:cubicBezTo>
                    <a:pt x="1623071" y="192741"/>
                    <a:pt x="1623430" y="210850"/>
                    <a:pt x="1637505" y="235772"/>
                  </a:cubicBezTo>
                  <a:cubicBezTo>
                    <a:pt x="2009118" y="894203"/>
                    <a:pt x="2380051" y="1552983"/>
                    <a:pt x="2750294" y="2212131"/>
                  </a:cubicBezTo>
                  <a:cubicBezTo>
                    <a:pt x="2762844" y="2234543"/>
                    <a:pt x="2775484" y="2253458"/>
                    <a:pt x="2802648" y="2260271"/>
                  </a:cubicBezTo>
                  <a:cubicBezTo>
                    <a:pt x="2822729" y="2265381"/>
                    <a:pt x="2835100" y="2283401"/>
                    <a:pt x="2849354" y="2297564"/>
                  </a:cubicBezTo>
                  <a:cubicBezTo>
                    <a:pt x="2850698" y="2300792"/>
                    <a:pt x="2852133" y="2304019"/>
                    <a:pt x="2853567" y="2307246"/>
                  </a:cubicBezTo>
                  <a:cubicBezTo>
                    <a:pt x="2876517" y="2359690"/>
                    <a:pt x="2867552" y="2409713"/>
                    <a:pt x="2829004" y="2444048"/>
                  </a:cubicBezTo>
                  <a:cubicBezTo>
                    <a:pt x="2794113" y="2474850"/>
                    <a:pt x="2743839" y="2480947"/>
                    <a:pt x="2702601" y="2459378"/>
                  </a:cubicBezTo>
                  <a:cubicBezTo>
                    <a:pt x="2657061" y="2435352"/>
                    <a:pt x="2636353" y="2389722"/>
                    <a:pt x="2647110" y="2332796"/>
                  </a:cubicBezTo>
                  <a:cubicBezTo>
                    <a:pt x="2650866" y="2320102"/>
                    <a:pt x="2647433" y="2306368"/>
                    <a:pt x="2638146" y="2296937"/>
                  </a:cubicBezTo>
                  <a:cubicBezTo>
                    <a:pt x="2550112" y="2139517"/>
                    <a:pt x="2462527" y="1981828"/>
                    <a:pt x="2374045" y="1824587"/>
                  </a:cubicBezTo>
                  <a:cubicBezTo>
                    <a:pt x="2088250" y="1316826"/>
                    <a:pt x="1802159" y="808948"/>
                    <a:pt x="1515764" y="300945"/>
                  </a:cubicBezTo>
                  <a:lnTo>
                    <a:pt x="1494607" y="263383"/>
                  </a:lnTo>
                  <a:cubicBezTo>
                    <a:pt x="1483670" y="275754"/>
                    <a:pt x="1488063" y="286781"/>
                    <a:pt x="1488063" y="296553"/>
                  </a:cubicBezTo>
                  <a:cubicBezTo>
                    <a:pt x="1488063" y="912428"/>
                    <a:pt x="1487884" y="1528330"/>
                    <a:pt x="1487525" y="2144268"/>
                  </a:cubicBezTo>
                  <a:cubicBezTo>
                    <a:pt x="1487525" y="2165425"/>
                    <a:pt x="1488691" y="2184520"/>
                    <a:pt x="1507965" y="2197519"/>
                  </a:cubicBezTo>
                  <a:cubicBezTo>
                    <a:pt x="1534859" y="2264844"/>
                    <a:pt x="1510654" y="2322038"/>
                    <a:pt x="1450680" y="2334051"/>
                  </a:cubicBezTo>
                  <a:cubicBezTo>
                    <a:pt x="1418855" y="2342021"/>
                    <a:pt x="1385292" y="2330958"/>
                    <a:pt x="1364440" y="2305633"/>
                  </a:cubicBezTo>
                  <a:cubicBezTo>
                    <a:pt x="1336470" y="2273181"/>
                    <a:pt x="1338263" y="2237322"/>
                    <a:pt x="1354310" y="21996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2" name="Google Shape;252;p10"/>
            <p:cNvGrpSpPr/>
            <p:nvPr/>
          </p:nvGrpSpPr>
          <p:grpSpPr>
            <a:xfrm>
              <a:off x="3246851" y="286060"/>
              <a:ext cx="3802920" cy="3481447"/>
              <a:chOff x="3246851" y="286060"/>
              <a:chExt cx="3802920" cy="3481447"/>
            </a:xfrm>
          </p:grpSpPr>
          <p:sp>
            <p:nvSpPr>
              <p:cNvPr id="253" name="Google Shape;253;p10"/>
              <p:cNvSpPr/>
              <p:nvPr/>
            </p:nvSpPr>
            <p:spPr>
              <a:xfrm>
                <a:off x="3246851" y="286060"/>
                <a:ext cx="3802920" cy="3481447"/>
              </a:xfrm>
              <a:custGeom>
                <a:avLst/>
                <a:gdLst/>
                <a:ahLst/>
                <a:cxnLst/>
                <a:rect l="l" t="t" r="r" b="b"/>
                <a:pathLst>
                  <a:path w="3802920" h="3481447" extrusionOk="0">
                    <a:moveTo>
                      <a:pt x="1157587" y="3347192"/>
                    </a:moveTo>
                    <a:cubicBezTo>
                      <a:pt x="1137802" y="3347496"/>
                      <a:pt x="1121557" y="3362916"/>
                      <a:pt x="1120231" y="3382656"/>
                    </a:cubicBezTo>
                    <a:cubicBezTo>
                      <a:pt x="1119245" y="3407399"/>
                      <a:pt x="1134933" y="3418336"/>
                      <a:pt x="1157345" y="3422818"/>
                    </a:cubicBezTo>
                    <a:lnTo>
                      <a:pt x="1157345" y="3422639"/>
                    </a:lnTo>
                    <a:cubicBezTo>
                      <a:pt x="1179756" y="3419680"/>
                      <a:pt x="1195893" y="3407668"/>
                      <a:pt x="1196162" y="3384628"/>
                    </a:cubicBezTo>
                    <a:cubicBezTo>
                      <a:pt x="1195848" y="3363642"/>
                      <a:pt x="1178573" y="3346878"/>
                      <a:pt x="1157587" y="3347192"/>
                    </a:cubicBezTo>
                    <a:close/>
                    <a:moveTo>
                      <a:pt x="2428988" y="3346439"/>
                    </a:moveTo>
                    <a:cubicBezTo>
                      <a:pt x="2408083" y="3345219"/>
                      <a:pt x="2390144" y="3361186"/>
                      <a:pt x="2388925" y="3382091"/>
                    </a:cubicBezTo>
                    <a:cubicBezTo>
                      <a:pt x="2387715" y="3402997"/>
                      <a:pt x="2403672" y="3420935"/>
                      <a:pt x="2424587" y="3422155"/>
                    </a:cubicBezTo>
                    <a:cubicBezTo>
                      <a:pt x="2425779" y="3422226"/>
                      <a:pt x="2426980" y="3422235"/>
                      <a:pt x="2428181" y="3422190"/>
                    </a:cubicBezTo>
                    <a:cubicBezTo>
                      <a:pt x="2450773" y="3422459"/>
                      <a:pt x="2463502" y="3407399"/>
                      <a:pt x="2467895" y="3382298"/>
                    </a:cubicBezTo>
                    <a:cubicBezTo>
                      <a:pt x="2463323" y="3362665"/>
                      <a:pt x="2453462" y="3345990"/>
                      <a:pt x="2428988" y="3346439"/>
                    </a:cubicBezTo>
                    <a:close/>
                    <a:moveTo>
                      <a:pt x="2681255" y="3346170"/>
                    </a:moveTo>
                    <a:cubicBezTo>
                      <a:pt x="2657409" y="3346797"/>
                      <a:pt x="2644590" y="3361679"/>
                      <a:pt x="2645396" y="3385077"/>
                    </a:cubicBezTo>
                    <a:cubicBezTo>
                      <a:pt x="2644338" y="3404306"/>
                      <a:pt x="2659076" y="3420747"/>
                      <a:pt x="2678306" y="3421805"/>
                    </a:cubicBezTo>
                    <a:cubicBezTo>
                      <a:pt x="2679893" y="3421895"/>
                      <a:pt x="2681470" y="3421868"/>
                      <a:pt x="2683048" y="3421742"/>
                    </a:cubicBezTo>
                    <a:cubicBezTo>
                      <a:pt x="2705998" y="3420935"/>
                      <a:pt x="2718907" y="3406413"/>
                      <a:pt x="2719893" y="3381401"/>
                    </a:cubicBezTo>
                    <a:lnTo>
                      <a:pt x="2720341" y="3381401"/>
                    </a:lnTo>
                    <a:cubicBezTo>
                      <a:pt x="2717562" y="3359168"/>
                      <a:pt x="2705101" y="3345542"/>
                      <a:pt x="2681255" y="3346170"/>
                    </a:cubicBezTo>
                    <a:close/>
                    <a:moveTo>
                      <a:pt x="2045747" y="3346170"/>
                    </a:moveTo>
                    <a:cubicBezTo>
                      <a:pt x="2021991" y="3347246"/>
                      <a:pt x="2009261" y="3362127"/>
                      <a:pt x="2009888" y="3385525"/>
                    </a:cubicBezTo>
                    <a:cubicBezTo>
                      <a:pt x="2009198" y="3404772"/>
                      <a:pt x="2024232" y="3420935"/>
                      <a:pt x="2043479" y="3421635"/>
                    </a:cubicBezTo>
                    <a:cubicBezTo>
                      <a:pt x="2045344" y="3421697"/>
                      <a:pt x="2047217" y="3421617"/>
                      <a:pt x="2049064" y="3421384"/>
                    </a:cubicBezTo>
                    <a:cubicBezTo>
                      <a:pt x="2071297" y="3420667"/>
                      <a:pt x="2084654" y="3406143"/>
                      <a:pt x="2084654" y="3380505"/>
                    </a:cubicBezTo>
                    <a:lnTo>
                      <a:pt x="2085102" y="3380146"/>
                    </a:lnTo>
                    <a:cubicBezTo>
                      <a:pt x="2082233" y="3358720"/>
                      <a:pt x="2069503" y="3345094"/>
                      <a:pt x="2045747" y="3346170"/>
                    </a:cubicBezTo>
                    <a:close/>
                    <a:moveTo>
                      <a:pt x="2557900" y="3345990"/>
                    </a:moveTo>
                    <a:cubicBezTo>
                      <a:pt x="2533696" y="3344646"/>
                      <a:pt x="2520876" y="3358183"/>
                      <a:pt x="2517111" y="3380505"/>
                    </a:cubicBezTo>
                    <a:cubicBezTo>
                      <a:pt x="2517111" y="3404978"/>
                      <a:pt x="2529931" y="3419949"/>
                      <a:pt x="2552970" y="3421563"/>
                    </a:cubicBezTo>
                    <a:cubicBezTo>
                      <a:pt x="2573840" y="3422925"/>
                      <a:pt x="2591859" y="3407112"/>
                      <a:pt x="2593221" y="3386242"/>
                    </a:cubicBezTo>
                    <a:cubicBezTo>
                      <a:pt x="2594584" y="3365372"/>
                      <a:pt x="2578770" y="3347353"/>
                      <a:pt x="2557900" y="3345990"/>
                    </a:cubicBezTo>
                    <a:close/>
                    <a:moveTo>
                      <a:pt x="1544100" y="3345928"/>
                    </a:moveTo>
                    <a:cubicBezTo>
                      <a:pt x="1542065" y="3345802"/>
                      <a:pt x="1540021" y="3345847"/>
                      <a:pt x="1537986" y="3346080"/>
                    </a:cubicBezTo>
                    <a:cubicBezTo>
                      <a:pt x="1518568" y="3344897"/>
                      <a:pt x="1501858" y="3359680"/>
                      <a:pt x="1500675" y="3379106"/>
                    </a:cubicBezTo>
                    <a:cubicBezTo>
                      <a:pt x="1500558" y="3380971"/>
                      <a:pt x="1500594" y="3382853"/>
                      <a:pt x="1500782" y="3384718"/>
                    </a:cubicBezTo>
                    <a:cubicBezTo>
                      <a:pt x="1501231" y="3407399"/>
                      <a:pt x="1516829" y="3420218"/>
                      <a:pt x="1540227" y="3422639"/>
                    </a:cubicBezTo>
                    <a:cubicBezTo>
                      <a:pt x="1562012" y="3418336"/>
                      <a:pt x="1577520" y="3407219"/>
                      <a:pt x="1576624" y="3382835"/>
                    </a:cubicBezTo>
                    <a:cubicBezTo>
                      <a:pt x="1577834" y="3363660"/>
                      <a:pt x="1563275" y="3347138"/>
                      <a:pt x="1544100" y="3345928"/>
                    </a:cubicBezTo>
                    <a:close/>
                    <a:moveTo>
                      <a:pt x="1412211" y="3345901"/>
                    </a:moveTo>
                    <a:cubicBezTo>
                      <a:pt x="1388275" y="3345632"/>
                      <a:pt x="1374828" y="3360155"/>
                      <a:pt x="1374470" y="3383373"/>
                    </a:cubicBezTo>
                    <a:cubicBezTo>
                      <a:pt x="1372695" y="3402701"/>
                      <a:pt x="1386922" y="3419806"/>
                      <a:pt x="1406241" y="3421590"/>
                    </a:cubicBezTo>
                    <a:cubicBezTo>
                      <a:pt x="1408105" y="3421760"/>
                      <a:pt x="1409988" y="3421778"/>
                      <a:pt x="1411853" y="3421653"/>
                    </a:cubicBezTo>
                    <a:cubicBezTo>
                      <a:pt x="1434354" y="3421921"/>
                      <a:pt x="1448249" y="3407937"/>
                      <a:pt x="1449773" y="3383194"/>
                    </a:cubicBezTo>
                    <a:lnTo>
                      <a:pt x="1449863" y="3383015"/>
                    </a:lnTo>
                    <a:cubicBezTo>
                      <a:pt x="1447980" y="3360513"/>
                      <a:pt x="1436147" y="3346170"/>
                      <a:pt x="1412211" y="3345901"/>
                    </a:cubicBezTo>
                    <a:close/>
                    <a:moveTo>
                      <a:pt x="1284464" y="3345901"/>
                    </a:moveTo>
                    <a:cubicBezTo>
                      <a:pt x="1260528" y="3346618"/>
                      <a:pt x="1248695" y="3361051"/>
                      <a:pt x="1246902" y="3383911"/>
                    </a:cubicBezTo>
                    <a:lnTo>
                      <a:pt x="1246992" y="3383732"/>
                    </a:lnTo>
                    <a:cubicBezTo>
                      <a:pt x="1248964" y="3408116"/>
                      <a:pt x="1263038" y="3421921"/>
                      <a:pt x="1285629" y="3421653"/>
                    </a:cubicBezTo>
                    <a:cubicBezTo>
                      <a:pt x="1306535" y="3420362"/>
                      <a:pt x="1322439" y="3402378"/>
                      <a:pt x="1321148" y="3381473"/>
                    </a:cubicBezTo>
                    <a:cubicBezTo>
                      <a:pt x="1319946" y="3361921"/>
                      <a:pt x="1304043" y="3346501"/>
                      <a:pt x="1284464" y="3345901"/>
                    </a:cubicBezTo>
                    <a:close/>
                    <a:moveTo>
                      <a:pt x="902119" y="3345901"/>
                    </a:moveTo>
                    <a:cubicBezTo>
                      <a:pt x="881187" y="3346457"/>
                      <a:pt x="864656" y="3363875"/>
                      <a:pt x="865212" y="3384808"/>
                    </a:cubicBezTo>
                    <a:cubicBezTo>
                      <a:pt x="865767" y="3405740"/>
                      <a:pt x="883186" y="3422271"/>
                      <a:pt x="904118" y="3421715"/>
                    </a:cubicBezTo>
                    <a:cubicBezTo>
                      <a:pt x="904585" y="3421706"/>
                      <a:pt x="905060" y="3421679"/>
                      <a:pt x="905526" y="3421653"/>
                    </a:cubicBezTo>
                    <a:cubicBezTo>
                      <a:pt x="928207" y="3420577"/>
                      <a:pt x="941474" y="3406054"/>
                      <a:pt x="942102" y="3380505"/>
                    </a:cubicBezTo>
                    <a:cubicBezTo>
                      <a:pt x="938427" y="3359079"/>
                      <a:pt x="926055" y="3344646"/>
                      <a:pt x="902119" y="3345901"/>
                    </a:cubicBezTo>
                    <a:close/>
                    <a:moveTo>
                      <a:pt x="2300569" y="3345497"/>
                    </a:moveTo>
                    <a:cubicBezTo>
                      <a:pt x="2279573" y="3345820"/>
                      <a:pt x="2262819" y="3363095"/>
                      <a:pt x="2263141" y="3384090"/>
                    </a:cubicBezTo>
                    <a:cubicBezTo>
                      <a:pt x="2263141" y="3407399"/>
                      <a:pt x="2278919" y="3419770"/>
                      <a:pt x="2301779" y="3422728"/>
                    </a:cubicBezTo>
                    <a:lnTo>
                      <a:pt x="2301869" y="3422370"/>
                    </a:lnTo>
                    <a:cubicBezTo>
                      <a:pt x="2323922" y="3418246"/>
                      <a:pt x="2339969" y="3406861"/>
                      <a:pt x="2339162" y="3382925"/>
                    </a:cubicBezTo>
                    <a:cubicBezTo>
                      <a:pt x="2338839" y="3361930"/>
                      <a:pt x="2321564" y="3345175"/>
                      <a:pt x="2300569" y="3345497"/>
                    </a:cubicBezTo>
                    <a:close/>
                    <a:moveTo>
                      <a:pt x="2174121" y="3345273"/>
                    </a:moveTo>
                    <a:cubicBezTo>
                      <a:pt x="2149290" y="3347604"/>
                      <a:pt x="2135573" y="3361948"/>
                      <a:pt x="2136021" y="3384539"/>
                    </a:cubicBezTo>
                    <a:cubicBezTo>
                      <a:pt x="2135250" y="3404324"/>
                      <a:pt x="2150670" y="3420998"/>
                      <a:pt x="2170455" y="3421769"/>
                    </a:cubicBezTo>
                    <a:cubicBezTo>
                      <a:pt x="2171979" y="3421823"/>
                      <a:pt x="2173503" y="3421787"/>
                      <a:pt x="2175018" y="3421653"/>
                    </a:cubicBezTo>
                    <a:cubicBezTo>
                      <a:pt x="2194453" y="3422603"/>
                      <a:pt x="2210976" y="3407623"/>
                      <a:pt x="2211926" y="3388187"/>
                    </a:cubicBezTo>
                    <a:cubicBezTo>
                      <a:pt x="2212015" y="3386367"/>
                      <a:pt x="2211962" y="3384548"/>
                      <a:pt x="2211773" y="3382746"/>
                    </a:cubicBezTo>
                    <a:cubicBezTo>
                      <a:pt x="2210967" y="3358900"/>
                      <a:pt x="2196265" y="3347425"/>
                      <a:pt x="2174032" y="3345453"/>
                    </a:cubicBezTo>
                    <a:close/>
                    <a:moveTo>
                      <a:pt x="1916655" y="3345273"/>
                    </a:moveTo>
                    <a:lnTo>
                      <a:pt x="1916706" y="3345292"/>
                    </a:lnTo>
                    <a:lnTo>
                      <a:pt x="1892428" y="3356860"/>
                    </a:lnTo>
                    <a:cubicBezTo>
                      <a:pt x="1886220" y="3363024"/>
                      <a:pt x="1882410" y="3371764"/>
                      <a:pt x="1882500" y="3383911"/>
                    </a:cubicBezTo>
                    <a:cubicBezTo>
                      <a:pt x="1882500" y="3404709"/>
                      <a:pt x="1899353" y="3421563"/>
                      <a:pt x="1920151" y="3421563"/>
                    </a:cubicBezTo>
                    <a:cubicBezTo>
                      <a:pt x="1940950" y="3421563"/>
                      <a:pt x="1957803" y="3404709"/>
                      <a:pt x="1957803" y="3383911"/>
                    </a:cubicBezTo>
                    <a:cubicBezTo>
                      <a:pt x="1957624" y="3372212"/>
                      <a:pt x="1954061" y="3363068"/>
                      <a:pt x="1947180" y="3356591"/>
                    </a:cubicBezTo>
                    <a:lnTo>
                      <a:pt x="1916706" y="3345292"/>
                    </a:lnTo>
                    <a:lnTo>
                      <a:pt x="1916745" y="3345273"/>
                    </a:lnTo>
                    <a:close/>
                    <a:moveTo>
                      <a:pt x="1030942" y="3345184"/>
                    </a:moveTo>
                    <a:cubicBezTo>
                      <a:pt x="1007544" y="3347514"/>
                      <a:pt x="993022" y="3360424"/>
                      <a:pt x="992753" y="3383553"/>
                    </a:cubicBezTo>
                    <a:cubicBezTo>
                      <a:pt x="993774" y="3404620"/>
                      <a:pt x="1011677" y="3420873"/>
                      <a:pt x="1032744" y="3419851"/>
                    </a:cubicBezTo>
                    <a:cubicBezTo>
                      <a:pt x="1052386" y="3418892"/>
                      <a:pt x="1068092" y="3403194"/>
                      <a:pt x="1069042" y="3383553"/>
                    </a:cubicBezTo>
                    <a:cubicBezTo>
                      <a:pt x="1068863" y="3360603"/>
                      <a:pt x="1054430" y="3347694"/>
                      <a:pt x="1030942" y="3345363"/>
                    </a:cubicBezTo>
                    <a:close/>
                    <a:moveTo>
                      <a:pt x="1794287" y="3345094"/>
                    </a:moveTo>
                    <a:cubicBezTo>
                      <a:pt x="1771517" y="3346708"/>
                      <a:pt x="1756456" y="3358093"/>
                      <a:pt x="1755291" y="3381939"/>
                    </a:cubicBezTo>
                    <a:cubicBezTo>
                      <a:pt x="1752951" y="3401258"/>
                      <a:pt x="1766711" y="3418811"/>
                      <a:pt x="1786030" y="3421150"/>
                    </a:cubicBezTo>
                    <a:cubicBezTo>
                      <a:pt x="1787877" y="3421375"/>
                      <a:pt x="1789742" y="3421455"/>
                      <a:pt x="1791598" y="3421384"/>
                    </a:cubicBezTo>
                    <a:cubicBezTo>
                      <a:pt x="1811293" y="3423463"/>
                      <a:pt x="1828945" y="3409192"/>
                      <a:pt x="1831033" y="3389496"/>
                    </a:cubicBezTo>
                    <a:cubicBezTo>
                      <a:pt x="1831186" y="3387999"/>
                      <a:pt x="1831248" y="3386493"/>
                      <a:pt x="1831222" y="3384987"/>
                    </a:cubicBezTo>
                    <a:cubicBezTo>
                      <a:pt x="1832118" y="3362575"/>
                      <a:pt x="1818133" y="3348590"/>
                      <a:pt x="1794197" y="3345453"/>
                    </a:cubicBezTo>
                    <a:close/>
                    <a:moveTo>
                      <a:pt x="1662237" y="3345094"/>
                    </a:moveTo>
                    <a:cubicBezTo>
                      <a:pt x="1642514" y="3349128"/>
                      <a:pt x="1627095" y="3361230"/>
                      <a:pt x="1627902" y="3384718"/>
                    </a:cubicBezTo>
                    <a:cubicBezTo>
                      <a:pt x="1628494" y="3405758"/>
                      <a:pt x="1646038" y="3422334"/>
                      <a:pt x="1667078" y="3421742"/>
                    </a:cubicBezTo>
                    <a:cubicBezTo>
                      <a:pt x="1688118" y="3421150"/>
                      <a:pt x="1704694" y="3403607"/>
                      <a:pt x="1704102" y="3382567"/>
                    </a:cubicBezTo>
                    <a:cubicBezTo>
                      <a:pt x="1703026" y="3359617"/>
                      <a:pt x="1688503" y="3346887"/>
                      <a:pt x="1662147" y="3345273"/>
                    </a:cubicBezTo>
                    <a:close/>
                    <a:moveTo>
                      <a:pt x="2770544" y="3285927"/>
                    </a:moveTo>
                    <a:cubicBezTo>
                      <a:pt x="2801293" y="3285927"/>
                      <a:pt x="2811423" y="3292202"/>
                      <a:pt x="2809719" y="3324565"/>
                    </a:cubicBezTo>
                    <a:cubicBezTo>
                      <a:pt x="2804520" y="3420129"/>
                      <a:pt x="2743201" y="3481447"/>
                      <a:pt x="2647637" y="3481447"/>
                    </a:cubicBezTo>
                    <a:cubicBezTo>
                      <a:pt x="2078495" y="3481447"/>
                      <a:pt x="1509388" y="3481447"/>
                      <a:pt x="940309" y="3481447"/>
                    </a:cubicBezTo>
                    <a:cubicBezTo>
                      <a:pt x="839097" y="3481447"/>
                      <a:pt x="777331" y="3417349"/>
                      <a:pt x="777241" y="3315779"/>
                    </a:cubicBezTo>
                    <a:cubicBezTo>
                      <a:pt x="777241" y="3292471"/>
                      <a:pt x="783337" y="3285927"/>
                      <a:pt x="806735" y="3286106"/>
                    </a:cubicBezTo>
                    <a:cubicBezTo>
                      <a:pt x="932241" y="3287272"/>
                      <a:pt x="1058554" y="3286644"/>
                      <a:pt x="1184508" y="3286644"/>
                    </a:cubicBezTo>
                    <a:lnTo>
                      <a:pt x="1794018" y="3286644"/>
                    </a:lnTo>
                    <a:cubicBezTo>
                      <a:pt x="2119527" y="3286644"/>
                      <a:pt x="2445035" y="3287092"/>
                      <a:pt x="2770544" y="3285927"/>
                    </a:cubicBezTo>
                    <a:close/>
                    <a:moveTo>
                      <a:pt x="785130" y="2939799"/>
                    </a:moveTo>
                    <a:cubicBezTo>
                      <a:pt x="776793" y="2939799"/>
                      <a:pt x="768456" y="2939799"/>
                      <a:pt x="760118" y="2940337"/>
                    </a:cubicBezTo>
                    <a:cubicBezTo>
                      <a:pt x="749029" y="2940086"/>
                      <a:pt x="739840" y="2948871"/>
                      <a:pt x="739589" y="2959961"/>
                    </a:cubicBezTo>
                    <a:cubicBezTo>
                      <a:pt x="739589" y="2960203"/>
                      <a:pt x="739589" y="2960445"/>
                      <a:pt x="739589" y="2960687"/>
                    </a:cubicBezTo>
                    <a:cubicBezTo>
                      <a:pt x="739051" y="2975030"/>
                      <a:pt x="747747" y="2982202"/>
                      <a:pt x="761822" y="2982650"/>
                    </a:cubicBezTo>
                    <a:cubicBezTo>
                      <a:pt x="771324" y="2982650"/>
                      <a:pt x="780827" y="2982650"/>
                      <a:pt x="790329" y="2982650"/>
                    </a:cubicBezTo>
                    <a:lnTo>
                      <a:pt x="1792225" y="2982471"/>
                    </a:lnTo>
                    <a:lnTo>
                      <a:pt x="2797617" y="2982471"/>
                    </a:lnTo>
                    <a:cubicBezTo>
                      <a:pt x="2807120" y="2982471"/>
                      <a:pt x="2816622" y="2982471"/>
                      <a:pt x="2826125" y="2982471"/>
                    </a:cubicBezTo>
                    <a:cubicBezTo>
                      <a:pt x="2837707" y="2982390"/>
                      <a:pt x="2847040" y="2972941"/>
                      <a:pt x="2846959" y="2961359"/>
                    </a:cubicBezTo>
                    <a:cubicBezTo>
                      <a:pt x="2846887" y="2950575"/>
                      <a:pt x="2838657" y="2941601"/>
                      <a:pt x="2827918" y="2940606"/>
                    </a:cubicBezTo>
                    <a:cubicBezTo>
                      <a:pt x="2818442" y="2939709"/>
                      <a:pt x="2808922" y="2939440"/>
                      <a:pt x="2799410" y="2939799"/>
                    </a:cubicBezTo>
                    <a:close/>
                    <a:moveTo>
                      <a:pt x="360749" y="2696594"/>
                    </a:moveTo>
                    <a:cubicBezTo>
                      <a:pt x="426811" y="2696738"/>
                      <a:pt x="426811" y="2706740"/>
                      <a:pt x="426811" y="2792240"/>
                    </a:cubicBezTo>
                    <a:cubicBezTo>
                      <a:pt x="426811" y="2828099"/>
                      <a:pt x="426005" y="2863420"/>
                      <a:pt x="426811" y="2898920"/>
                    </a:cubicBezTo>
                    <a:cubicBezTo>
                      <a:pt x="427439" y="2917836"/>
                      <a:pt x="423226" y="2925814"/>
                      <a:pt x="401889" y="2925814"/>
                    </a:cubicBezTo>
                    <a:cubicBezTo>
                      <a:pt x="301126" y="2928772"/>
                      <a:pt x="301126" y="2929490"/>
                      <a:pt x="301126" y="2828906"/>
                    </a:cubicBezTo>
                    <a:lnTo>
                      <a:pt x="301305" y="2811425"/>
                    </a:lnTo>
                    <a:cubicBezTo>
                      <a:pt x="301305" y="2782917"/>
                      <a:pt x="302381" y="2754499"/>
                      <a:pt x="301305" y="2726081"/>
                    </a:cubicBezTo>
                    <a:cubicBezTo>
                      <a:pt x="300319" y="2705641"/>
                      <a:pt x="304802" y="2697304"/>
                      <a:pt x="328200" y="2696945"/>
                    </a:cubicBezTo>
                    <a:cubicBezTo>
                      <a:pt x="340527" y="2696755"/>
                      <a:pt x="351312" y="2696574"/>
                      <a:pt x="360749" y="2696594"/>
                    </a:cubicBezTo>
                    <a:close/>
                    <a:moveTo>
                      <a:pt x="2743291" y="2674981"/>
                    </a:moveTo>
                    <a:cubicBezTo>
                      <a:pt x="2666553" y="2674981"/>
                      <a:pt x="2666553" y="2674981"/>
                      <a:pt x="2666553" y="2751899"/>
                    </a:cubicBezTo>
                    <a:cubicBezTo>
                      <a:pt x="2666553" y="2834016"/>
                      <a:pt x="2666553" y="2834016"/>
                      <a:pt x="2749028" y="2834016"/>
                    </a:cubicBezTo>
                    <a:cubicBezTo>
                      <a:pt x="2825587" y="2833657"/>
                      <a:pt x="2825587" y="2833657"/>
                      <a:pt x="2825587" y="2756919"/>
                    </a:cubicBezTo>
                    <a:cubicBezTo>
                      <a:pt x="2825587" y="2674981"/>
                      <a:pt x="2825587" y="2674981"/>
                      <a:pt x="2743291" y="2674981"/>
                    </a:cubicBezTo>
                    <a:close/>
                    <a:moveTo>
                      <a:pt x="2474977" y="2674981"/>
                    </a:moveTo>
                    <a:cubicBezTo>
                      <a:pt x="2394295" y="2674981"/>
                      <a:pt x="2394295" y="2674981"/>
                      <a:pt x="2394295" y="2755664"/>
                    </a:cubicBezTo>
                    <a:cubicBezTo>
                      <a:pt x="2394295" y="2834374"/>
                      <a:pt x="2394295" y="2834374"/>
                      <a:pt x="2473453" y="2834374"/>
                    </a:cubicBezTo>
                    <a:cubicBezTo>
                      <a:pt x="2552612" y="2834374"/>
                      <a:pt x="2554136" y="2834374"/>
                      <a:pt x="2554136" y="2753692"/>
                    </a:cubicBezTo>
                    <a:cubicBezTo>
                      <a:pt x="2553867" y="2674981"/>
                      <a:pt x="2553867" y="2674981"/>
                      <a:pt x="2474977" y="2674981"/>
                    </a:cubicBezTo>
                    <a:close/>
                    <a:moveTo>
                      <a:pt x="2194651" y="2674892"/>
                    </a:moveTo>
                    <a:cubicBezTo>
                      <a:pt x="2121051" y="2674892"/>
                      <a:pt x="2121051" y="2674892"/>
                      <a:pt x="2121051" y="2748851"/>
                    </a:cubicBezTo>
                    <a:cubicBezTo>
                      <a:pt x="2121051" y="2834195"/>
                      <a:pt x="2121051" y="2834195"/>
                      <a:pt x="2205050" y="2834195"/>
                    </a:cubicBezTo>
                    <a:cubicBezTo>
                      <a:pt x="2281877" y="2834195"/>
                      <a:pt x="2281877" y="2834195"/>
                      <a:pt x="2281877" y="2756291"/>
                    </a:cubicBezTo>
                    <a:cubicBezTo>
                      <a:pt x="2281877" y="2674892"/>
                      <a:pt x="2281877" y="2674892"/>
                      <a:pt x="2201823" y="2674892"/>
                    </a:cubicBezTo>
                    <a:close/>
                    <a:moveTo>
                      <a:pt x="1927772" y="2674892"/>
                    </a:moveTo>
                    <a:cubicBezTo>
                      <a:pt x="1848344" y="2674892"/>
                      <a:pt x="1848344" y="2674892"/>
                      <a:pt x="1848344" y="2752795"/>
                    </a:cubicBezTo>
                    <a:cubicBezTo>
                      <a:pt x="1848344" y="2834195"/>
                      <a:pt x="1848344" y="2834195"/>
                      <a:pt x="1928220" y="2834195"/>
                    </a:cubicBezTo>
                    <a:cubicBezTo>
                      <a:pt x="2009799" y="2834195"/>
                      <a:pt x="2009799" y="2834195"/>
                      <a:pt x="2009799" y="2754140"/>
                    </a:cubicBezTo>
                    <a:cubicBezTo>
                      <a:pt x="2009799" y="2674085"/>
                      <a:pt x="2009799" y="2674892"/>
                      <a:pt x="1927772" y="2674892"/>
                    </a:cubicBezTo>
                    <a:close/>
                    <a:moveTo>
                      <a:pt x="1659010" y="2674623"/>
                    </a:moveTo>
                    <a:cubicBezTo>
                      <a:pt x="1576714" y="2674623"/>
                      <a:pt x="1576714" y="2674623"/>
                      <a:pt x="1576714" y="2757009"/>
                    </a:cubicBezTo>
                    <a:cubicBezTo>
                      <a:pt x="1576714" y="2833657"/>
                      <a:pt x="1576714" y="2833657"/>
                      <a:pt x="1654079" y="2833657"/>
                    </a:cubicBezTo>
                    <a:cubicBezTo>
                      <a:pt x="1736823" y="2833657"/>
                      <a:pt x="1736823" y="2833657"/>
                      <a:pt x="1736823" y="2751092"/>
                    </a:cubicBezTo>
                    <a:cubicBezTo>
                      <a:pt x="1736823" y="2674623"/>
                      <a:pt x="1736823" y="2674623"/>
                      <a:pt x="1659010" y="2674623"/>
                    </a:cubicBezTo>
                    <a:close/>
                    <a:moveTo>
                      <a:pt x="1381104" y="2674623"/>
                    </a:moveTo>
                    <a:cubicBezTo>
                      <a:pt x="1304993" y="2674623"/>
                      <a:pt x="1304993" y="2674623"/>
                      <a:pt x="1304993" y="2751899"/>
                    </a:cubicBezTo>
                    <a:cubicBezTo>
                      <a:pt x="1304993" y="2833657"/>
                      <a:pt x="1304993" y="2833657"/>
                      <a:pt x="1387379" y="2833657"/>
                    </a:cubicBezTo>
                    <a:cubicBezTo>
                      <a:pt x="1463579" y="2833657"/>
                      <a:pt x="1463579" y="2833657"/>
                      <a:pt x="1463579" y="2756291"/>
                    </a:cubicBezTo>
                    <a:cubicBezTo>
                      <a:pt x="1463579" y="2674623"/>
                      <a:pt x="1463579" y="2674623"/>
                      <a:pt x="1381104" y="2674623"/>
                    </a:cubicBezTo>
                    <a:close/>
                    <a:moveTo>
                      <a:pt x="1115480" y="2674623"/>
                    </a:moveTo>
                    <a:cubicBezTo>
                      <a:pt x="1033183" y="2674623"/>
                      <a:pt x="1033183" y="2674623"/>
                      <a:pt x="1033183" y="2756381"/>
                    </a:cubicBezTo>
                    <a:cubicBezTo>
                      <a:pt x="1033542" y="2833657"/>
                      <a:pt x="1033542" y="2833657"/>
                      <a:pt x="1109473" y="2833657"/>
                    </a:cubicBezTo>
                    <a:cubicBezTo>
                      <a:pt x="1191769" y="2833657"/>
                      <a:pt x="1191769" y="2833657"/>
                      <a:pt x="1191769" y="2751719"/>
                    </a:cubicBezTo>
                    <a:cubicBezTo>
                      <a:pt x="1191769" y="2674623"/>
                      <a:pt x="1191769" y="2674623"/>
                      <a:pt x="1115480" y="2674623"/>
                    </a:cubicBezTo>
                    <a:close/>
                    <a:moveTo>
                      <a:pt x="839008" y="2674623"/>
                    </a:moveTo>
                    <a:cubicBezTo>
                      <a:pt x="759939" y="2674623"/>
                      <a:pt x="759939" y="2674623"/>
                      <a:pt x="759939" y="2753423"/>
                    </a:cubicBezTo>
                    <a:cubicBezTo>
                      <a:pt x="759939" y="2833657"/>
                      <a:pt x="759939" y="2833657"/>
                      <a:pt x="841339" y="2833657"/>
                    </a:cubicBezTo>
                    <a:cubicBezTo>
                      <a:pt x="920139" y="2833657"/>
                      <a:pt x="920139" y="2833657"/>
                      <a:pt x="920139" y="2754678"/>
                    </a:cubicBezTo>
                    <a:cubicBezTo>
                      <a:pt x="920139" y="2675699"/>
                      <a:pt x="920139" y="2674623"/>
                      <a:pt x="839008" y="2674623"/>
                    </a:cubicBezTo>
                    <a:close/>
                    <a:moveTo>
                      <a:pt x="108474" y="2640288"/>
                    </a:moveTo>
                    <a:cubicBezTo>
                      <a:pt x="160021" y="2658845"/>
                      <a:pt x="209506" y="2677043"/>
                      <a:pt x="259350" y="2694076"/>
                    </a:cubicBezTo>
                    <a:cubicBezTo>
                      <a:pt x="271632" y="2698290"/>
                      <a:pt x="271004" y="2706985"/>
                      <a:pt x="271004" y="2716578"/>
                    </a:cubicBezTo>
                    <a:cubicBezTo>
                      <a:pt x="271004" y="2779331"/>
                      <a:pt x="271004" y="2842084"/>
                      <a:pt x="271004" y="2905464"/>
                    </a:cubicBezTo>
                    <a:cubicBezTo>
                      <a:pt x="271004" y="2917028"/>
                      <a:pt x="269749" y="2925993"/>
                      <a:pt x="256930" y="2930386"/>
                    </a:cubicBezTo>
                    <a:cubicBezTo>
                      <a:pt x="208072" y="2947688"/>
                      <a:pt x="159304" y="2965259"/>
                      <a:pt x="108474" y="2983278"/>
                    </a:cubicBezTo>
                    <a:close/>
                    <a:moveTo>
                      <a:pt x="764601" y="2526616"/>
                    </a:moveTo>
                    <a:cubicBezTo>
                      <a:pt x="749271" y="2526616"/>
                      <a:pt x="738693" y="2533429"/>
                      <a:pt x="739141" y="2549476"/>
                    </a:cubicBezTo>
                    <a:cubicBezTo>
                      <a:pt x="739141" y="2563640"/>
                      <a:pt x="749450" y="2569826"/>
                      <a:pt x="763346" y="2569646"/>
                    </a:cubicBezTo>
                    <a:cubicBezTo>
                      <a:pt x="772848" y="2569646"/>
                      <a:pt x="782351" y="2569646"/>
                      <a:pt x="791854" y="2569646"/>
                    </a:cubicBezTo>
                    <a:lnTo>
                      <a:pt x="1794108" y="2569377"/>
                    </a:lnTo>
                    <a:lnTo>
                      <a:pt x="2796183" y="2569377"/>
                    </a:lnTo>
                    <a:cubicBezTo>
                      <a:pt x="2806851" y="2569377"/>
                      <a:pt x="2817608" y="2569377"/>
                      <a:pt x="2828277" y="2568660"/>
                    </a:cubicBezTo>
                    <a:cubicBezTo>
                      <a:pt x="2838209" y="2568526"/>
                      <a:pt x="2846313" y="2560655"/>
                      <a:pt x="2846744" y="2550731"/>
                    </a:cubicBezTo>
                    <a:cubicBezTo>
                      <a:pt x="2848644" y="2539955"/>
                      <a:pt x="2841446" y="2529682"/>
                      <a:pt x="2830670" y="2527781"/>
                    </a:cubicBezTo>
                    <a:cubicBezTo>
                      <a:pt x="2830267" y="2527709"/>
                      <a:pt x="2829854" y="2527647"/>
                      <a:pt x="2829442" y="2527602"/>
                    </a:cubicBezTo>
                    <a:cubicBezTo>
                      <a:pt x="2820020" y="2526418"/>
                      <a:pt x="2810509" y="2526087"/>
                      <a:pt x="2801023" y="2526616"/>
                    </a:cubicBezTo>
                    <a:close/>
                    <a:moveTo>
                      <a:pt x="3196905" y="1796979"/>
                    </a:moveTo>
                    <a:cubicBezTo>
                      <a:pt x="3261092" y="1798682"/>
                      <a:pt x="3325280" y="1798324"/>
                      <a:pt x="3389467" y="1796979"/>
                    </a:cubicBezTo>
                    <a:cubicBezTo>
                      <a:pt x="3409369" y="1796979"/>
                      <a:pt x="3416361" y="1802179"/>
                      <a:pt x="3416361" y="1822797"/>
                    </a:cubicBezTo>
                    <a:cubicBezTo>
                      <a:pt x="3415706" y="2093890"/>
                      <a:pt x="3415706" y="2364983"/>
                      <a:pt x="3416361" y="2636075"/>
                    </a:cubicBezTo>
                    <a:cubicBezTo>
                      <a:pt x="3416361" y="2658308"/>
                      <a:pt x="3407396" y="2660908"/>
                      <a:pt x="3388749" y="2660728"/>
                    </a:cubicBezTo>
                    <a:cubicBezTo>
                      <a:pt x="3325996" y="2659922"/>
                      <a:pt x="3262706" y="2659205"/>
                      <a:pt x="3199774" y="2660728"/>
                    </a:cubicBezTo>
                    <a:cubicBezTo>
                      <a:pt x="3175031" y="2661356"/>
                      <a:pt x="3167680" y="2654722"/>
                      <a:pt x="3167949" y="2629352"/>
                    </a:cubicBezTo>
                    <a:cubicBezTo>
                      <a:pt x="3168845" y="2497033"/>
                      <a:pt x="3168218" y="2363817"/>
                      <a:pt x="3168218" y="2230691"/>
                    </a:cubicBezTo>
                    <a:cubicBezTo>
                      <a:pt x="3168218" y="2096221"/>
                      <a:pt x="3168218" y="1961750"/>
                      <a:pt x="3167680" y="1827280"/>
                    </a:cubicBezTo>
                    <a:cubicBezTo>
                      <a:pt x="3167680" y="1804599"/>
                      <a:pt x="3172700" y="1796351"/>
                      <a:pt x="3196905" y="1796979"/>
                    </a:cubicBezTo>
                    <a:close/>
                    <a:moveTo>
                      <a:pt x="616317" y="1763002"/>
                    </a:moveTo>
                    <a:cubicBezTo>
                      <a:pt x="528193" y="1763352"/>
                      <a:pt x="457032" y="1835079"/>
                      <a:pt x="457381" y="1923202"/>
                    </a:cubicBezTo>
                    <a:cubicBezTo>
                      <a:pt x="457381" y="1923327"/>
                      <a:pt x="457381" y="1923444"/>
                      <a:pt x="457381" y="1923560"/>
                    </a:cubicBezTo>
                    <a:cubicBezTo>
                      <a:pt x="458986" y="2011074"/>
                      <a:pt x="530058" y="2081348"/>
                      <a:pt x="617580" y="2081967"/>
                    </a:cubicBezTo>
                    <a:lnTo>
                      <a:pt x="617580" y="2082146"/>
                    </a:lnTo>
                    <a:cubicBezTo>
                      <a:pt x="705712" y="2081796"/>
                      <a:pt x="776865" y="2010070"/>
                      <a:pt x="776525" y="1921947"/>
                    </a:cubicBezTo>
                    <a:cubicBezTo>
                      <a:pt x="776175" y="1833815"/>
                      <a:pt x="704449" y="1762653"/>
                      <a:pt x="616317" y="1763002"/>
                    </a:cubicBezTo>
                    <a:close/>
                    <a:moveTo>
                      <a:pt x="3799513" y="1577433"/>
                    </a:moveTo>
                    <a:cubicBezTo>
                      <a:pt x="3800652" y="1608872"/>
                      <a:pt x="3801782" y="1640338"/>
                      <a:pt x="3802920" y="1671831"/>
                    </a:cubicBezTo>
                    <a:cubicBezTo>
                      <a:pt x="3802472" y="1707063"/>
                      <a:pt x="3802472" y="1742294"/>
                      <a:pt x="3802382" y="1777525"/>
                    </a:cubicBezTo>
                    <a:lnTo>
                      <a:pt x="3802382" y="1875689"/>
                    </a:lnTo>
                    <a:cubicBezTo>
                      <a:pt x="3802382" y="1908858"/>
                      <a:pt x="3802382" y="1942028"/>
                      <a:pt x="3802382" y="1975197"/>
                    </a:cubicBezTo>
                    <a:lnTo>
                      <a:pt x="3802382" y="2097745"/>
                    </a:lnTo>
                    <a:cubicBezTo>
                      <a:pt x="3802382" y="2121591"/>
                      <a:pt x="3802382" y="2145526"/>
                      <a:pt x="3802382" y="2169462"/>
                    </a:cubicBezTo>
                    <a:lnTo>
                      <a:pt x="3802382" y="2254089"/>
                    </a:lnTo>
                    <a:cubicBezTo>
                      <a:pt x="3802382" y="2279307"/>
                      <a:pt x="3802382" y="2304498"/>
                      <a:pt x="3802382" y="2329662"/>
                    </a:cubicBezTo>
                    <a:cubicBezTo>
                      <a:pt x="3802382" y="2372692"/>
                      <a:pt x="3802382" y="2415750"/>
                      <a:pt x="3802382" y="2458843"/>
                    </a:cubicBezTo>
                    <a:cubicBezTo>
                      <a:pt x="3802382" y="2493178"/>
                      <a:pt x="3802382" y="2527602"/>
                      <a:pt x="3802382" y="2562027"/>
                    </a:cubicBezTo>
                    <a:cubicBezTo>
                      <a:pt x="3802382" y="2596451"/>
                      <a:pt x="3802382" y="2630069"/>
                      <a:pt x="3802382" y="2664045"/>
                    </a:cubicBezTo>
                    <a:lnTo>
                      <a:pt x="3802920" y="2775028"/>
                    </a:lnTo>
                    <a:cubicBezTo>
                      <a:pt x="3802920" y="2809811"/>
                      <a:pt x="3801934" y="2844505"/>
                      <a:pt x="3801486" y="2879288"/>
                    </a:cubicBezTo>
                    <a:cubicBezTo>
                      <a:pt x="3779253" y="2872743"/>
                      <a:pt x="3763027" y="2856517"/>
                      <a:pt x="3744560" y="2843967"/>
                    </a:cubicBezTo>
                    <a:cubicBezTo>
                      <a:pt x="3665132" y="2790178"/>
                      <a:pt x="3586691" y="2734597"/>
                      <a:pt x="3506816" y="2681347"/>
                    </a:cubicBezTo>
                    <a:cubicBezTo>
                      <a:pt x="3487138" y="2670473"/>
                      <a:pt x="3475439" y="2649289"/>
                      <a:pt x="3476695" y="2626842"/>
                    </a:cubicBezTo>
                    <a:cubicBezTo>
                      <a:pt x="3477474" y="2362203"/>
                      <a:pt x="3477474" y="2097565"/>
                      <a:pt x="3476695" y="1832927"/>
                    </a:cubicBezTo>
                    <a:cubicBezTo>
                      <a:pt x="3475180" y="1810542"/>
                      <a:pt x="3486645" y="1789269"/>
                      <a:pt x="3506188" y="1778243"/>
                    </a:cubicBezTo>
                    <a:cubicBezTo>
                      <a:pt x="3604800" y="1712262"/>
                      <a:pt x="3701888" y="1644489"/>
                      <a:pt x="3799513" y="1577433"/>
                    </a:cubicBezTo>
                    <a:close/>
                    <a:moveTo>
                      <a:pt x="612291" y="1507688"/>
                    </a:moveTo>
                    <a:cubicBezTo>
                      <a:pt x="587997" y="1507867"/>
                      <a:pt x="573116" y="1523017"/>
                      <a:pt x="571502" y="1547760"/>
                    </a:cubicBezTo>
                    <a:cubicBezTo>
                      <a:pt x="570937" y="1570333"/>
                      <a:pt x="588768" y="1589087"/>
                      <a:pt x="611341" y="1589652"/>
                    </a:cubicBezTo>
                    <a:cubicBezTo>
                      <a:pt x="612309" y="1589679"/>
                      <a:pt x="613286" y="1589670"/>
                      <a:pt x="614264" y="1589625"/>
                    </a:cubicBezTo>
                    <a:cubicBezTo>
                      <a:pt x="639096" y="1587563"/>
                      <a:pt x="651288" y="1571785"/>
                      <a:pt x="653977" y="1548118"/>
                    </a:cubicBezTo>
                    <a:lnTo>
                      <a:pt x="653977" y="1547939"/>
                    </a:lnTo>
                    <a:cubicBezTo>
                      <a:pt x="650481" y="1523197"/>
                      <a:pt x="636586" y="1507508"/>
                      <a:pt x="612291" y="1507688"/>
                    </a:cubicBezTo>
                    <a:close/>
                    <a:moveTo>
                      <a:pt x="262309" y="1506970"/>
                    </a:moveTo>
                    <a:cubicBezTo>
                      <a:pt x="174276" y="1506926"/>
                      <a:pt x="102872" y="1578249"/>
                      <a:pt x="102827" y="1666282"/>
                    </a:cubicBezTo>
                    <a:cubicBezTo>
                      <a:pt x="102782" y="1754307"/>
                      <a:pt x="174105" y="1825711"/>
                      <a:pt x="262130" y="1825755"/>
                    </a:cubicBezTo>
                    <a:cubicBezTo>
                      <a:pt x="262524" y="1825755"/>
                      <a:pt x="262910" y="1825755"/>
                      <a:pt x="263295" y="1825755"/>
                    </a:cubicBezTo>
                    <a:cubicBezTo>
                      <a:pt x="350710" y="1824778"/>
                      <a:pt x="421173" y="1753867"/>
                      <a:pt x="421612" y="1666453"/>
                    </a:cubicBezTo>
                    <a:cubicBezTo>
                      <a:pt x="421657" y="1578419"/>
                      <a:pt x="350334" y="1507024"/>
                      <a:pt x="262309" y="1506970"/>
                    </a:cubicBezTo>
                    <a:close/>
                    <a:moveTo>
                      <a:pt x="972224" y="1503295"/>
                    </a:moveTo>
                    <a:cubicBezTo>
                      <a:pt x="884594" y="1503447"/>
                      <a:pt x="813665" y="1574609"/>
                      <a:pt x="813818" y="1662239"/>
                    </a:cubicBezTo>
                    <a:cubicBezTo>
                      <a:pt x="814598" y="1749609"/>
                      <a:pt x="885392" y="1820161"/>
                      <a:pt x="972762" y="1820645"/>
                    </a:cubicBezTo>
                    <a:cubicBezTo>
                      <a:pt x="1060392" y="1820493"/>
                      <a:pt x="1131321" y="1749331"/>
                      <a:pt x="1131169" y="1661701"/>
                    </a:cubicBezTo>
                    <a:cubicBezTo>
                      <a:pt x="1131016" y="1574071"/>
                      <a:pt x="1059854" y="1503142"/>
                      <a:pt x="972224" y="1503295"/>
                    </a:cubicBezTo>
                    <a:close/>
                    <a:moveTo>
                      <a:pt x="1631074" y="1345258"/>
                    </a:moveTo>
                    <a:cubicBezTo>
                      <a:pt x="1652219" y="1344395"/>
                      <a:pt x="1672771" y="1345202"/>
                      <a:pt x="1691193" y="1351881"/>
                    </a:cubicBezTo>
                    <a:cubicBezTo>
                      <a:pt x="1728038" y="1365238"/>
                      <a:pt x="1741126" y="1414634"/>
                      <a:pt x="1766228" y="1446638"/>
                    </a:cubicBezTo>
                    <a:cubicBezTo>
                      <a:pt x="2079033" y="1851439"/>
                      <a:pt x="2658682" y="1930561"/>
                      <a:pt x="3068531" y="1624408"/>
                    </a:cubicBezTo>
                    <a:cubicBezTo>
                      <a:pt x="3077495" y="1617774"/>
                      <a:pt x="3084667" y="1606747"/>
                      <a:pt x="3101431" y="1607016"/>
                    </a:cubicBezTo>
                    <a:lnTo>
                      <a:pt x="3101431" y="3054368"/>
                    </a:lnTo>
                    <a:cubicBezTo>
                      <a:pt x="3101431" y="3164006"/>
                      <a:pt x="3041099" y="3224697"/>
                      <a:pt x="2931908" y="3224697"/>
                    </a:cubicBezTo>
                    <a:lnTo>
                      <a:pt x="652811" y="3224697"/>
                    </a:lnTo>
                    <a:cubicBezTo>
                      <a:pt x="545683" y="3224697"/>
                      <a:pt x="485171" y="3164186"/>
                      <a:pt x="485081" y="3056878"/>
                    </a:cubicBezTo>
                    <a:cubicBezTo>
                      <a:pt x="485081" y="2787040"/>
                      <a:pt x="485529" y="2517113"/>
                      <a:pt x="484364" y="2247186"/>
                    </a:cubicBezTo>
                    <a:cubicBezTo>
                      <a:pt x="484364" y="2216616"/>
                      <a:pt x="489833" y="2211327"/>
                      <a:pt x="521299" y="2216168"/>
                    </a:cubicBezTo>
                    <a:cubicBezTo>
                      <a:pt x="872267" y="2271570"/>
                      <a:pt x="1223414" y="2013297"/>
                      <a:pt x="1277382" y="1662149"/>
                    </a:cubicBezTo>
                    <a:cubicBezTo>
                      <a:pt x="1293303" y="1566908"/>
                      <a:pt x="1288812" y="1469372"/>
                      <a:pt x="1264204" y="1375996"/>
                    </a:cubicBezTo>
                    <a:cubicBezTo>
                      <a:pt x="1262052" y="1368107"/>
                      <a:pt x="1261604" y="1359769"/>
                      <a:pt x="1259811" y="1348653"/>
                    </a:cubicBezTo>
                    <a:lnTo>
                      <a:pt x="1567390" y="1348653"/>
                    </a:lnTo>
                    <a:cubicBezTo>
                      <a:pt x="1588189" y="1348653"/>
                      <a:pt x="1609928" y="1346121"/>
                      <a:pt x="1631074" y="1345258"/>
                    </a:cubicBezTo>
                    <a:close/>
                    <a:moveTo>
                      <a:pt x="2516215" y="1180754"/>
                    </a:moveTo>
                    <a:cubicBezTo>
                      <a:pt x="2390655" y="1180009"/>
                      <a:pt x="2288269" y="1281194"/>
                      <a:pt x="2287525" y="1406745"/>
                    </a:cubicBezTo>
                    <a:cubicBezTo>
                      <a:pt x="2287525" y="1407256"/>
                      <a:pt x="2287525" y="1407758"/>
                      <a:pt x="2287525" y="1408269"/>
                    </a:cubicBezTo>
                    <a:cubicBezTo>
                      <a:pt x="2287328" y="1533353"/>
                      <a:pt x="2388441" y="1634986"/>
                      <a:pt x="2513526" y="1635434"/>
                    </a:cubicBezTo>
                    <a:cubicBezTo>
                      <a:pt x="2639085" y="1636179"/>
                      <a:pt x="2741471" y="1534994"/>
                      <a:pt x="2742215" y="1409434"/>
                    </a:cubicBezTo>
                    <a:cubicBezTo>
                      <a:pt x="2742950" y="1283883"/>
                      <a:pt x="2641774" y="1181498"/>
                      <a:pt x="2516215" y="1180754"/>
                    </a:cubicBezTo>
                    <a:close/>
                    <a:moveTo>
                      <a:pt x="838471" y="1093886"/>
                    </a:moveTo>
                    <a:cubicBezTo>
                      <a:pt x="750446" y="1093294"/>
                      <a:pt x="678603" y="1164169"/>
                      <a:pt x="678003" y="1252193"/>
                    </a:cubicBezTo>
                    <a:cubicBezTo>
                      <a:pt x="678003" y="1252552"/>
                      <a:pt x="678003" y="1252911"/>
                      <a:pt x="678003" y="1253269"/>
                    </a:cubicBezTo>
                    <a:cubicBezTo>
                      <a:pt x="679051" y="1340442"/>
                      <a:pt x="749155" y="1411021"/>
                      <a:pt x="836319" y="1412662"/>
                    </a:cubicBezTo>
                    <a:cubicBezTo>
                      <a:pt x="924344" y="1413253"/>
                      <a:pt x="996187" y="1342378"/>
                      <a:pt x="996787" y="1254345"/>
                    </a:cubicBezTo>
                    <a:cubicBezTo>
                      <a:pt x="997379" y="1166320"/>
                      <a:pt x="926495" y="1094477"/>
                      <a:pt x="838471" y="1093886"/>
                    </a:cubicBezTo>
                    <a:close/>
                    <a:moveTo>
                      <a:pt x="395704" y="1093285"/>
                    </a:moveTo>
                    <a:cubicBezTo>
                      <a:pt x="307930" y="1094630"/>
                      <a:pt x="237871" y="1166876"/>
                      <a:pt x="239216" y="1254641"/>
                    </a:cubicBezTo>
                    <a:cubicBezTo>
                      <a:pt x="240561" y="1342334"/>
                      <a:pt x="312673" y="1412366"/>
                      <a:pt x="400366" y="1411138"/>
                    </a:cubicBezTo>
                    <a:cubicBezTo>
                      <a:pt x="488049" y="1409667"/>
                      <a:pt x="558064" y="1337636"/>
                      <a:pt x="557069" y="1249952"/>
                    </a:cubicBezTo>
                    <a:lnTo>
                      <a:pt x="557069" y="1249773"/>
                    </a:lnTo>
                    <a:cubicBezTo>
                      <a:pt x="555724" y="1162000"/>
                      <a:pt x="483477" y="1091940"/>
                      <a:pt x="395704" y="1093285"/>
                    </a:cubicBezTo>
                    <a:close/>
                    <a:moveTo>
                      <a:pt x="612650" y="935919"/>
                    </a:moveTo>
                    <a:cubicBezTo>
                      <a:pt x="951041" y="932467"/>
                      <a:pt x="1228158" y="1203981"/>
                      <a:pt x="1231609" y="1542363"/>
                    </a:cubicBezTo>
                    <a:cubicBezTo>
                      <a:pt x="1235070" y="1880754"/>
                      <a:pt x="963555" y="2157871"/>
                      <a:pt x="625165" y="2161331"/>
                    </a:cubicBezTo>
                    <a:cubicBezTo>
                      <a:pt x="620279" y="2161376"/>
                      <a:pt x="615384" y="2161367"/>
                      <a:pt x="610498" y="2161304"/>
                    </a:cubicBezTo>
                    <a:cubicBezTo>
                      <a:pt x="269839" y="2160677"/>
                      <a:pt x="-984" y="1885102"/>
                      <a:pt x="2" y="1540588"/>
                    </a:cubicBezTo>
                    <a:cubicBezTo>
                      <a:pt x="898" y="1208894"/>
                      <a:pt x="277908" y="936008"/>
                      <a:pt x="612650" y="935919"/>
                    </a:cubicBezTo>
                    <a:close/>
                    <a:moveTo>
                      <a:pt x="2008176" y="814993"/>
                    </a:moveTo>
                    <a:cubicBezTo>
                      <a:pt x="1882518" y="814949"/>
                      <a:pt x="1780616" y="916779"/>
                      <a:pt x="1780571" y="1042437"/>
                    </a:cubicBezTo>
                    <a:cubicBezTo>
                      <a:pt x="1780526" y="1167360"/>
                      <a:pt x="1881209" y="1268948"/>
                      <a:pt x="2006123" y="1270033"/>
                    </a:cubicBezTo>
                    <a:cubicBezTo>
                      <a:pt x="2132274" y="1270625"/>
                      <a:pt x="2235028" y="1168848"/>
                      <a:pt x="2235620" y="1042697"/>
                    </a:cubicBezTo>
                    <a:cubicBezTo>
                      <a:pt x="2235620" y="1042662"/>
                      <a:pt x="2235620" y="1042634"/>
                      <a:pt x="2235620" y="1042598"/>
                    </a:cubicBezTo>
                    <a:cubicBezTo>
                      <a:pt x="2235664" y="916940"/>
                      <a:pt x="2133834" y="815038"/>
                      <a:pt x="2008176" y="814993"/>
                    </a:cubicBezTo>
                    <a:close/>
                    <a:moveTo>
                      <a:pt x="2508057" y="814984"/>
                    </a:moveTo>
                    <a:cubicBezTo>
                      <a:pt x="2475327" y="814984"/>
                      <a:pt x="2448800" y="841511"/>
                      <a:pt x="2448800" y="874241"/>
                    </a:cubicBezTo>
                    <a:cubicBezTo>
                      <a:pt x="2448800" y="906971"/>
                      <a:pt x="2475327" y="933498"/>
                      <a:pt x="2508057" y="933498"/>
                    </a:cubicBezTo>
                    <a:cubicBezTo>
                      <a:pt x="2540787" y="933498"/>
                      <a:pt x="2567314" y="906971"/>
                      <a:pt x="2567314" y="874241"/>
                    </a:cubicBezTo>
                    <a:cubicBezTo>
                      <a:pt x="2567314" y="841511"/>
                      <a:pt x="2540787" y="814984"/>
                      <a:pt x="2508057" y="814984"/>
                    </a:cubicBezTo>
                    <a:close/>
                    <a:moveTo>
                      <a:pt x="3025276" y="808808"/>
                    </a:moveTo>
                    <a:cubicBezTo>
                      <a:pt x="2900362" y="807983"/>
                      <a:pt x="2798182" y="908101"/>
                      <a:pt x="2796452" y="1033006"/>
                    </a:cubicBezTo>
                    <a:cubicBezTo>
                      <a:pt x="2794910" y="1158754"/>
                      <a:pt x="2895601" y="1261938"/>
                      <a:pt x="3021349" y="1263480"/>
                    </a:cubicBezTo>
                    <a:cubicBezTo>
                      <a:pt x="3021627" y="1263480"/>
                      <a:pt x="3021905" y="1263489"/>
                      <a:pt x="3022183" y="1263489"/>
                    </a:cubicBezTo>
                    <a:lnTo>
                      <a:pt x="3022273" y="1263489"/>
                    </a:lnTo>
                    <a:cubicBezTo>
                      <a:pt x="3147832" y="1264322"/>
                      <a:pt x="3250281" y="1163210"/>
                      <a:pt x="3251115" y="1037650"/>
                    </a:cubicBezTo>
                    <a:cubicBezTo>
                      <a:pt x="3251948" y="912099"/>
                      <a:pt x="3150836" y="809642"/>
                      <a:pt x="3025276" y="808808"/>
                    </a:cubicBezTo>
                    <a:close/>
                    <a:moveTo>
                      <a:pt x="2829522" y="225019"/>
                    </a:moveTo>
                    <a:cubicBezTo>
                      <a:pt x="2704016" y="224674"/>
                      <a:pt x="2601989" y="326140"/>
                      <a:pt x="2601648" y="451649"/>
                    </a:cubicBezTo>
                    <a:cubicBezTo>
                      <a:pt x="2601648" y="452245"/>
                      <a:pt x="2601648" y="452842"/>
                      <a:pt x="2601648" y="453438"/>
                    </a:cubicBezTo>
                    <a:cubicBezTo>
                      <a:pt x="2602581" y="578126"/>
                      <a:pt x="2703586" y="678891"/>
                      <a:pt x="2828276" y="679528"/>
                    </a:cubicBezTo>
                    <a:cubicBezTo>
                      <a:pt x="2953782" y="679868"/>
                      <a:pt x="3055809" y="578407"/>
                      <a:pt x="3056159" y="452898"/>
                    </a:cubicBezTo>
                    <a:cubicBezTo>
                      <a:pt x="3056500" y="327389"/>
                      <a:pt x="2955037" y="225364"/>
                      <a:pt x="2829522" y="225019"/>
                    </a:cubicBezTo>
                    <a:close/>
                    <a:moveTo>
                      <a:pt x="2203257" y="221521"/>
                    </a:moveTo>
                    <a:cubicBezTo>
                      <a:pt x="2077948" y="220677"/>
                      <a:pt x="1975679" y="321576"/>
                      <a:pt x="1974836" y="446885"/>
                    </a:cubicBezTo>
                    <a:cubicBezTo>
                      <a:pt x="1974827" y="447814"/>
                      <a:pt x="1974827" y="448744"/>
                      <a:pt x="1974836" y="449673"/>
                    </a:cubicBezTo>
                    <a:cubicBezTo>
                      <a:pt x="1974738" y="574689"/>
                      <a:pt x="2075554" y="676354"/>
                      <a:pt x="2200567" y="677287"/>
                    </a:cubicBezTo>
                    <a:cubicBezTo>
                      <a:pt x="2326423" y="678031"/>
                      <a:pt x="2429051" y="576605"/>
                      <a:pt x="2429795" y="450749"/>
                    </a:cubicBezTo>
                    <a:cubicBezTo>
                      <a:pt x="2430539" y="324892"/>
                      <a:pt x="2329112" y="222263"/>
                      <a:pt x="2203257" y="221521"/>
                    </a:cubicBezTo>
                    <a:close/>
                    <a:moveTo>
                      <a:pt x="2519800" y="3"/>
                    </a:moveTo>
                    <a:cubicBezTo>
                      <a:pt x="2994482" y="810"/>
                      <a:pt x="3383998" y="396153"/>
                      <a:pt x="3383102" y="875407"/>
                    </a:cubicBezTo>
                    <a:cubicBezTo>
                      <a:pt x="3383156" y="1357789"/>
                      <a:pt x="2992151" y="1748883"/>
                      <a:pt x="2509769" y="1748928"/>
                    </a:cubicBezTo>
                    <a:cubicBezTo>
                      <a:pt x="2508810" y="1748937"/>
                      <a:pt x="2507850" y="1748928"/>
                      <a:pt x="2506891" y="1748928"/>
                    </a:cubicBezTo>
                    <a:cubicBezTo>
                      <a:pt x="2019570" y="1748300"/>
                      <a:pt x="1632205" y="1357080"/>
                      <a:pt x="1633102" y="866263"/>
                    </a:cubicBezTo>
                    <a:cubicBezTo>
                      <a:pt x="1634177" y="384141"/>
                      <a:pt x="2028624" y="-1252"/>
                      <a:pt x="2519800" y="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0"/>
              <p:cNvSpPr/>
              <p:nvPr/>
            </p:nvSpPr>
            <p:spPr>
              <a:xfrm>
                <a:off x="3986158" y="2812162"/>
                <a:ext cx="2107832" cy="456388"/>
              </a:xfrm>
              <a:custGeom>
                <a:avLst/>
                <a:gdLst/>
                <a:ahLst/>
                <a:cxnLst/>
                <a:rect l="l" t="t" r="r" b="b"/>
                <a:pathLst>
                  <a:path w="2107832" h="456388" extrusionOk="0">
                    <a:moveTo>
                      <a:pt x="45822" y="413517"/>
                    </a:moveTo>
                    <a:lnTo>
                      <a:pt x="2060282" y="413517"/>
                    </a:lnTo>
                    <a:cubicBezTo>
                      <a:pt x="2069793" y="413158"/>
                      <a:pt x="2079314" y="413427"/>
                      <a:pt x="2088789" y="414324"/>
                    </a:cubicBezTo>
                    <a:cubicBezTo>
                      <a:pt x="2100327" y="415390"/>
                      <a:pt x="2108817" y="425610"/>
                      <a:pt x="2107741" y="437148"/>
                    </a:cubicBezTo>
                    <a:cubicBezTo>
                      <a:pt x="2106755" y="447879"/>
                      <a:pt x="2097781" y="456117"/>
                      <a:pt x="2086996" y="456189"/>
                    </a:cubicBezTo>
                    <a:cubicBezTo>
                      <a:pt x="2077494" y="456637"/>
                      <a:pt x="2067991" y="456189"/>
                      <a:pt x="2058489" y="456189"/>
                    </a:cubicBezTo>
                    <a:lnTo>
                      <a:pt x="1052918" y="456368"/>
                    </a:lnTo>
                    <a:lnTo>
                      <a:pt x="51022" y="456368"/>
                    </a:lnTo>
                    <a:cubicBezTo>
                      <a:pt x="41519" y="456368"/>
                      <a:pt x="32017" y="456368"/>
                      <a:pt x="22514" y="456368"/>
                    </a:cubicBezTo>
                    <a:cubicBezTo>
                      <a:pt x="8440" y="455920"/>
                      <a:pt x="-256" y="448748"/>
                      <a:pt x="282" y="434404"/>
                    </a:cubicBezTo>
                    <a:cubicBezTo>
                      <a:pt x="129" y="423315"/>
                      <a:pt x="8995" y="414207"/>
                      <a:pt x="20085" y="414055"/>
                    </a:cubicBezTo>
                    <a:cubicBezTo>
                      <a:pt x="20327" y="414046"/>
                      <a:pt x="20569" y="414046"/>
                      <a:pt x="20811" y="414055"/>
                    </a:cubicBezTo>
                    <a:cubicBezTo>
                      <a:pt x="29148" y="413427"/>
                      <a:pt x="37485" y="413517"/>
                      <a:pt x="45822" y="413517"/>
                    </a:cubicBezTo>
                    <a:close/>
                    <a:moveTo>
                      <a:pt x="2003983" y="148879"/>
                    </a:moveTo>
                    <a:cubicBezTo>
                      <a:pt x="2086279" y="148879"/>
                      <a:pt x="2086279" y="148879"/>
                      <a:pt x="2086279" y="230817"/>
                    </a:cubicBezTo>
                    <a:cubicBezTo>
                      <a:pt x="2086279" y="307913"/>
                      <a:pt x="2086279" y="307913"/>
                      <a:pt x="2009720" y="307913"/>
                    </a:cubicBezTo>
                    <a:cubicBezTo>
                      <a:pt x="1927245" y="307913"/>
                      <a:pt x="1927245" y="307913"/>
                      <a:pt x="1927245" y="225796"/>
                    </a:cubicBezTo>
                    <a:cubicBezTo>
                      <a:pt x="1927245" y="148879"/>
                      <a:pt x="1927245" y="148879"/>
                      <a:pt x="2003983" y="148879"/>
                    </a:cubicBezTo>
                    <a:close/>
                    <a:moveTo>
                      <a:pt x="1735669" y="148879"/>
                    </a:moveTo>
                    <a:cubicBezTo>
                      <a:pt x="1814559" y="148879"/>
                      <a:pt x="1814559" y="148879"/>
                      <a:pt x="1814559" y="227410"/>
                    </a:cubicBezTo>
                    <a:cubicBezTo>
                      <a:pt x="1814559" y="308092"/>
                      <a:pt x="1814559" y="308092"/>
                      <a:pt x="1733877" y="308092"/>
                    </a:cubicBezTo>
                    <a:cubicBezTo>
                      <a:pt x="1653194" y="308092"/>
                      <a:pt x="1654718" y="308092"/>
                      <a:pt x="1654718" y="229382"/>
                    </a:cubicBezTo>
                    <a:cubicBezTo>
                      <a:pt x="1654897" y="148879"/>
                      <a:pt x="1654897" y="148879"/>
                      <a:pt x="1735669" y="148879"/>
                    </a:cubicBezTo>
                    <a:close/>
                    <a:moveTo>
                      <a:pt x="1455343" y="148789"/>
                    </a:moveTo>
                    <a:lnTo>
                      <a:pt x="1462515" y="148789"/>
                    </a:lnTo>
                    <a:cubicBezTo>
                      <a:pt x="1542570" y="148789"/>
                      <a:pt x="1542570" y="148789"/>
                      <a:pt x="1542570" y="230188"/>
                    </a:cubicBezTo>
                    <a:cubicBezTo>
                      <a:pt x="1542570" y="308092"/>
                      <a:pt x="1542570" y="308092"/>
                      <a:pt x="1465742" y="308092"/>
                    </a:cubicBezTo>
                    <a:cubicBezTo>
                      <a:pt x="1381743" y="308092"/>
                      <a:pt x="1381743" y="308092"/>
                      <a:pt x="1381743" y="222748"/>
                    </a:cubicBezTo>
                    <a:cubicBezTo>
                      <a:pt x="1381743" y="148789"/>
                      <a:pt x="1381743" y="148789"/>
                      <a:pt x="1455343" y="148789"/>
                    </a:cubicBezTo>
                    <a:close/>
                    <a:moveTo>
                      <a:pt x="1188464" y="148789"/>
                    </a:moveTo>
                    <a:cubicBezTo>
                      <a:pt x="1270491" y="148789"/>
                      <a:pt x="1270491" y="148789"/>
                      <a:pt x="1270491" y="228037"/>
                    </a:cubicBezTo>
                    <a:cubicBezTo>
                      <a:pt x="1270491" y="307285"/>
                      <a:pt x="1270491" y="308092"/>
                      <a:pt x="1188912" y="308092"/>
                    </a:cubicBezTo>
                    <a:cubicBezTo>
                      <a:pt x="1109037" y="308092"/>
                      <a:pt x="1109037" y="308092"/>
                      <a:pt x="1109037" y="226692"/>
                    </a:cubicBezTo>
                    <a:cubicBezTo>
                      <a:pt x="1109037" y="148789"/>
                      <a:pt x="1109037" y="148789"/>
                      <a:pt x="1188464" y="148789"/>
                    </a:cubicBezTo>
                    <a:close/>
                    <a:moveTo>
                      <a:pt x="919702" y="148520"/>
                    </a:moveTo>
                    <a:cubicBezTo>
                      <a:pt x="997516" y="148520"/>
                      <a:pt x="997516" y="148520"/>
                      <a:pt x="997516" y="224989"/>
                    </a:cubicBezTo>
                    <a:cubicBezTo>
                      <a:pt x="997516" y="307554"/>
                      <a:pt x="997516" y="307554"/>
                      <a:pt x="914771" y="307554"/>
                    </a:cubicBezTo>
                    <a:cubicBezTo>
                      <a:pt x="837406" y="307554"/>
                      <a:pt x="837406" y="307554"/>
                      <a:pt x="837406" y="230906"/>
                    </a:cubicBezTo>
                    <a:cubicBezTo>
                      <a:pt x="837406" y="148520"/>
                      <a:pt x="837406" y="148520"/>
                      <a:pt x="919702" y="148520"/>
                    </a:cubicBezTo>
                    <a:close/>
                    <a:moveTo>
                      <a:pt x="641796" y="148520"/>
                    </a:moveTo>
                    <a:cubicBezTo>
                      <a:pt x="724272" y="148520"/>
                      <a:pt x="724272" y="148520"/>
                      <a:pt x="724272" y="230188"/>
                    </a:cubicBezTo>
                    <a:cubicBezTo>
                      <a:pt x="724541" y="307554"/>
                      <a:pt x="724541" y="307554"/>
                      <a:pt x="648072" y="307554"/>
                    </a:cubicBezTo>
                    <a:cubicBezTo>
                      <a:pt x="565686" y="307554"/>
                      <a:pt x="565686" y="307554"/>
                      <a:pt x="565686" y="225796"/>
                    </a:cubicBezTo>
                    <a:cubicBezTo>
                      <a:pt x="565686" y="148520"/>
                      <a:pt x="565686" y="148520"/>
                      <a:pt x="641796" y="148520"/>
                    </a:cubicBezTo>
                    <a:close/>
                    <a:moveTo>
                      <a:pt x="376172" y="148520"/>
                    </a:moveTo>
                    <a:cubicBezTo>
                      <a:pt x="452462" y="148520"/>
                      <a:pt x="452462" y="148520"/>
                      <a:pt x="452462" y="225616"/>
                    </a:cubicBezTo>
                    <a:cubicBezTo>
                      <a:pt x="452462" y="307554"/>
                      <a:pt x="452462" y="307554"/>
                      <a:pt x="370166" y="307554"/>
                    </a:cubicBezTo>
                    <a:cubicBezTo>
                      <a:pt x="293876" y="307554"/>
                      <a:pt x="293876" y="307554"/>
                      <a:pt x="293876" y="230278"/>
                    </a:cubicBezTo>
                    <a:cubicBezTo>
                      <a:pt x="293876" y="148520"/>
                      <a:pt x="293876" y="148520"/>
                      <a:pt x="376172" y="148520"/>
                    </a:cubicBezTo>
                    <a:close/>
                    <a:moveTo>
                      <a:pt x="99701" y="148072"/>
                    </a:moveTo>
                    <a:cubicBezTo>
                      <a:pt x="180831" y="148072"/>
                      <a:pt x="180831" y="148072"/>
                      <a:pt x="180831" y="228127"/>
                    </a:cubicBezTo>
                    <a:cubicBezTo>
                      <a:pt x="180831" y="308182"/>
                      <a:pt x="180831" y="307554"/>
                      <a:pt x="102031" y="307554"/>
                    </a:cubicBezTo>
                    <a:cubicBezTo>
                      <a:pt x="20632" y="307554"/>
                      <a:pt x="20632" y="307554"/>
                      <a:pt x="20632" y="226872"/>
                    </a:cubicBezTo>
                    <a:cubicBezTo>
                      <a:pt x="20632" y="148072"/>
                      <a:pt x="20632" y="148072"/>
                      <a:pt x="99701" y="148072"/>
                    </a:cubicBezTo>
                    <a:close/>
                    <a:moveTo>
                      <a:pt x="25472" y="244"/>
                    </a:moveTo>
                    <a:lnTo>
                      <a:pt x="2061716" y="244"/>
                    </a:lnTo>
                    <a:cubicBezTo>
                      <a:pt x="2071201" y="-285"/>
                      <a:pt x="2080712" y="47"/>
                      <a:pt x="2090134" y="1230"/>
                    </a:cubicBezTo>
                    <a:cubicBezTo>
                      <a:pt x="2101009" y="2449"/>
                      <a:pt x="2108835" y="12257"/>
                      <a:pt x="2107616" y="23131"/>
                    </a:cubicBezTo>
                    <a:cubicBezTo>
                      <a:pt x="2107571" y="23543"/>
                      <a:pt x="2107508" y="23947"/>
                      <a:pt x="2107436" y="24359"/>
                    </a:cubicBezTo>
                    <a:cubicBezTo>
                      <a:pt x="2107006" y="34283"/>
                      <a:pt x="2098902" y="42154"/>
                      <a:pt x="2088969" y="42289"/>
                    </a:cubicBezTo>
                    <a:cubicBezTo>
                      <a:pt x="2078301" y="43006"/>
                      <a:pt x="2067543" y="43006"/>
                      <a:pt x="2056875" y="43006"/>
                    </a:cubicBezTo>
                    <a:lnTo>
                      <a:pt x="1054800" y="43275"/>
                    </a:lnTo>
                    <a:lnTo>
                      <a:pt x="52725" y="43275"/>
                    </a:lnTo>
                    <a:cubicBezTo>
                      <a:pt x="43223" y="43275"/>
                      <a:pt x="33720" y="43275"/>
                      <a:pt x="24218" y="43275"/>
                    </a:cubicBezTo>
                    <a:cubicBezTo>
                      <a:pt x="10322" y="43275"/>
                      <a:pt x="371" y="37268"/>
                      <a:pt x="13" y="23104"/>
                    </a:cubicBezTo>
                    <a:cubicBezTo>
                      <a:pt x="-435" y="7057"/>
                      <a:pt x="10143" y="244"/>
                      <a:pt x="25472" y="2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0"/>
              <p:cNvSpPr/>
              <p:nvPr/>
            </p:nvSpPr>
            <p:spPr>
              <a:xfrm>
                <a:off x="5027422" y="507576"/>
                <a:ext cx="1470757" cy="1413927"/>
              </a:xfrm>
              <a:custGeom>
                <a:avLst/>
                <a:gdLst/>
                <a:ahLst/>
                <a:cxnLst/>
                <a:rect l="l" t="t" r="r" b="b"/>
                <a:pathLst>
                  <a:path w="1470757" h="1413927" extrusionOk="0">
                    <a:moveTo>
                      <a:pt x="736361" y="959238"/>
                    </a:moveTo>
                    <a:cubicBezTo>
                      <a:pt x="861321" y="960179"/>
                      <a:pt x="962102" y="1061794"/>
                      <a:pt x="962003" y="1186753"/>
                    </a:cubicBezTo>
                    <a:cubicBezTo>
                      <a:pt x="962255" y="1311963"/>
                      <a:pt x="860962" y="1413676"/>
                      <a:pt x="735743" y="1413927"/>
                    </a:cubicBezTo>
                    <a:cubicBezTo>
                      <a:pt x="734819" y="1413927"/>
                      <a:pt x="733887" y="1413927"/>
                      <a:pt x="732955" y="1413918"/>
                    </a:cubicBezTo>
                    <a:cubicBezTo>
                      <a:pt x="607395" y="1412977"/>
                      <a:pt x="506381" y="1310430"/>
                      <a:pt x="507323" y="1184879"/>
                    </a:cubicBezTo>
                    <a:cubicBezTo>
                      <a:pt x="508264" y="1059320"/>
                      <a:pt x="610811" y="958296"/>
                      <a:pt x="736361" y="959238"/>
                    </a:cubicBezTo>
                    <a:close/>
                    <a:moveTo>
                      <a:pt x="727486" y="593469"/>
                    </a:moveTo>
                    <a:cubicBezTo>
                      <a:pt x="760207" y="593666"/>
                      <a:pt x="786582" y="620354"/>
                      <a:pt x="786384" y="653084"/>
                    </a:cubicBezTo>
                    <a:cubicBezTo>
                      <a:pt x="786187" y="685805"/>
                      <a:pt x="759499" y="712180"/>
                      <a:pt x="726769" y="711982"/>
                    </a:cubicBezTo>
                    <a:cubicBezTo>
                      <a:pt x="694218" y="711785"/>
                      <a:pt x="667925" y="685366"/>
                      <a:pt x="667871" y="652815"/>
                    </a:cubicBezTo>
                    <a:cubicBezTo>
                      <a:pt x="669081" y="620453"/>
                      <a:pt x="695115" y="594527"/>
                      <a:pt x="727486" y="593469"/>
                    </a:cubicBezTo>
                    <a:close/>
                    <a:moveTo>
                      <a:pt x="228161" y="592922"/>
                    </a:moveTo>
                    <a:cubicBezTo>
                      <a:pt x="228573" y="592922"/>
                      <a:pt x="228994" y="592931"/>
                      <a:pt x="229407" y="592931"/>
                    </a:cubicBezTo>
                    <a:cubicBezTo>
                      <a:pt x="354536" y="594060"/>
                      <a:pt x="455299" y="695953"/>
                      <a:pt x="455049" y="821083"/>
                    </a:cubicBezTo>
                    <a:cubicBezTo>
                      <a:pt x="454699" y="946741"/>
                      <a:pt x="352546" y="1048320"/>
                      <a:pt x="226888" y="1047970"/>
                    </a:cubicBezTo>
                    <a:cubicBezTo>
                      <a:pt x="101230" y="1047621"/>
                      <a:pt x="-350" y="945468"/>
                      <a:pt x="0" y="819810"/>
                    </a:cubicBezTo>
                    <a:cubicBezTo>
                      <a:pt x="350" y="694151"/>
                      <a:pt x="102503" y="592572"/>
                      <a:pt x="228161" y="592922"/>
                    </a:cubicBezTo>
                    <a:close/>
                    <a:moveTo>
                      <a:pt x="1245198" y="587283"/>
                    </a:moveTo>
                    <a:cubicBezTo>
                      <a:pt x="1370758" y="588269"/>
                      <a:pt x="1471736" y="690861"/>
                      <a:pt x="1470750" y="816421"/>
                    </a:cubicBezTo>
                    <a:cubicBezTo>
                      <a:pt x="1469764" y="941981"/>
                      <a:pt x="1367172" y="1042959"/>
                      <a:pt x="1241612" y="1041973"/>
                    </a:cubicBezTo>
                    <a:cubicBezTo>
                      <a:pt x="1116052" y="1040987"/>
                      <a:pt x="1015074" y="938395"/>
                      <a:pt x="1016060" y="812835"/>
                    </a:cubicBezTo>
                    <a:cubicBezTo>
                      <a:pt x="1017055" y="687275"/>
                      <a:pt x="1119639" y="586297"/>
                      <a:pt x="1245198" y="587283"/>
                    </a:cubicBezTo>
                    <a:close/>
                    <a:moveTo>
                      <a:pt x="1050575" y="3511"/>
                    </a:moveTo>
                    <a:cubicBezTo>
                      <a:pt x="1175139" y="4298"/>
                      <a:pt x="1275849" y="105209"/>
                      <a:pt x="1276396" y="229771"/>
                    </a:cubicBezTo>
                    <a:cubicBezTo>
                      <a:pt x="1277489" y="354731"/>
                      <a:pt x="1177085" y="456919"/>
                      <a:pt x="1052117" y="458012"/>
                    </a:cubicBezTo>
                    <a:cubicBezTo>
                      <a:pt x="1050646" y="458030"/>
                      <a:pt x="1049176" y="458030"/>
                      <a:pt x="1047706" y="458012"/>
                    </a:cubicBezTo>
                    <a:cubicBezTo>
                      <a:pt x="922200" y="457214"/>
                      <a:pt x="821096" y="354832"/>
                      <a:pt x="821894" y="229325"/>
                    </a:cubicBezTo>
                    <a:cubicBezTo>
                      <a:pt x="822683" y="103818"/>
                      <a:pt x="925069" y="2717"/>
                      <a:pt x="1050575" y="3511"/>
                    </a:cubicBezTo>
                    <a:close/>
                    <a:moveTo>
                      <a:pt x="419898" y="4"/>
                    </a:moveTo>
                    <a:cubicBezTo>
                      <a:pt x="420831" y="-2"/>
                      <a:pt x="421754" y="-1"/>
                      <a:pt x="422686" y="5"/>
                    </a:cubicBezTo>
                    <a:cubicBezTo>
                      <a:pt x="548542" y="302"/>
                      <a:pt x="650327" y="102570"/>
                      <a:pt x="650032" y="228425"/>
                    </a:cubicBezTo>
                    <a:cubicBezTo>
                      <a:pt x="649736" y="354282"/>
                      <a:pt x="547466" y="456067"/>
                      <a:pt x="421610" y="455771"/>
                    </a:cubicBezTo>
                    <a:cubicBezTo>
                      <a:pt x="296069" y="455475"/>
                      <a:pt x="194418" y="353698"/>
                      <a:pt x="194266" y="228157"/>
                    </a:cubicBezTo>
                    <a:cubicBezTo>
                      <a:pt x="193566" y="102848"/>
                      <a:pt x="294590" y="700"/>
                      <a:pt x="419898" y="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0"/>
              <p:cNvSpPr/>
              <p:nvPr/>
            </p:nvSpPr>
            <p:spPr>
              <a:xfrm>
                <a:off x="3349677" y="1377875"/>
                <a:ext cx="1030592" cy="990151"/>
              </a:xfrm>
              <a:custGeom>
                <a:avLst/>
                <a:gdLst/>
                <a:ahLst/>
                <a:cxnLst/>
                <a:rect l="l" t="t" r="r" b="b"/>
                <a:pathLst>
                  <a:path w="1030592" h="990151" extrusionOk="0">
                    <a:moveTo>
                      <a:pt x="514575" y="671008"/>
                    </a:moveTo>
                    <a:cubicBezTo>
                      <a:pt x="602707" y="670963"/>
                      <a:pt x="674192" y="742358"/>
                      <a:pt x="674237" y="830490"/>
                    </a:cubicBezTo>
                    <a:cubicBezTo>
                      <a:pt x="674237" y="830732"/>
                      <a:pt x="674237" y="830965"/>
                      <a:pt x="674237" y="831207"/>
                    </a:cubicBezTo>
                    <a:cubicBezTo>
                      <a:pt x="672515" y="918470"/>
                      <a:pt x="602026" y="988717"/>
                      <a:pt x="514754" y="990151"/>
                    </a:cubicBezTo>
                    <a:cubicBezTo>
                      <a:pt x="426622" y="990196"/>
                      <a:pt x="355147" y="918802"/>
                      <a:pt x="355093" y="830669"/>
                    </a:cubicBezTo>
                    <a:cubicBezTo>
                      <a:pt x="355048" y="742537"/>
                      <a:pt x="426452" y="671053"/>
                      <a:pt x="514575" y="671008"/>
                    </a:cubicBezTo>
                    <a:close/>
                    <a:moveTo>
                      <a:pt x="509465" y="416052"/>
                    </a:moveTo>
                    <a:cubicBezTo>
                      <a:pt x="533490" y="415872"/>
                      <a:pt x="547654" y="431560"/>
                      <a:pt x="551150" y="456303"/>
                    </a:cubicBezTo>
                    <a:cubicBezTo>
                      <a:pt x="548461" y="479970"/>
                      <a:pt x="535821" y="495389"/>
                      <a:pt x="511437" y="497989"/>
                    </a:cubicBezTo>
                    <a:cubicBezTo>
                      <a:pt x="488881" y="499038"/>
                      <a:pt x="469751" y="481601"/>
                      <a:pt x="468702" y="459046"/>
                    </a:cubicBezTo>
                    <a:cubicBezTo>
                      <a:pt x="468657" y="458078"/>
                      <a:pt x="468648" y="457101"/>
                      <a:pt x="468675" y="456124"/>
                    </a:cubicBezTo>
                    <a:cubicBezTo>
                      <a:pt x="470289" y="431381"/>
                      <a:pt x="485439" y="416231"/>
                      <a:pt x="509465" y="416052"/>
                    </a:cubicBezTo>
                    <a:close/>
                    <a:moveTo>
                      <a:pt x="159581" y="415057"/>
                    </a:moveTo>
                    <a:cubicBezTo>
                      <a:pt x="159993" y="415057"/>
                      <a:pt x="160415" y="415066"/>
                      <a:pt x="160827" y="415066"/>
                    </a:cubicBezTo>
                    <a:cubicBezTo>
                      <a:pt x="248242" y="416142"/>
                      <a:pt x="318597" y="487214"/>
                      <a:pt x="318785" y="574638"/>
                    </a:cubicBezTo>
                    <a:cubicBezTo>
                      <a:pt x="318687" y="662671"/>
                      <a:pt x="247238" y="733950"/>
                      <a:pt x="159204" y="733842"/>
                    </a:cubicBezTo>
                    <a:cubicBezTo>
                      <a:pt x="71180" y="733744"/>
                      <a:pt x="-98" y="662295"/>
                      <a:pt x="0" y="574270"/>
                    </a:cubicBezTo>
                    <a:cubicBezTo>
                      <a:pt x="99" y="486237"/>
                      <a:pt x="71548" y="414959"/>
                      <a:pt x="159581" y="415057"/>
                    </a:cubicBezTo>
                    <a:close/>
                    <a:moveTo>
                      <a:pt x="873898" y="411507"/>
                    </a:moveTo>
                    <a:cubicBezTo>
                      <a:pt x="961412" y="412600"/>
                      <a:pt x="1031516" y="484345"/>
                      <a:pt x="1030583" y="571858"/>
                    </a:cubicBezTo>
                    <a:cubicBezTo>
                      <a:pt x="1029301" y="659453"/>
                      <a:pt x="957539" y="729583"/>
                      <a:pt x="869936" y="728830"/>
                    </a:cubicBezTo>
                    <a:cubicBezTo>
                      <a:pt x="782306" y="727737"/>
                      <a:pt x="712157" y="655813"/>
                      <a:pt x="713251" y="568183"/>
                    </a:cubicBezTo>
                    <a:cubicBezTo>
                      <a:pt x="714344" y="480562"/>
                      <a:pt x="786268" y="410413"/>
                      <a:pt x="873898" y="411507"/>
                    </a:cubicBezTo>
                    <a:close/>
                    <a:moveTo>
                      <a:pt x="736389" y="2071"/>
                    </a:moveTo>
                    <a:cubicBezTo>
                      <a:pt x="824413" y="2877"/>
                      <a:pt x="895127" y="74882"/>
                      <a:pt x="894329" y="162906"/>
                    </a:cubicBezTo>
                    <a:cubicBezTo>
                      <a:pt x="894320" y="163077"/>
                      <a:pt x="894320" y="163256"/>
                      <a:pt x="894320" y="163426"/>
                    </a:cubicBezTo>
                    <a:cubicBezTo>
                      <a:pt x="892895" y="251101"/>
                      <a:pt x="821177" y="321304"/>
                      <a:pt x="733493" y="320847"/>
                    </a:cubicBezTo>
                    <a:cubicBezTo>
                      <a:pt x="645469" y="320049"/>
                      <a:pt x="574755" y="248044"/>
                      <a:pt x="575553" y="160011"/>
                    </a:cubicBezTo>
                    <a:cubicBezTo>
                      <a:pt x="576351" y="71986"/>
                      <a:pt x="648355" y="1273"/>
                      <a:pt x="736389" y="2071"/>
                    </a:cubicBezTo>
                    <a:close/>
                    <a:moveTo>
                      <a:pt x="294491" y="0"/>
                    </a:moveTo>
                    <a:cubicBezTo>
                      <a:pt x="294671" y="0"/>
                      <a:pt x="294850" y="0"/>
                      <a:pt x="295029" y="0"/>
                    </a:cubicBezTo>
                    <a:cubicBezTo>
                      <a:pt x="382301" y="574"/>
                      <a:pt x="453077" y="70875"/>
                      <a:pt x="454242" y="158137"/>
                    </a:cubicBezTo>
                    <a:cubicBezTo>
                      <a:pt x="454691" y="245920"/>
                      <a:pt x="383888" y="317440"/>
                      <a:pt x="296105" y="317889"/>
                    </a:cubicBezTo>
                    <a:cubicBezTo>
                      <a:pt x="208323" y="318328"/>
                      <a:pt x="136802" y="247533"/>
                      <a:pt x="136354" y="159751"/>
                    </a:cubicBezTo>
                    <a:cubicBezTo>
                      <a:pt x="135915" y="71969"/>
                      <a:pt x="206709" y="448"/>
                      <a:pt x="29449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0"/>
              <p:cNvSpPr/>
              <p:nvPr/>
            </p:nvSpPr>
            <p:spPr>
              <a:xfrm>
                <a:off x="4112048" y="3631332"/>
                <a:ext cx="1854696" cy="77544"/>
              </a:xfrm>
              <a:custGeom>
                <a:avLst/>
                <a:gdLst/>
                <a:ahLst/>
                <a:cxnLst/>
                <a:rect l="l" t="t" r="r" b="b"/>
                <a:pathLst>
                  <a:path w="1854696" h="77544" extrusionOk="0">
                    <a:moveTo>
                      <a:pt x="295499" y="2178"/>
                    </a:moveTo>
                    <a:cubicBezTo>
                      <a:pt x="315240" y="3505"/>
                      <a:pt x="330668" y="19749"/>
                      <a:pt x="330964" y="39534"/>
                    </a:cubicBezTo>
                    <a:cubicBezTo>
                      <a:pt x="330695" y="62573"/>
                      <a:pt x="314559" y="74586"/>
                      <a:pt x="292147" y="77544"/>
                    </a:cubicBezTo>
                    <a:cubicBezTo>
                      <a:pt x="269735" y="73062"/>
                      <a:pt x="254047" y="61856"/>
                      <a:pt x="255033" y="37562"/>
                    </a:cubicBezTo>
                    <a:cubicBezTo>
                      <a:pt x="256440" y="16620"/>
                      <a:pt x="274558" y="780"/>
                      <a:pt x="295499" y="2178"/>
                    </a:cubicBezTo>
                    <a:close/>
                    <a:moveTo>
                      <a:pt x="1180280" y="1613"/>
                    </a:moveTo>
                    <a:cubicBezTo>
                      <a:pt x="1204396" y="538"/>
                      <a:pt x="1216587" y="13447"/>
                      <a:pt x="1219456" y="35231"/>
                    </a:cubicBezTo>
                    <a:cubicBezTo>
                      <a:pt x="1219456" y="61229"/>
                      <a:pt x="1206099" y="75751"/>
                      <a:pt x="1183597" y="76827"/>
                    </a:cubicBezTo>
                    <a:cubicBezTo>
                      <a:pt x="1164485" y="79212"/>
                      <a:pt x="1147057" y="65657"/>
                      <a:pt x="1144672" y="46553"/>
                    </a:cubicBezTo>
                    <a:cubicBezTo>
                      <a:pt x="1144439" y="44698"/>
                      <a:pt x="1144359" y="42833"/>
                      <a:pt x="1144422" y="40969"/>
                    </a:cubicBezTo>
                    <a:cubicBezTo>
                      <a:pt x="1143615" y="17571"/>
                      <a:pt x="1156165" y="2689"/>
                      <a:pt x="1180280" y="1613"/>
                    </a:cubicBezTo>
                    <a:close/>
                    <a:moveTo>
                      <a:pt x="1815341" y="897"/>
                    </a:moveTo>
                    <a:cubicBezTo>
                      <a:pt x="1839008" y="89"/>
                      <a:pt x="1851917" y="13895"/>
                      <a:pt x="1854696" y="36128"/>
                    </a:cubicBezTo>
                    <a:cubicBezTo>
                      <a:pt x="1854068" y="61139"/>
                      <a:pt x="1840801" y="75662"/>
                      <a:pt x="1818209" y="76469"/>
                    </a:cubicBezTo>
                    <a:cubicBezTo>
                      <a:pt x="1799070" y="78629"/>
                      <a:pt x="1781804" y="64869"/>
                      <a:pt x="1779643" y="45729"/>
                    </a:cubicBezTo>
                    <a:cubicBezTo>
                      <a:pt x="1779419" y="43766"/>
                      <a:pt x="1779365" y="41776"/>
                      <a:pt x="1779482" y="39803"/>
                    </a:cubicBezTo>
                    <a:cubicBezTo>
                      <a:pt x="1778944" y="16405"/>
                      <a:pt x="1791674" y="1703"/>
                      <a:pt x="1815341" y="897"/>
                    </a:cubicBezTo>
                    <a:close/>
                    <a:moveTo>
                      <a:pt x="672789" y="807"/>
                    </a:moveTo>
                    <a:cubicBezTo>
                      <a:pt x="691875" y="-1363"/>
                      <a:pt x="709105" y="12353"/>
                      <a:pt x="711274" y="31448"/>
                    </a:cubicBezTo>
                    <a:cubicBezTo>
                      <a:pt x="711507" y="33474"/>
                      <a:pt x="711552" y="35518"/>
                      <a:pt x="711427" y="37562"/>
                    </a:cubicBezTo>
                    <a:cubicBezTo>
                      <a:pt x="712323" y="62125"/>
                      <a:pt x="697262" y="73062"/>
                      <a:pt x="675030" y="77365"/>
                    </a:cubicBezTo>
                    <a:cubicBezTo>
                      <a:pt x="651632" y="74945"/>
                      <a:pt x="636034" y="62394"/>
                      <a:pt x="635585" y="39445"/>
                    </a:cubicBezTo>
                    <a:cubicBezTo>
                      <a:pt x="633667" y="20081"/>
                      <a:pt x="647813" y="2833"/>
                      <a:pt x="667177" y="914"/>
                    </a:cubicBezTo>
                    <a:cubicBezTo>
                      <a:pt x="669041" y="726"/>
                      <a:pt x="670915" y="690"/>
                      <a:pt x="672789" y="807"/>
                    </a:cubicBezTo>
                    <a:close/>
                    <a:moveTo>
                      <a:pt x="546924" y="807"/>
                    </a:moveTo>
                    <a:cubicBezTo>
                      <a:pt x="570949" y="986"/>
                      <a:pt x="582693" y="15419"/>
                      <a:pt x="584575" y="37920"/>
                    </a:cubicBezTo>
                    <a:cubicBezTo>
                      <a:pt x="583051" y="62663"/>
                      <a:pt x="569156" y="76648"/>
                      <a:pt x="546565" y="76558"/>
                    </a:cubicBezTo>
                    <a:cubicBezTo>
                      <a:pt x="527201" y="77876"/>
                      <a:pt x="510437" y="63246"/>
                      <a:pt x="509119" y="43891"/>
                    </a:cubicBezTo>
                    <a:cubicBezTo>
                      <a:pt x="508985" y="42017"/>
                      <a:pt x="509012" y="40144"/>
                      <a:pt x="509182" y="38279"/>
                    </a:cubicBezTo>
                    <a:cubicBezTo>
                      <a:pt x="509182" y="15060"/>
                      <a:pt x="522898" y="627"/>
                      <a:pt x="546924" y="807"/>
                    </a:cubicBezTo>
                    <a:close/>
                    <a:moveTo>
                      <a:pt x="419177" y="807"/>
                    </a:moveTo>
                    <a:cubicBezTo>
                      <a:pt x="440109" y="1452"/>
                      <a:pt x="456559" y="18943"/>
                      <a:pt x="455914" y="39875"/>
                    </a:cubicBezTo>
                    <a:cubicBezTo>
                      <a:pt x="455313" y="59454"/>
                      <a:pt x="439894" y="75358"/>
                      <a:pt x="420342" y="76559"/>
                    </a:cubicBezTo>
                    <a:cubicBezTo>
                      <a:pt x="397751" y="76828"/>
                      <a:pt x="383497" y="63022"/>
                      <a:pt x="381704" y="38638"/>
                    </a:cubicBezTo>
                    <a:cubicBezTo>
                      <a:pt x="383587" y="15778"/>
                      <a:pt x="395331" y="1345"/>
                      <a:pt x="419177" y="807"/>
                    </a:cubicBezTo>
                    <a:close/>
                    <a:moveTo>
                      <a:pt x="1560195" y="771"/>
                    </a:moveTo>
                    <a:cubicBezTo>
                      <a:pt x="1561397" y="727"/>
                      <a:pt x="1562589" y="736"/>
                      <a:pt x="1563790" y="807"/>
                    </a:cubicBezTo>
                    <a:cubicBezTo>
                      <a:pt x="1587816" y="718"/>
                      <a:pt x="1597677" y="17302"/>
                      <a:pt x="1602697" y="37025"/>
                    </a:cubicBezTo>
                    <a:cubicBezTo>
                      <a:pt x="1598753" y="61678"/>
                      <a:pt x="1586023" y="77186"/>
                      <a:pt x="1562983" y="76559"/>
                    </a:cubicBezTo>
                    <a:cubicBezTo>
                      <a:pt x="1542051" y="77330"/>
                      <a:pt x="1524462" y="60987"/>
                      <a:pt x="1523691" y="40055"/>
                    </a:cubicBezTo>
                    <a:cubicBezTo>
                      <a:pt x="1522920" y="19131"/>
                      <a:pt x="1539263" y="1542"/>
                      <a:pt x="1560195" y="771"/>
                    </a:cubicBezTo>
                    <a:close/>
                    <a:moveTo>
                      <a:pt x="1692345" y="717"/>
                    </a:moveTo>
                    <a:cubicBezTo>
                      <a:pt x="1713215" y="2079"/>
                      <a:pt x="1729028" y="20099"/>
                      <a:pt x="1727666" y="40968"/>
                    </a:cubicBezTo>
                    <a:cubicBezTo>
                      <a:pt x="1726303" y="61838"/>
                      <a:pt x="1708284" y="77652"/>
                      <a:pt x="1687414" y="76289"/>
                    </a:cubicBezTo>
                    <a:cubicBezTo>
                      <a:pt x="1664733" y="74855"/>
                      <a:pt x="1652004" y="59884"/>
                      <a:pt x="1651914" y="35231"/>
                    </a:cubicBezTo>
                    <a:cubicBezTo>
                      <a:pt x="1655679" y="12729"/>
                      <a:pt x="1668499" y="-628"/>
                      <a:pt x="1692345" y="717"/>
                    </a:cubicBezTo>
                    <a:close/>
                    <a:moveTo>
                      <a:pt x="36921" y="627"/>
                    </a:moveTo>
                    <a:cubicBezTo>
                      <a:pt x="60767" y="-90"/>
                      <a:pt x="73229" y="13985"/>
                      <a:pt x="76904" y="35231"/>
                    </a:cubicBezTo>
                    <a:cubicBezTo>
                      <a:pt x="76277" y="60601"/>
                      <a:pt x="63009" y="75124"/>
                      <a:pt x="40328" y="76379"/>
                    </a:cubicBezTo>
                    <a:cubicBezTo>
                      <a:pt x="19431" y="77706"/>
                      <a:pt x="1403" y="61838"/>
                      <a:pt x="77" y="40941"/>
                    </a:cubicBezTo>
                    <a:cubicBezTo>
                      <a:pt x="-1250" y="20045"/>
                      <a:pt x="14617" y="2017"/>
                      <a:pt x="35514" y="690"/>
                    </a:cubicBezTo>
                    <a:cubicBezTo>
                      <a:pt x="35980" y="663"/>
                      <a:pt x="36455" y="636"/>
                      <a:pt x="36921" y="627"/>
                    </a:cubicBezTo>
                    <a:close/>
                    <a:moveTo>
                      <a:pt x="1435282" y="583"/>
                    </a:moveTo>
                    <a:cubicBezTo>
                      <a:pt x="1456277" y="260"/>
                      <a:pt x="1473552" y="17015"/>
                      <a:pt x="1473875" y="38010"/>
                    </a:cubicBezTo>
                    <a:cubicBezTo>
                      <a:pt x="1474682" y="62125"/>
                      <a:pt x="1458635" y="73331"/>
                      <a:pt x="1436582" y="77455"/>
                    </a:cubicBezTo>
                    <a:cubicBezTo>
                      <a:pt x="1413722" y="74497"/>
                      <a:pt x="1397944" y="62484"/>
                      <a:pt x="1397855" y="39176"/>
                    </a:cubicBezTo>
                    <a:cubicBezTo>
                      <a:pt x="1397532" y="18180"/>
                      <a:pt x="1414286" y="905"/>
                      <a:pt x="1435282" y="583"/>
                    </a:cubicBezTo>
                    <a:close/>
                    <a:moveTo>
                      <a:pt x="1308834" y="179"/>
                    </a:moveTo>
                    <a:cubicBezTo>
                      <a:pt x="1331067" y="2151"/>
                      <a:pt x="1345769" y="13626"/>
                      <a:pt x="1346486" y="37651"/>
                    </a:cubicBezTo>
                    <a:cubicBezTo>
                      <a:pt x="1348539" y="56997"/>
                      <a:pt x="1334518" y="74353"/>
                      <a:pt x="1315172" y="76406"/>
                    </a:cubicBezTo>
                    <a:cubicBezTo>
                      <a:pt x="1313361" y="76594"/>
                      <a:pt x="1311541" y="76648"/>
                      <a:pt x="1309730" y="76558"/>
                    </a:cubicBezTo>
                    <a:cubicBezTo>
                      <a:pt x="1290008" y="78306"/>
                      <a:pt x="1272598" y="63730"/>
                      <a:pt x="1270850" y="44008"/>
                    </a:cubicBezTo>
                    <a:cubicBezTo>
                      <a:pt x="1270716" y="42492"/>
                      <a:pt x="1270671" y="40969"/>
                      <a:pt x="1270734" y="39444"/>
                    </a:cubicBezTo>
                    <a:cubicBezTo>
                      <a:pt x="1270286" y="17302"/>
                      <a:pt x="1284002" y="2510"/>
                      <a:pt x="1308834" y="179"/>
                    </a:cubicBezTo>
                    <a:close/>
                    <a:moveTo>
                      <a:pt x="929000" y="179"/>
                    </a:moveTo>
                    <a:cubicBezTo>
                      <a:pt x="952936" y="3317"/>
                      <a:pt x="966921" y="17302"/>
                      <a:pt x="965935" y="40072"/>
                    </a:cubicBezTo>
                    <a:cubicBezTo>
                      <a:pt x="966338" y="59875"/>
                      <a:pt x="950623" y="76253"/>
                      <a:pt x="930820" y="76657"/>
                    </a:cubicBezTo>
                    <a:cubicBezTo>
                      <a:pt x="929314" y="76693"/>
                      <a:pt x="927808" y="76630"/>
                      <a:pt x="926310" y="76469"/>
                    </a:cubicBezTo>
                    <a:cubicBezTo>
                      <a:pt x="906866" y="77204"/>
                      <a:pt x="890506" y="62035"/>
                      <a:pt x="889770" y="42591"/>
                    </a:cubicBezTo>
                    <a:cubicBezTo>
                      <a:pt x="889699" y="40735"/>
                      <a:pt x="889779" y="38871"/>
                      <a:pt x="890003" y="37024"/>
                    </a:cubicBezTo>
                    <a:cubicBezTo>
                      <a:pt x="891169" y="13178"/>
                      <a:pt x="906230" y="1793"/>
                      <a:pt x="929000" y="179"/>
                    </a:cubicBezTo>
                    <a:close/>
                    <a:moveTo>
                      <a:pt x="165744" y="89"/>
                    </a:moveTo>
                    <a:cubicBezTo>
                      <a:pt x="189232" y="2420"/>
                      <a:pt x="203665" y="15329"/>
                      <a:pt x="203844" y="38637"/>
                    </a:cubicBezTo>
                    <a:cubicBezTo>
                      <a:pt x="202823" y="59705"/>
                      <a:pt x="184920" y="75957"/>
                      <a:pt x="163853" y="74935"/>
                    </a:cubicBezTo>
                    <a:cubicBezTo>
                      <a:pt x="144211" y="73976"/>
                      <a:pt x="128505" y="58279"/>
                      <a:pt x="127555" y="38637"/>
                    </a:cubicBezTo>
                    <a:cubicBezTo>
                      <a:pt x="127824" y="15329"/>
                      <a:pt x="142347" y="2420"/>
                      <a:pt x="165744" y="89"/>
                    </a:cubicBezTo>
                    <a:close/>
                    <a:moveTo>
                      <a:pt x="1051458" y="0"/>
                    </a:moveTo>
                    <a:cubicBezTo>
                      <a:pt x="1078352" y="2062"/>
                      <a:pt x="1092247" y="15240"/>
                      <a:pt x="1092516" y="38369"/>
                    </a:cubicBezTo>
                    <a:cubicBezTo>
                      <a:pt x="1092516" y="59167"/>
                      <a:pt x="1075662" y="76021"/>
                      <a:pt x="1054864" y="76021"/>
                    </a:cubicBezTo>
                    <a:cubicBezTo>
                      <a:pt x="1034066" y="76021"/>
                      <a:pt x="1017213" y="59167"/>
                      <a:pt x="1017213" y="38369"/>
                    </a:cubicBezTo>
                    <a:cubicBezTo>
                      <a:pt x="1017033" y="14344"/>
                      <a:pt x="1032453" y="3676"/>
                      <a:pt x="1051458" y="0"/>
                    </a:cubicBezTo>
                    <a:close/>
                    <a:moveTo>
                      <a:pt x="796950" y="0"/>
                    </a:moveTo>
                    <a:cubicBezTo>
                      <a:pt x="823306" y="1614"/>
                      <a:pt x="837829" y="14344"/>
                      <a:pt x="838815" y="37472"/>
                    </a:cubicBezTo>
                    <a:cubicBezTo>
                      <a:pt x="839407" y="58512"/>
                      <a:pt x="822831" y="76056"/>
                      <a:pt x="801791" y="76648"/>
                    </a:cubicBezTo>
                    <a:cubicBezTo>
                      <a:pt x="780751" y="77240"/>
                      <a:pt x="763207" y="60664"/>
                      <a:pt x="762615" y="39624"/>
                    </a:cubicBezTo>
                    <a:cubicBezTo>
                      <a:pt x="761808" y="16136"/>
                      <a:pt x="777228" y="4034"/>
                      <a:pt x="79695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58" name="Google Shape;258;p10"/>
          <p:cNvSpPr txBox="1">
            <a:spLocks noGrp="1"/>
          </p:cNvSpPr>
          <p:nvPr>
            <p:ph type="subTitle" idx="1"/>
          </p:nvPr>
        </p:nvSpPr>
        <p:spPr>
          <a:xfrm>
            <a:off x="5054225" y="2470900"/>
            <a:ext cx="6178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2100"/>
              <a:buNone/>
              <a:defRPr sz="2100" b="1">
                <a:solidFill>
                  <a:schemeClr val="lt1"/>
                </a:solidFill>
              </a:defRPr>
            </a:lvl1pPr>
            <a:lvl2pPr lvl="1" rtl="0">
              <a:spcBef>
                <a:spcPts val="2100"/>
              </a:spcBef>
              <a:spcAft>
                <a:spcPts val="0"/>
              </a:spcAft>
              <a:buClr>
                <a:schemeClr val="lt1"/>
              </a:buClr>
              <a:buSzPts val="2100"/>
              <a:buNone/>
              <a:defRPr sz="2100" b="1">
                <a:solidFill>
                  <a:schemeClr val="lt1"/>
                </a:solidFill>
              </a:defRPr>
            </a:lvl2pPr>
            <a:lvl3pPr lvl="2" rtl="0">
              <a:spcBef>
                <a:spcPts val="2100"/>
              </a:spcBef>
              <a:spcAft>
                <a:spcPts val="0"/>
              </a:spcAft>
              <a:buClr>
                <a:schemeClr val="lt1"/>
              </a:buClr>
              <a:buSzPts val="2100"/>
              <a:buNone/>
              <a:defRPr sz="2100" b="1">
                <a:solidFill>
                  <a:schemeClr val="lt1"/>
                </a:solidFill>
              </a:defRPr>
            </a:lvl3pPr>
            <a:lvl4pPr lvl="3" rtl="0">
              <a:spcBef>
                <a:spcPts val="2100"/>
              </a:spcBef>
              <a:spcAft>
                <a:spcPts val="0"/>
              </a:spcAft>
              <a:buClr>
                <a:schemeClr val="lt1"/>
              </a:buClr>
              <a:buSzPts val="2100"/>
              <a:buNone/>
              <a:defRPr sz="2100" b="1">
                <a:solidFill>
                  <a:schemeClr val="lt1"/>
                </a:solidFill>
              </a:defRPr>
            </a:lvl4pPr>
            <a:lvl5pPr lvl="4" rtl="0">
              <a:spcBef>
                <a:spcPts val="2100"/>
              </a:spcBef>
              <a:spcAft>
                <a:spcPts val="0"/>
              </a:spcAft>
              <a:buClr>
                <a:schemeClr val="lt1"/>
              </a:buClr>
              <a:buSzPts val="2100"/>
              <a:buNone/>
              <a:defRPr sz="2100" b="1">
                <a:solidFill>
                  <a:schemeClr val="lt1"/>
                </a:solidFill>
              </a:defRPr>
            </a:lvl5pPr>
            <a:lvl6pPr lvl="5" rtl="0">
              <a:spcBef>
                <a:spcPts val="2100"/>
              </a:spcBef>
              <a:spcAft>
                <a:spcPts val="0"/>
              </a:spcAft>
              <a:buClr>
                <a:schemeClr val="lt1"/>
              </a:buClr>
              <a:buSzPts val="2100"/>
              <a:buNone/>
              <a:defRPr sz="2100" b="1">
                <a:solidFill>
                  <a:schemeClr val="lt1"/>
                </a:solidFill>
              </a:defRPr>
            </a:lvl6pPr>
            <a:lvl7pPr lvl="6" rtl="0">
              <a:spcBef>
                <a:spcPts val="2100"/>
              </a:spcBef>
              <a:spcAft>
                <a:spcPts val="0"/>
              </a:spcAft>
              <a:buClr>
                <a:schemeClr val="lt1"/>
              </a:buClr>
              <a:buSzPts val="2100"/>
              <a:buNone/>
              <a:defRPr sz="2100" b="1">
                <a:solidFill>
                  <a:schemeClr val="lt1"/>
                </a:solidFill>
              </a:defRPr>
            </a:lvl7pPr>
            <a:lvl8pPr lvl="7" rtl="0">
              <a:spcBef>
                <a:spcPts val="2100"/>
              </a:spcBef>
              <a:spcAft>
                <a:spcPts val="0"/>
              </a:spcAft>
              <a:buClr>
                <a:schemeClr val="lt1"/>
              </a:buClr>
              <a:buSzPts val="2100"/>
              <a:buNone/>
              <a:defRPr sz="2100" b="1">
                <a:solidFill>
                  <a:schemeClr val="lt1"/>
                </a:solidFill>
              </a:defRPr>
            </a:lvl8pPr>
            <a:lvl9pPr lvl="8" rtl="0">
              <a:spcBef>
                <a:spcPts val="2100"/>
              </a:spcBef>
              <a:spcAft>
                <a:spcPts val="2100"/>
              </a:spcAft>
              <a:buClr>
                <a:schemeClr val="lt1"/>
              </a:buClr>
              <a:buSzPts val="2100"/>
              <a:buNone/>
              <a:defRPr sz="2100" b="1">
                <a:solidFill>
                  <a:schemeClr val="lt1"/>
                </a:solidFill>
              </a:defRPr>
            </a:lvl9pPr>
          </a:lstStyle>
          <a:p>
            <a:endParaRPr/>
          </a:p>
        </p:txBody>
      </p:sp>
      <p:sp>
        <p:nvSpPr>
          <p:cNvPr id="259" name="Google Shape;259;p10"/>
          <p:cNvSpPr txBox="1">
            <a:spLocks noGrp="1"/>
          </p:cNvSpPr>
          <p:nvPr>
            <p:ph type="title"/>
          </p:nvPr>
        </p:nvSpPr>
        <p:spPr>
          <a:xfrm>
            <a:off x="5054225" y="1421100"/>
            <a:ext cx="6178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260" name="Google Shape;260;p10"/>
          <p:cNvSpPr txBox="1">
            <a:spLocks noGrp="1"/>
          </p:cNvSpPr>
          <p:nvPr>
            <p:ph type="body" idx="2"/>
          </p:nvPr>
        </p:nvSpPr>
        <p:spPr>
          <a:xfrm>
            <a:off x="5054225" y="3131075"/>
            <a:ext cx="6178500" cy="21021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Clr>
                <a:schemeClr val="lt1"/>
              </a:buClr>
              <a:buSzPts val="2000"/>
              <a:buChar char="●"/>
              <a:defRPr>
                <a:solidFill>
                  <a:schemeClr val="lt1"/>
                </a:solidFill>
              </a:defRPr>
            </a:lvl1pPr>
            <a:lvl2pPr marL="914400" lvl="1" indent="-355600">
              <a:spcBef>
                <a:spcPts val="2100"/>
              </a:spcBef>
              <a:spcAft>
                <a:spcPts val="0"/>
              </a:spcAft>
              <a:buClr>
                <a:schemeClr val="lt1"/>
              </a:buClr>
              <a:buSzPts val="2000"/>
              <a:buChar char="○"/>
              <a:defRPr>
                <a:solidFill>
                  <a:schemeClr val="lt1"/>
                </a:solidFill>
              </a:defRPr>
            </a:lvl2pPr>
            <a:lvl3pPr marL="1371600" lvl="2" indent="-355600">
              <a:spcBef>
                <a:spcPts val="2100"/>
              </a:spcBef>
              <a:spcAft>
                <a:spcPts val="0"/>
              </a:spcAft>
              <a:buClr>
                <a:schemeClr val="lt1"/>
              </a:buClr>
              <a:buSzPts val="2000"/>
              <a:buChar char="■"/>
              <a:defRPr>
                <a:solidFill>
                  <a:schemeClr val="lt1"/>
                </a:solidFill>
              </a:defRPr>
            </a:lvl3pPr>
            <a:lvl4pPr marL="1828800" lvl="3" indent="-355600">
              <a:spcBef>
                <a:spcPts val="2100"/>
              </a:spcBef>
              <a:spcAft>
                <a:spcPts val="0"/>
              </a:spcAft>
              <a:buClr>
                <a:schemeClr val="lt1"/>
              </a:buClr>
              <a:buSzPts val="2000"/>
              <a:buChar char="●"/>
              <a:defRPr>
                <a:solidFill>
                  <a:schemeClr val="lt1"/>
                </a:solidFill>
              </a:defRPr>
            </a:lvl4pPr>
            <a:lvl5pPr marL="2286000" lvl="4" indent="-355600">
              <a:spcBef>
                <a:spcPts val="2100"/>
              </a:spcBef>
              <a:spcAft>
                <a:spcPts val="0"/>
              </a:spcAft>
              <a:buClr>
                <a:schemeClr val="lt1"/>
              </a:buClr>
              <a:buSzPts val="2000"/>
              <a:buChar char="○"/>
              <a:defRPr>
                <a:solidFill>
                  <a:schemeClr val="lt1"/>
                </a:solidFill>
              </a:defRPr>
            </a:lvl5pPr>
            <a:lvl6pPr marL="2743200" lvl="5" indent="-355600">
              <a:spcBef>
                <a:spcPts val="2100"/>
              </a:spcBef>
              <a:spcAft>
                <a:spcPts val="0"/>
              </a:spcAft>
              <a:buClr>
                <a:schemeClr val="lt1"/>
              </a:buClr>
              <a:buSzPts val="2000"/>
              <a:buChar char="■"/>
              <a:defRPr>
                <a:solidFill>
                  <a:schemeClr val="lt1"/>
                </a:solidFill>
              </a:defRPr>
            </a:lvl6pPr>
            <a:lvl7pPr marL="3200400" lvl="6" indent="-355600">
              <a:spcBef>
                <a:spcPts val="2100"/>
              </a:spcBef>
              <a:spcAft>
                <a:spcPts val="0"/>
              </a:spcAft>
              <a:buClr>
                <a:schemeClr val="lt1"/>
              </a:buClr>
              <a:buSzPts val="2000"/>
              <a:buChar char="●"/>
              <a:defRPr>
                <a:solidFill>
                  <a:schemeClr val="lt1"/>
                </a:solidFill>
              </a:defRPr>
            </a:lvl7pPr>
            <a:lvl8pPr marL="3657600" lvl="7" indent="-355600">
              <a:spcBef>
                <a:spcPts val="2100"/>
              </a:spcBef>
              <a:spcAft>
                <a:spcPts val="0"/>
              </a:spcAft>
              <a:buClr>
                <a:schemeClr val="lt1"/>
              </a:buClr>
              <a:buSzPts val="2000"/>
              <a:buChar char="○"/>
              <a:defRPr>
                <a:solidFill>
                  <a:schemeClr val="lt1"/>
                </a:solidFill>
              </a:defRPr>
            </a:lvl8pPr>
            <a:lvl9pPr marL="4114800" lvl="8" indent="-355600">
              <a:spcBef>
                <a:spcPts val="2100"/>
              </a:spcBef>
              <a:spcAft>
                <a:spcPts val="2100"/>
              </a:spcAft>
              <a:buClr>
                <a:schemeClr val="lt1"/>
              </a:buClr>
              <a:buSzPts val="20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09"/>
        <p:cNvGrpSpPr/>
        <p:nvPr/>
      </p:nvGrpSpPr>
      <p:grpSpPr>
        <a:xfrm>
          <a:off x="0" y="0"/>
          <a:ext cx="0" cy="0"/>
          <a:chOff x="0" y="0"/>
          <a:chExt cx="0" cy="0"/>
        </a:xfrm>
      </p:grpSpPr>
      <p:sp>
        <p:nvSpPr>
          <p:cNvPr id="310" name="Google Shape;310;p13"/>
          <p:cNvSpPr txBox="1">
            <a:spLocks noGrp="1"/>
          </p:cNvSpPr>
          <p:nvPr>
            <p:ph type="subTitle" idx="1"/>
          </p:nvPr>
        </p:nvSpPr>
        <p:spPr>
          <a:xfrm>
            <a:off x="4325731" y="1800281"/>
            <a:ext cx="6647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11" name="Google Shape;311;p13"/>
          <p:cNvSpPr txBox="1">
            <a:spLocks noGrp="1"/>
          </p:cNvSpPr>
          <p:nvPr>
            <p:ph type="subTitle" idx="2"/>
          </p:nvPr>
        </p:nvSpPr>
        <p:spPr>
          <a:xfrm>
            <a:off x="4325731" y="3405172"/>
            <a:ext cx="6647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12" name="Google Shape;312;p13"/>
          <p:cNvSpPr txBox="1">
            <a:spLocks noGrp="1"/>
          </p:cNvSpPr>
          <p:nvPr>
            <p:ph type="subTitle" idx="3"/>
          </p:nvPr>
        </p:nvSpPr>
        <p:spPr>
          <a:xfrm>
            <a:off x="4325731" y="5010063"/>
            <a:ext cx="6647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13" name="Google Shape;313;p13"/>
          <p:cNvSpPr txBox="1">
            <a:spLocks noGrp="1"/>
          </p:cNvSpPr>
          <p:nvPr>
            <p:ph type="title"/>
          </p:nvPr>
        </p:nvSpPr>
        <p:spPr>
          <a:xfrm>
            <a:off x="4325725" y="663675"/>
            <a:ext cx="6647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14" name="Google Shape;314;p13"/>
          <p:cNvSpPr txBox="1">
            <a:spLocks noGrp="1"/>
          </p:cNvSpPr>
          <p:nvPr>
            <p:ph type="body" idx="4"/>
          </p:nvPr>
        </p:nvSpPr>
        <p:spPr>
          <a:xfrm>
            <a:off x="4325725" y="2238231"/>
            <a:ext cx="66474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15" name="Google Shape;315;p13"/>
          <p:cNvSpPr txBox="1">
            <a:spLocks noGrp="1"/>
          </p:cNvSpPr>
          <p:nvPr>
            <p:ph type="body" idx="5"/>
          </p:nvPr>
        </p:nvSpPr>
        <p:spPr>
          <a:xfrm>
            <a:off x="4325725" y="3831690"/>
            <a:ext cx="66474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16" name="Google Shape;316;p13"/>
          <p:cNvSpPr txBox="1">
            <a:spLocks noGrp="1"/>
          </p:cNvSpPr>
          <p:nvPr>
            <p:ph type="body" idx="6"/>
          </p:nvPr>
        </p:nvSpPr>
        <p:spPr>
          <a:xfrm>
            <a:off x="4325725" y="5423350"/>
            <a:ext cx="66486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317" name="Google Shape;317;p13"/>
          <p:cNvGrpSpPr/>
          <p:nvPr/>
        </p:nvGrpSpPr>
        <p:grpSpPr>
          <a:xfrm rot="-509636">
            <a:off x="357356" y="-923694"/>
            <a:ext cx="2799511" cy="8140841"/>
            <a:chOff x="619050" y="-574900"/>
            <a:chExt cx="2799600" cy="8141100"/>
          </a:xfrm>
        </p:grpSpPr>
        <p:sp>
          <p:nvSpPr>
            <p:cNvPr id="318" name="Google Shape;318;p13"/>
            <p:cNvSpPr/>
            <p:nvPr/>
          </p:nvSpPr>
          <p:spPr>
            <a:xfrm>
              <a:off x="619050" y="-574900"/>
              <a:ext cx="2799600" cy="8141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9" name="Google Shape;319;p13"/>
            <p:cNvGrpSpPr/>
            <p:nvPr/>
          </p:nvGrpSpPr>
          <p:grpSpPr>
            <a:xfrm>
              <a:off x="2942607" y="-495615"/>
              <a:ext cx="352843" cy="8017719"/>
              <a:chOff x="2942607" y="-495615"/>
              <a:chExt cx="352843" cy="8017719"/>
            </a:xfrm>
          </p:grpSpPr>
          <p:sp>
            <p:nvSpPr>
              <p:cNvPr id="320" name="Google Shape;320;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1" name="Google Shape;321;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2" name="Google Shape;322;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3" name="Google Shape;323;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4" name="Google Shape;324;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5" name="Google Shape;325;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6" name="Google Shape;326;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7" name="Google Shape;327;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8" name="Google Shape;328;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9" name="Google Shape;329;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0" name="Google Shape;330;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1" name="Google Shape;331;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2" name="Google Shape;332;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3" name="Google Shape;333;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4" name="Google Shape;334;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35" name="Google Shape;335;p13"/>
              <p:cNvGrpSpPr/>
              <p:nvPr/>
            </p:nvGrpSpPr>
            <p:grpSpPr>
              <a:xfrm rot="-19715">
                <a:off x="2952230" y="4163895"/>
                <a:ext cx="333595" cy="3357281"/>
                <a:chOff x="4531436" y="-338754"/>
                <a:chExt cx="546600" cy="5500943"/>
              </a:xfrm>
            </p:grpSpPr>
            <p:sp>
              <p:nvSpPr>
                <p:cNvPr id="336" name="Google Shape;336;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7" name="Google Shape;337;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8" name="Google Shape;338;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9" name="Google Shape;339;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0" name="Google Shape;340;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1" name="Google Shape;341;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2" name="Google Shape;342;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4" name="Google Shape;344;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5" name="Google Shape;345;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6" name="Google Shape;346;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347" name="Google Shape;347;p13"/>
            <p:cNvSpPr/>
            <p:nvPr/>
          </p:nvSpPr>
          <p:spPr>
            <a:xfrm>
              <a:off x="1205588" y="-525600"/>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1205588" y="828547"/>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13"/>
            <p:cNvGrpSpPr/>
            <p:nvPr/>
          </p:nvGrpSpPr>
          <p:grpSpPr>
            <a:xfrm>
              <a:off x="732807" y="-495615"/>
              <a:ext cx="352843" cy="8017719"/>
              <a:chOff x="2942607" y="-495615"/>
              <a:chExt cx="352843" cy="8017719"/>
            </a:xfrm>
          </p:grpSpPr>
          <p:sp>
            <p:nvSpPr>
              <p:cNvPr id="350" name="Google Shape;350;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1" name="Google Shape;351;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2" name="Google Shape;352;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3" name="Google Shape;353;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4" name="Google Shape;354;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5" name="Google Shape;355;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6" name="Google Shape;356;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7" name="Google Shape;357;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8" name="Google Shape;358;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9" name="Google Shape;359;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0" name="Google Shape;360;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1" name="Google Shape;361;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2" name="Google Shape;362;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3" name="Google Shape;363;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4" name="Google Shape;364;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65" name="Google Shape;365;p13"/>
              <p:cNvGrpSpPr/>
              <p:nvPr/>
            </p:nvGrpSpPr>
            <p:grpSpPr>
              <a:xfrm rot="-19715">
                <a:off x="2952230" y="4163895"/>
                <a:ext cx="333595" cy="3357281"/>
                <a:chOff x="4531436" y="-338754"/>
                <a:chExt cx="546600" cy="5500943"/>
              </a:xfrm>
            </p:grpSpPr>
            <p:sp>
              <p:nvSpPr>
                <p:cNvPr id="366" name="Google Shape;366;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7" name="Google Shape;367;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8" name="Google Shape;368;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9" name="Google Shape;369;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0" name="Google Shape;370;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1" name="Google Shape;371;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2" name="Google Shape;372;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3" name="Google Shape;373;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4" name="Google Shape;374;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5" name="Google Shape;375;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6" name="Google Shape;376;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377" name="Google Shape;377;p13"/>
            <p:cNvSpPr/>
            <p:nvPr/>
          </p:nvSpPr>
          <p:spPr>
            <a:xfrm>
              <a:off x="1205588" y="2182695"/>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1205588" y="3536843"/>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1205588" y="4890990"/>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1205588" y="6245138"/>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3"/>
          <p:cNvGrpSpPr/>
          <p:nvPr/>
        </p:nvGrpSpPr>
        <p:grpSpPr>
          <a:xfrm>
            <a:off x="972425" y="-1238212"/>
            <a:ext cx="2799600" cy="8141100"/>
            <a:chOff x="972425" y="-1238212"/>
            <a:chExt cx="2799600" cy="8141100"/>
          </a:xfrm>
        </p:grpSpPr>
        <p:sp>
          <p:nvSpPr>
            <p:cNvPr id="382" name="Google Shape;382;p13"/>
            <p:cNvSpPr/>
            <p:nvPr/>
          </p:nvSpPr>
          <p:spPr>
            <a:xfrm>
              <a:off x="972425" y="-1238212"/>
              <a:ext cx="2799600" cy="8141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83" name="Google Shape;383;p13"/>
            <p:cNvGrpSpPr/>
            <p:nvPr/>
          </p:nvGrpSpPr>
          <p:grpSpPr>
            <a:xfrm>
              <a:off x="3295982" y="-1158927"/>
              <a:ext cx="352843" cy="8017719"/>
              <a:chOff x="2942607" y="-495615"/>
              <a:chExt cx="352843" cy="8017719"/>
            </a:xfrm>
          </p:grpSpPr>
          <p:sp>
            <p:nvSpPr>
              <p:cNvPr id="384" name="Google Shape;384;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5" name="Google Shape;385;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6" name="Google Shape;386;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7" name="Google Shape;387;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8" name="Google Shape;388;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9" name="Google Shape;389;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0" name="Google Shape;390;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1" name="Google Shape;391;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2" name="Google Shape;392;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4" name="Google Shape;394;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5" name="Google Shape;395;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6" name="Google Shape;396;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7" name="Google Shape;397;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8" name="Google Shape;398;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99" name="Google Shape;399;p13"/>
              <p:cNvGrpSpPr/>
              <p:nvPr/>
            </p:nvGrpSpPr>
            <p:grpSpPr>
              <a:xfrm rot="-19715">
                <a:off x="2952230" y="4163895"/>
                <a:ext cx="333595" cy="3357281"/>
                <a:chOff x="4531436" y="-338754"/>
                <a:chExt cx="546600" cy="5500943"/>
              </a:xfrm>
            </p:grpSpPr>
            <p:sp>
              <p:nvSpPr>
                <p:cNvPr id="400" name="Google Shape;400;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1" name="Google Shape;401;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2" name="Google Shape;402;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3" name="Google Shape;403;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4" name="Google Shape;404;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5" name="Google Shape;405;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6" name="Google Shape;406;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7" name="Google Shape;407;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8" name="Google Shape;408;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9" name="Google Shape;409;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0" name="Google Shape;410;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411" name="Google Shape;411;p13"/>
            <p:cNvSpPr/>
            <p:nvPr/>
          </p:nvSpPr>
          <p:spPr>
            <a:xfrm>
              <a:off x="1558963" y="-1188912"/>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1558963" y="165235"/>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13"/>
            <p:cNvGrpSpPr/>
            <p:nvPr/>
          </p:nvGrpSpPr>
          <p:grpSpPr>
            <a:xfrm>
              <a:off x="1086182" y="-1158927"/>
              <a:ext cx="352843" cy="8017719"/>
              <a:chOff x="2942607" y="-495615"/>
              <a:chExt cx="352843" cy="8017719"/>
            </a:xfrm>
          </p:grpSpPr>
          <p:sp>
            <p:nvSpPr>
              <p:cNvPr id="414" name="Google Shape;414;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5" name="Google Shape;415;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6" name="Google Shape;416;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7" name="Google Shape;417;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8" name="Google Shape;418;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9" name="Google Shape;419;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0" name="Google Shape;420;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1" name="Google Shape;421;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2" name="Google Shape;422;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3" name="Google Shape;423;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4" name="Google Shape;424;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6" name="Google Shape;426;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7" name="Google Shape;427;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8" name="Google Shape;428;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429" name="Google Shape;429;p13"/>
              <p:cNvGrpSpPr/>
              <p:nvPr/>
            </p:nvGrpSpPr>
            <p:grpSpPr>
              <a:xfrm rot="-19715">
                <a:off x="2952230" y="4163895"/>
                <a:ext cx="333595" cy="3357281"/>
                <a:chOff x="4531436" y="-338754"/>
                <a:chExt cx="546600" cy="5500943"/>
              </a:xfrm>
            </p:grpSpPr>
            <p:sp>
              <p:nvSpPr>
                <p:cNvPr id="430" name="Google Shape;430;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1" name="Google Shape;431;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2" name="Google Shape;432;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3" name="Google Shape;433;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4" name="Google Shape;434;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5" name="Google Shape;435;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6" name="Google Shape;436;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7" name="Google Shape;437;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8" name="Google Shape;438;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9" name="Google Shape;439;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40" name="Google Shape;440;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441" name="Google Shape;441;p13"/>
            <p:cNvSpPr/>
            <p:nvPr/>
          </p:nvSpPr>
          <p:spPr>
            <a:xfrm>
              <a:off x="1558963" y="1519383"/>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1558963" y="2873530"/>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1558963" y="4227678"/>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1558963" y="5581826"/>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646"/>
        <p:cNvGrpSpPr/>
        <p:nvPr/>
      </p:nvGrpSpPr>
      <p:grpSpPr>
        <a:xfrm>
          <a:off x="0" y="0"/>
          <a:ext cx="0" cy="0"/>
          <a:chOff x="0" y="0"/>
          <a:chExt cx="0" cy="0"/>
        </a:xfrm>
      </p:grpSpPr>
      <p:sp>
        <p:nvSpPr>
          <p:cNvPr id="647" name="Google Shape;647;p18"/>
          <p:cNvSpPr txBox="1">
            <a:spLocks noGrp="1"/>
          </p:cNvSpPr>
          <p:nvPr>
            <p:ph type="subTitle" idx="1"/>
          </p:nvPr>
        </p:nvSpPr>
        <p:spPr>
          <a:xfrm>
            <a:off x="8197939" y="1882381"/>
            <a:ext cx="3129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648" name="Google Shape;648;p18"/>
          <p:cNvSpPr txBox="1">
            <a:spLocks noGrp="1"/>
          </p:cNvSpPr>
          <p:nvPr>
            <p:ph type="subTitle" idx="2"/>
          </p:nvPr>
        </p:nvSpPr>
        <p:spPr>
          <a:xfrm>
            <a:off x="8197893" y="4102760"/>
            <a:ext cx="3129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649" name="Google Shape;649;p18"/>
          <p:cNvSpPr txBox="1">
            <a:spLocks noGrp="1"/>
          </p:cNvSpPr>
          <p:nvPr>
            <p:ph type="title"/>
          </p:nvPr>
        </p:nvSpPr>
        <p:spPr>
          <a:xfrm>
            <a:off x="864900" y="593375"/>
            <a:ext cx="104622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50" name="Google Shape;650;p18"/>
          <p:cNvSpPr txBox="1">
            <a:spLocks noGrp="1"/>
          </p:cNvSpPr>
          <p:nvPr>
            <p:ph type="body" idx="3"/>
          </p:nvPr>
        </p:nvSpPr>
        <p:spPr>
          <a:xfrm>
            <a:off x="8197939" y="2318381"/>
            <a:ext cx="3129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651" name="Google Shape;651;p18"/>
          <p:cNvSpPr txBox="1">
            <a:spLocks noGrp="1"/>
          </p:cNvSpPr>
          <p:nvPr>
            <p:ph type="body" idx="4"/>
          </p:nvPr>
        </p:nvSpPr>
        <p:spPr>
          <a:xfrm>
            <a:off x="8197893" y="4506702"/>
            <a:ext cx="3129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grpSp>
        <p:nvGrpSpPr>
          <p:cNvPr id="652" name="Google Shape;652;p18"/>
          <p:cNvGrpSpPr/>
          <p:nvPr/>
        </p:nvGrpSpPr>
        <p:grpSpPr>
          <a:xfrm>
            <a:off x="203734" y="142985"/>
            <a:ext cx="511174" cy="6532343"/>
            <a:chOff x="203734" y="142985"/>
            <a:chExt cx="511174" cy="6532343"/>
          </a:xfrm>
        </p:grpSpPr>
        <p:sp>
          <p:nvSpPr>
            <p:cNvPr id="653" name="Google Shape;653;p18"/>
            <p:cNvSpPr/>
            <p:nvPr/>
          </p:nvSpPr>
          <p:spPr>
            <a:xfrm rot="5419098" flipH="1">
              <a:off x="263731" y="3870963"/>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4" name="Google Shape;654;p18"/>
            <p:cNvSpPr/>
            <p:nvPr/>
          </p:nvSpPr>
          <p:spPr>
            <a:xfrm rot="5419098" flipH="1">
              <a:off x="263731" y="3397765"/>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5" name="Google Shape;655;p18"/>
            <p:cNvSpPr/>
            <p:nvPr/>
          </p:nvSpPr>
          <p:spPr>
            <a:xfrm rot="5419098" flipH="1">
              <a:off x="263731" y="292456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6" name="Google Shape;656;p18"/>
            <p:cNvSpPr/>
            <p:nvPr/>
          </p:nvSpPr>
          <p:spPr>
            <a:xfrm rot="5419098" flipH="1">
              <a:off x="263731" y="2451370"/>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7" name="Google Shape;657;p18"/>
            <p:cNvSpPr/>
            <p:nvPr/>
          </p:nvSpPr>
          <p:spPr>
            <a:xfrm rot="5419098" flipH="1">
              <a:off x="263731" y="1978172"/>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8" name="Google Shape;658;p18"/>
            <p:cNvSpPr/>
            <p:nvPr/>
          </p:nvSpPr>
          <p:spPr>
            <a:xfrm rot="5419098" flipH="1">
              <a:off x="263731" y="1504974"/>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9" name="Google Shape;659;p18"/>
            <p:cNvSpPr/>
            <p:nvPr/>
          </p:nvSpPr>
          <p:spPr>
            <a:xfrm rot="5419098" flipH="1">
              <a:off x="263731" y="103177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0" name="Google Shape;660;p18"/>
            <p:cNvSpPr/>
            <p:nvPr/>
          </p:nvSpPr>
          <p:spPr>
            <a:xfrm rot="5419098" flipH="1">
              <a:off x="263731" y="558579"/>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1" name="Google Shape;661;p18"/>
            <p:cNvSpPr/>
            <p:nvPr/>
          </p:nvSpPr>
          <p:spPr>
            <a:xfrm rot="5419098" flipH="1">
              <a:off x="263731" y="85381"/>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2" name="Google Shape;662;p18"/>
            <p:cNvSpPr/>
            <p:nvPr/>
          </p:nvSpPr>
          <p:spPr>
            <a:xfrm rot="5419098" flipH="1">
              <a:off x="266330" y="6237025"/>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3" name="Google Shape;663;p18"/>
            <p:cNvSpPr/>
            <p:nvPr/>
          </p:nvSpPr>
          <p:spPr>
            <a:xfrm rot="5419098" flipH="1">
              <a:off x="268974" y="576391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4" name="Google Shape;664;p18"/>
            <p:cNvSpPr/>
            <p:nvPr/>
          </p:nvSpPr>
          <p:spPr>
            <a:xfrm rot="5419098" flipH="1">
              <a:off x="271618" y="5290678"/>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5" name="Google Shape;665;p18"/>
            <p:cNvSpPr/>
            <p:nvPr/>
          </p:nvSpPr>
          <p:spPr>
            <a:xfrm rot="5419098" flipH="1">
              <a:off x="274261" y="4817440"/>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6" name="Google Shape;666;p18"/>
            <p:cNvSpPr/>
            <p:nvPr/>
          </p:nvSpPr>
          <p:spPr>
            <a:xfrm rot="5419098" flipH="1">
              <a:off x="276905" y="4344201"/>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667" name="Google Shape;667;p18"/>
          <p:cNvGrpSpPr/>
          <p:nvPr/>
        </p:nvGrpSpPr>
        <p:grpSpPr>
          <a:xfrm>
            <a:off x="11494809" y="162835"/>
            <a:ext cx="511174" cy="6532343"/>
            <a:chOff x="203734" y="142985"/>
            <a:chExt cx="511174" cy="6532343"/>
          </a:xfrm>
        </p:grpSpPr>
        <p:sp>
          <p:nvSpPr>
            <p:cNvPr id="668" name="Google Shape;668;p18"/>
            <p:cNvSpPr/>
            <p:nvPr/>
          </p:nvSpPr>
          <p:spPr>
            <a:xfrm rot="5419098" flipH="1">
              <a:off x="263731" y="3870963"/>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9" name="Google Shape;669;p18"/>
            <p:cNvSpPr/>
            <p:nvPr/>
          </p:nvSpPr>
          <p:spPr>
            <a:xfrm rot="5419098" flipH="1">
              <a:off x="263731" y="3397765"/>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0" name="Google Shape;670;p18"/>
            <p:cNvSpPr/>
            <p:nvPr/>
          </p:nvSpPr>
          <p:spPr>
            <a:xfrm rot="5419098" flipH="1">
              <a:off x="263731" y="292456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1" name="Google Shape;671;p18"/>
            <p:cNvSpPr/>
            <p:nvPr/>
          </p:nvSpPr>
          <p:spPr>
            <a:xfrm rot="5419098" flipH="1">
              <a:off x="263731" y="2451370"/>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2" name="Google Shape;672;p18"/>
            <p:cNvSpPr/>
            <p:nvPr/>
          </p:nvSpPr>
          <p:spPr>
            <a:xfrm rot="5419098" flipH="1">
              <a:off x="263731" y="1978172"/>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3" name="Google Shape;673;p18"/>
            <p:cNvSpPr/>
            <p:nvPr/>
          </p:nvSpPr>
          <p:spPr>
            <a:xfrm rot="5419098" flipH="1">
              <a:off x="263731" y="1504974"/>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4" name="Google Shape;674;p18"/>
            <p:cNvSpPr/>
            <p:nvPr/>
          </p:nvSpPr>
          <p:spPr>
            <a:xfrm rot="5419098" flipH="1">
              <a:off x="263731" y="103177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5" name="Google Shape;675;p18"/>
            <p:cNvSpPr/>
            <p:nvPr/>
          </p:nvSpPr>
          <p:spPr>
            <a:xfrm rot="5419098" flipH="1">
              <a:off x="263731" y="558579"/>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6" name="Google Shape;676;p18"/>
            <p:cNvSpPr/>
            <p:nvPr/>
          </p:nvSpPr>
          <p:spPr>
            <a:xfrm rot="5419098" flipH="1">
              <a:off x="263731" y="85381"/>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7" name="Google Shape;677;p18"/>
            <p:cNvSpPr/>
            <p:nvPr/>
          </p:nvSpPr>
          <p:spPr>
            <a:xfrm rot="5419098" flipH="1">
              <a:off x="266330" y="6237025"/>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8" name="Google Shape;678;p18"/>
            <p:cNvSpPr/>
            <p:nvPr/>
          </p:nvSpPr>
          <p:spPr>
            <a:xfrm rot="5419098" flipH="1">
              <a:off x="268974" y="576391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9" name="Google Shape;679;p18"/>
            <p:cNvSpPr/>
            <p:nvPr/>
          </p:nvSpPr>
          <p:spPr>
            <a:xfrm rot="5419098" flipH="1">
              <a:off x="271618" y="5290678"/>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0" name="Google Shape;680;p18"/>
            <p:cNvSpPr/>
            <p:nvPr/>
          </p:nvSpPr>
          <p:spPr>
            <a:xfrm rot="5419098" flipH="1">
              <a:off x="274261" y="4817440"/>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1" name="Google Shape;681;p18"/>
            <p:cNvSpPr/>
            <p:nvPr/>
          </p:nvSpPr>
          <p:spPr>
            <a:xfrm rot="5419098" flipH="1">
              <a:off x="276905" y="4344201"/>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8 Custom Layout 1">
  <p:cSld name="CUSTOM_17">
    <p:bg>
      <p:bgPr>
        <a:solidFill>
          <a:schemeClr val="lt2"/>
        </a:solidFill>
        <a:effectLst/>
      </p:bgPr>
    </p:bg>
    <p:spTree>
      <p:nvGrpSpPr>
        <p:cNvPr id="1" name="Shape 828"/>
        <p:cNvGrpSpPr/>
        <p:nvPr/>
      </p:nvGrpSpPr>
      <p:grpSpPr>
        <a:xfrm>
          <a:off x="0" y="0"/>
          <a:ext cx="0" cy="0"/>
          <a:chOff x="0" y="0"/>
          <a:chExt cx="0" cy="0"/>
        </a:xfrm>
      </p:grpSpPr>
      <p:sp>
        <p:nvSpPr>
          <p:cNvPr id="829" name="Google Shape;829;p22"/>
          <p:cNvSpPr/>
          <p:nvPr/>
        </p:nvSpPr>
        <p:spPr>
          <a:xfrm>
            <a:off x="3854775" y="-51900"/>
            <a:ext cx="8354750" cy="6914750"/>
          </a:xfrm>
          <a:custGeom>
            <a:avLst/>
            <a:gdLst/>
            <a:ahLst/>
            <a:cxnLst/>
            <a:rect l="l" t="t" r="r" b="b"/>
            <a:pathLst>
              <a:path w="334190" h="276590" extrusionOk="0">
                <a:moveTo>
                  <a:pt x="0" y="107755"/>
                </a:moveTo>
                <a:lnTo>
                  <a:pt x="74652" y="0"/>
                </a:lnTo>
                <a:lnTo>
                  <a:pt x="334190" y="1399"/>
                </a:lnTo>
                <a:lnTo>
                  <a:pt x="334190" y="276383"/>
                </a:lnTo>
                <a:lnTo>
                  <a:pt x="76773" y="276590"/>
                </a:lnTo>
                <a:lnTo>
                  <a:pt x="0" y="141341"/>
                </a:lnTo>
                <a:close/>
              </a:path>
            </a:pathLst>
          </a:custGeom>
          <a:solidFill>
            <a:schemeClr val="lt1"/>
          </a:solidFill>
          <a:ln w="9525" cap="flat" cmpd="sng">
            <a:solidFill>
              <a:schemeClr val="dk2"/>
            </a:solidFill>
            <a:prstDash val="solid"/>
            <a:round/>
            <a:headEnd type="none" w="med" len="med"/>
            <a:tailEnd type="none" w="med" len="med"/>
          </a:ln>
        </p:spPr>
      </p:sp>
      <p:grpSp>
        <p:nvGrpSpPr>
          <p:cNvPr id="830" name="Google Shape;830;p22"/>
          <p:cNvGrpSpPr/>
          <p:nvPr/>
        </p:nvGrpSpPr>
        <p:grpSpPr>
          <a:xfrm>
            <a:off x="159601" y="840110"/>
            <a:ext cx="3802920" cy="6017894"/>
            <a:chOff x="3246851" y="286060"/>
            <a:chExt cx="3802920" cy="6017894"/>
          </a:xfrm>
        </p:grpSpPr>
        <p:sp>
          <p:nvSpPr>
            <p:cNvPr id="831" name="Google Shape;831;p22"/>
            <p:cNvSpPr/>
            <p:nvPr/>
          </p:nvSpPr>
          <p:spPr>
            <a:xfrm>
              <a:off x="3608029" y="3831784"/>
              <a:ext cx="2866307" cy="2472170"/>
            </a:xfrm>
            <a:custGeom>
              <a:avLst/>
              <a:gdLst/>
              <a:ahLst/>
              <a:cxnLst/>
              <a:rect l="l" t="t" r="r" b="b"/>
              <a:pathLst>
                <a:path w="2866307" h="2472170" extrusionOk="0">
                  <a:moveTo>
                    <a:pt x="1354310" y="2199670"/>
                  </a:moveTo>
                  <a:cubicBezTo>
                    <a:pt x="1370715" y="2187030"/>
                    <a:pt x="1375018" y="2170535"/>
                    <a:pt x="1375018" y="2149916"/>
                  </a:cubicBezTo>
                  <a:cubicBezTo>
                    <a:pt x="1374480" y="1531889"/>
                    <a:pt x="1374328" y="913862"/>
                    <a:pt x="1374570" y="295835"/>
                  </a:cubicBezTo>
                  <a:cubicBezTo>
                    <a:pt x="1374570" y="286871"/>
                    <a:pt x="1373674" y="277458"/>
                    <a:pt x="1373225" y="267776"/>
                  </a:cubicBezTo>
                  <a:cubicBezTo>
                    <a:pt x="1361302" y="269390"/>
                    <a:pt x="1360495" y="278982"/>
                    <a:pt x="1356820" y="285705"/>
                  </a:cubicBezTo>
                  <a:cubicBezTo>
                    <a:pt x="983646" y="948493"/>
                    <a:pt x="610535" y="1611289"/>
                    <a:pt x="237486" y="2274077"/>
                  </a:cubicBezTo>
                  <a:cubicBezTo>
                    <a:pt x="234528" y="2279277"/>
                    <a:pt x="232287" y="2284745"/>
                    <a:pt x="229777" y="2290034"/>
                  </a:cubicBezTo>
                  <a:cubicBezTo>
                    <a:pt x="213102" y="2306260"/>
                    <a:pt x="216150" y="2325176"/>
                    <a:pt x="219378" y="2345795"/>
                  </a:cubicBezTo>
                  <a:cubicBezTo>
                    <a:pt x="228047" y="2406226"/>
                    <a:pt x="186092" y="2462237"/>
                    <a:pt x="125670" y="2470906"/>
                  </a:cubicBezTo>
                  <a:cubicBezTo>
                    <a:pt x="116257" y="2472260"/>
                    <a:pt x="106718" y="2472394"/>
                    <a:pt x="97278" y="2471300"/>
                  </a:cubicBezTo>
                  <a:cubicBezTo>
                    <a:pt x="14803" y="2461709"/>
                    <a:pt x="-22131" y="2386405"/>
                    <a:pt x="13010" y="2299627"/>
                  </a:cubicBezTo>
                  <a:cubicBezTo>
                    <a:pt x="30940" y="2278918"/>
                    <a:pt x="50393" y="2259464"/>
                    <a:pt x="78721" y="2253458"/>
                  </a:cubicBezTo>
                  <a:cubicBezTo>
                    <a:pt x="96651" y="2249603"/>
                    <a:pt x="101133" y="2233288"/>
                    <a:pt x="108395" y="2220378"/>
                  </a:cubicBezTo>
                  <a:cubicBezTo>
                    <a:pt x="368192" y="1759117"/>
                    <a:pt x="627900" y="1297821"/>
                    <a:pt x="887517" y="836497"/>
                  </a:cubicBezTo>
                  <a:cubicBezTo>
                    <a:pt x="999218" y="637929"/>
                    <a:pt x="1110111" y="438822"/>
                    <a:pt x="1223604" y="241240"/>
                  </a:cubicBezTo>
                  <a:cubicBezTo>
                    <a:pt x="1240996" y="211029"/>
                    <a:pt x="1240279" y="190142"/>
                    <a:pt x="1222170" y="161903"/>
                  </a:cubicBezTo>
                  <a:cubicBezTo>
                    <a:pt x="1189180" y="110356"/>
                    <a:pt x="1160224" y="56119"/>
                    <a:pt x="1127861" y="0"/>
                  </a:cubicBezTo>
                  <a:lnTo>
                    <a:pt x="1736206" y="0"/>
                  </a:lnTo>
                  <a:cubicBezTo>
                    <a:pt x="1702140" y="58988"/>
                    <a:pt x="1671660" y="114838"/>
                    <a:pt x="1638043" y="168716"/>
                  </a:cubicBezTo>
                  <a:cubicBezTo>
                    <a:pt x="1623071" y="192741"/>
                    <a:pt x="1623430" y="210850"/>
                    <a:pt x="1637505" y="235772"/>
                  </a:cubicBezTo>
                  <a:cubicBezTo>
                    <a:pt x="2009118" y="894203"/>
                    <a:pt x="2380051" y="1552983"/>
                    <a:pt x="2750294" y="2212131"/>
                  </a:cubicBezTo>
                  <a:cubicBezTo>
                    <a:pt x="2762844" y="2234543"/>
                    <a:pt x="2775484" y="2253458"/>
                    <a:pt x="2802648" y="2260271"/>
                  </a:cubicBezTo>
                  <a:cubicBezTo>
                    <a:pt x="2822729" y="2265381"/>
                    <a:pt x="2835100" y="2283401"/>
                    <a:pt x="2849354" y="2297564"/>
                  </a:cubicBezTo>
                  <a:cubicBezTo>
                    <a:pt x="2850698" y="2300792"/>
                    <a:pt x="2852133" y="2304019"/>
                    <a:pt x="2853567" y="2307246"/>
                  </a:cubicBezTo>
                  <a:cubicBezTo>
                    <a:pt x="2876517" y="2359690"/>
                    <a:pt x="2867552" y="2409713"/>
                    <a:pt x="2829004" y="2444048"/>
                  </a:cubicBezTo>
                  <a:cubicBezTo>
                    <a:pt x="2794113" y="2474850"/>
                    <a:pt x="2743839" y="2480947"/>
                    <a:pt x="2702601" y="2459378"/>
                  </a:cubicBezTo>
                  <a:cubicBezTo>
                    <a:pt x="2657061" y="2435352"/>
                    <a:pt x="2636353" y="2389722"/>
                    <a:pt x="2647110" y="2332796"/>
                  </a:cubicBezTo>
                  <a:cubicBezTo>
                    <a:pt x="2650866" y="2320102"/>
                    <a:pt x="2647433" y="2306368"/>
                    <a:pt x="2638146" y="2296937"/>
                  </a:cubicBezTo>
                  <a:cubicBezTo>
                    <a:pt x="2550112" y="2139517"/>
                    <a:pt x="2462527" y="1981828"/>
                    <a:pt x="2374045" y="1824587"/>
                  </a:cubicBezTo>
                  <a:cubicBezTo>
                    <a:pt x="2088250" y="1316826"/>
                    <a:pt x="1802159" y="808948"/>
                    <a:pt x="1515764" y="300945"/>
                  </a:cubicBezTo>
                  <a:lnTo>
                    <a:pt x="1494607" y="263383"/>
                  </a:lnTo>
                  <a:cubicBezTo>
                    <a:pt x="1483670" y="275754"/>
                    <a:pt x="1488063" y="286781"/>
                    <a:pt x="1488063" y="296553"/>
                  </a:cubicBezTo>
                  <a:cubicBezTo>
                    <a:pt x="1488063" y="912428"/>
                    <a:pt x="1487884" y="1528330"/>
                    <a:pt x="1487525" y="2144268"/>
                  </a:cubicBezTo>
                  <a:cubicBezTo>
                    <a:pt x="1487525" y="2165425"/>
                    <a:pt x="1488691" y="2184520"/>
                    <a:pt x="1507965" y="2197519"/>
                  </a:cubicBezTo>
                  <a:cubicBezTo>
                    <a:pt x="1534859" y="2264844"/>
                    <a:pt x="1510654" y="2322038"/>
                    <a:pt x="1450680" y="2334051"/>
                  </a:cubicBezTo>
                  <a:cubicBezTo>
                    <a:pt x="1418855" y="2342021"/>
                    <a:pt x="1385292" y="2330958"/>
                    <a:pt x="1364440" y="2305633"/>
                  </a:cubicBezTo>
                  <a:cubicBezTo>
                    <a:pt x="1336470" y="2273181"/>
                    <a:pt x="1338263" y="2237322"/>
                    <a:pt x="1354310" y="21996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2" name="Google Shape;832;p22"/>
            <p:cNvGrpSpPr/>
            <p:nvPr/>
          </p:nvGrpSpPr>
          <p:grpSpPr>
            <a:xfrm>
              <a:off x="3246851" y="286060"/>
              <a:ext cx="3802920" cy="3481447"/>
              <a:chOff x="3246851" y="286060"/>
              <a:chExt cx="3802920" cy="3481447"/>
            </a:xfrm>
          </p:grpSpPr>
          <p:sp>
            <p:nvSpPr>
              <p:cNvPr id="833" name="Google Shape;833;p22"/>
              <p:cNvSpPr/>
              <p:nvPr/>
            </p:nvSpPr>
            <p:spPr>
              <a:xfrm>
                <a:off x="3246851" y="286060"/>
                <a:ext cx="3802920" cy="3481447"/>
              </a:xfrm>
              <a:custGeom>
                <a:avLst/>
                <a:gdLst/>
                <a:ahLst/>
                <a:cxnLst/>
                <a:rect l="l" t="t" r="r" b="b"/>
                <a:pathLst>
                  <a:path w="3802920" h="3481447" extrusionOk="0">
                    <a:moveTo>
                      <a:pt x="1157587" y="3347192"/>
                    </a:moveTo>
                    <a:cubicBezTo>
                      <a:pt x="1137802" y="3347496"/>
                      <a:pt x="1121557" y="3362916"/>
                      <a:pt x="1120231" y="3382656"/>
                    </a:cubicBezTo>
                    <a:cubicBezTo>
                      <a:pt x="1119245" y="3407399"/>
                      <a:pt x="1134933" y="3418336"/>
                      <a:pt x="1157345" y="3422818"/>
                    </a:cubicBezTo>
                    <a:lnTo>
                      <a:pt x="1157345" y="3422639"/>
                    </a:lnTo>
                    <a:cubicBezTo>
                      <a:pt x="1179756" y="3419680"/>
                      <a:pt x="1195893" y="3407668"/>
                      <a:pt x="1196162" y="3384628"/>
                    </a:cubicBezTo>
                    <a:cubicBezTo>
                      <a:pt x="1195848" y="3363642"/>
                      <a:pt x="1178573" y="3346878"/>
                      <a:pt x="1157587" y="3347192"/>
                    </a:cubicBezTo>
                    <a:close/>
                    <a:moveTo>
                      <a:pt x="2428988" y="3346439"/>
                    </a:moveTo>
                    <a:cubicBezTo>
                      <a:pt x="2408083" y="3345219"/>
                      <a:pt x="2390144" y="3361186"/>
                      <a:pt x="2388925" y="3382091"/>
                    </a:cubicBezTo>
                    <a:cubicBezTo>
                      <a:pt x="2387715" y="3402997"/>
                      <a:pt x="2403672" y="3420935"/>
                      <a:pt x="2424587" y="3422155"/>
                    </a:cubicBezTo>
                    <a:cubicBezTo>
                      <a:pt x="2425779" y="3422226"/>
                      <a:pt x="2426980" y="3422235"/>
                      <a:pt x="2428181" y="3422190"/>
                    </a:cubicBezTo>
                    <a:cubicBezTo>
                      <a:pt x="2450773" y="3422459"/>
                      <a:pt x="2463502" y="3407399"/>
                      <a:pt x="2467895" y="3382298"/>
                    </a:cubicBezTo>
                    <a:cubicBezTo>
                      <a:pt x="2463323" y="3362665"/>
                      <a:pt x="2453462" y="3345990"/>
                      <a:pt x="2428988" y="3346439"/>
                    </a:cubicBezTo>
                    <a:close/>
                    <a:moveTo>
                      <a:pt x="2681255" y="3346170"/>
                    </a:moveTo>
                    <a:cubicBezTo>
                      <a:pt x="2657409" y="3346797"/>
                      <a:pt x="2644590" y="3361679"/>
                      <a:pt x="2645396" y="3385077"/>
                    </a:cubicBezTo>
                    <a:cubicBezTo>
                      <a:pt x="2644338" y="3404306"/>
                      <a:pt x="2659076" y="3420747"/>
                      <a:pt x="2678306" y="3421805"/>
                    </a:cubicBezTo>
                    <a:cubicBezTo>
                      <a:pt x="2679893" y="3421895"/>
                      <a:pt x="2681470" y="3421868"/>
                      <a:pt x="2683048" y="3421742"/>
                    </a:cubicBezTo>
                    <a:cubicBezTo>
                      <a:pt x="2705998" y="3420935"/>
                      <a:pt x="2718907" y="3406413"/>
                      <a:pt x="2719893" y="3381401"/>
                    </a:cubicBezTo>
                    <a:lnTo>
                      <a:pt x="2720341" y="3381401"/>
                    </a:lnTo>
                    <a:cubicBezTo>
                      <a:pt x="2717562" y="3359168"/>
                      <a:pt x="2705101" y="3345542"/>
                      <a:pt x="2681255" y="3346170"/>
                    </a:cubicBezTo>
                    <a:close/>
                    <a:moveTo>
                      <a:pt x="2045747" y="3346170"/>
                    </a:moveTo>
                    <a:cubicBezTo>
                      <a:pt x="2021991" y="3347246"/>
                      <a:pt x="2009261" y="3362127"/>
                      <a:pt x="2009888" y="3385525"/>
                    </a:cubicBezTo>
                    <a:cubicBezTo>
                      <a:pt x="2009198" y="3404772"/>
                      <a:pt x="2024232" y="3420935"/>
                      <a:pt x="2043479" y="3421635"/>
                    </a:cubicBezTo>
                    <a:cubicBezTo>
                      <a:pt x="2045344" y="3421697"/>
                      <a:pt x="2047217" y="3421617"/>
                      <a:pt x="2049064" y="3421384"/>
                    </a:cubicBezTo>
                    <a:cubicBezTo>
                      <a:pt x="2071297" y="3420667"/>
                      <a:pt x="2084654" y="3406143"/>
                      <a:pt x="2084654" y="3380505"/>
                    </a:cubicBezTo>
                    <a:lnTo>
                      <a:pt x="2085102" y="3380146"/>
                    </a:lnTo>
                    <a:cubicBezTo>
                      <a:pt x="2082233" y="3358720"/>
                      <a:pt x="2069503" y="3345094"/>
                      <a:pt x="2045747" y="3346170"/>
                    </a:cubicBezTo>
                    <a:close/>
                    <a:moveTo>
                      <a:pt x="2557900" y="3345990"/>
                    </a:moveTo>
                    <a:cubicBezTo>
                      <a:pt x="2533696" y="3344646"/>
                      <a:pt x="2520876" y="3358183"/>
                      <a:pt x="2517111" y="3380505"/>
                    </a:cubicBezTo>
                    <a:cubicBezTo>
                      <a:pt x="2517111" y="3404978"/>
                      <a:pt x="2529931" y="3419949"/>
                      <a:pt x="2552970" y="3421563"/>
                    </a:cubicBezTo>
                    <a:cubicBezTo>
                      <a:pt x="2573840" y="3422925"/>
                      <a:pt x="2591859" y="3407112"/>
                      <a:pt x="2593221" y="3386242"/>
                    </a:cubicBezTo>
                    <a:cubicBezTo>
                      <a:pt x="2594584" y="3365372"/>
                      <a:pt x="2578770" y="3347353"/>
                      <a:pt x="2557900" y="3345990"/>
                    </a:cubicBezTo>
                    <a:close/>
                    <a:moveTo>
                      <a:pt x="1544100" y="3345928"/>
                    </a:moveTo>
                    <a:cubicBezTo>
                      <a:pt x="1542065" y="3345802"/>
                      <a:pt x="1540021" y="3345847"/>
                      <a:pt x="1537986" y="3346080"/>
                    </a:cubicBezTo>
                    <a:cubicBezTo>
                      <a:pt x="1518568" y="3344897"/>
                      <a:pt x="1501858" y="3359680"/>
                      <a:pt x="1500675" y="3379106"/>
                    </a:cubicBezTo>
                    <a:cubicBezTo>
                      <a:pt x="1500558" y="3380971"/>
                      <a:pt x="1500594" y="3382853"/>
                      <a:pt x="1500782" y="3384718"/>
                    </a:cubicBezTo>
                    <a:cubicBezTo>
                      <a:pt x="1501231" y="3407399"/>
                      <a:pt x="1516829" y="3420218"/>
                      <a:pt x="1540227" y="3422639"/>
                    </a:cubicBezTo>
                    <a:cubicBezTo>
                      <a:pt x="1562012" y="3418336"/>
                      <a:pt x="1577520" y="3407219"/>
                      <a:pt x="1576624" y="3382835"/>
                    </a:cubicBezTo>
                    <a:cubicBezTo>
                      <a:pt x="1577834" y="3363660"/>
                      <a:pt x="1563275" y="3347138"/>
                      <a:pt x="1544100" y="3345928"/>
                    </a:cubicBezTo>
                    <a:close/>
                    <a:moveTo>
                      <a:pt x="1412211" y="3345901"/>
                    </a:moveTo>
                    <a:cubicBezTo>
                      <a:pt x="1388275" y="3345632"/>
                      <a:pt x="1374828" y="3360155"/>
                      <a:pt x="1374470" y="3383373"/>
                    </a:cubicBezTo>
                    <a:cubicBezTo>
                      <a:pt x="1372695" y="3402701"/>
                      <a:pt x="1386922" y="3419806"/>
                      <a:pt x="1406241" y="3421590"/>
                    </a:cubicBezTo>
                    <a:cubicBezTo>
                      <a:pt x="1408105" y="3421760"/>
                      <a:pt x="1409988" y="3421778"/>
                      <a:pt x="1411853" y="3421653"/>
                    </a:cubicBezTo>
                    <a:cubicBezTo>
                      <a:pt x="1434354" y="3421921"/>
                      <a:pt x="1448249" y="3407937"/>
                      <a:pt x="1449773" y="3383194"/>
                    </a:cubicBezTo>
                    <a:lnTo>
                      <a:pt x="1449863" y="3383015"/>
                    </a:lnTo>
                    <a:cubicBezTo>
                      <a:pt x="1447980" y="3360513"/>
                      <a:pt x="1436147" y="3346170"/>
                      <a:pt x="1412211" y="3345901"/>
                    </a:cubicBezTo>
                    <a:close/>
                    <a:moveTo>
                      <a:pt x="1284464" y="3345901"/>
                    </a:moveTo>
                    <a:cubicBezTo>
                      <a:pt x="1260528" y="3346618"/>
                      <a:pt x="1248695" y="3361051"/>
                      <a:pt x="1246902" y="3383911"/>
                    </a:cubicBezTo>
                    <a:lnTo>
                      <a:pt x="1246992" y="3383732"/>
                    </a:lnTo>
                    <a:cubicBezTo>
                      <a:pt x="1248964" y="3408116"/>
                      <a:pt x="1263038" y="3421921"/>
                      <a:pt x="1285629" y="3421653"/>
                    </a:cubicBezTo>
                    <a:cubicBezTo>
                      <a:pt x="1306535" y="3420362"/>
                      <a:pt x="1322439" y="3402378"/>
                      <a:pt x="1321148" y="3381473"/>
                    </a:cubicBezTo>
                    <a:cubicBezTo>
                      <a:pt x="1319946" y="3361921"/>
                      <a:pt x="1304043" y="3346501"/>
                      <a:pt x="1284464" y="3345901"/>
                    </a:cubicBezTo>
                    <a:close/>
                    <a:moveTo>
                      <a:pt x="902119" y="3345901"/>
                    </a:moveTo>
                    <a:cubicBezTo>
                      <a:pt x="881187" y="3346457"/>
                      <a:pt x="864656" y="3363875"/>
                      <a:pt x="865212" y="3384808"/>
                    </a:cubicBezTo>
                    <a:cubicBezTo>
                      <a:pt x="865767" y="3405740"/>
                      <a:pt x="883186" y="3422271"/>
                      <a:pt x="904118" y="3421715"/>
                    </a:cubicBezTo>
                    <a:cubicBezTo>
                      <a:pt x="904585" y="3421706"/>
                      <a:pt x="905060" y="3421679"/>
                      <a:pt x="905526" y="3421653"/>
                    </a:cubicBezTo>
                    <a:cubicBezTo>
                      <a:pt x="928207" y="3420577"/>
                      <a:pt x="941474" y="3406054"/>
                      <a:pt x="942102" y="3380505"/>
                    </a:cubicBezTo>
                    <a:cubicBezTo>
                      <a:pt x="938427" y="3359079"/>
                      <a:pt x="926055" y="3344646"/>
                      <a:pt x="902119" y="3345901"/>
                    </a:cubicBezTo>
                    <a:close/>
                    <a:moveTo>
                      <a:pt x="2300569" y="3345497"/>
                    </a:moveTo>
                    <a:cubicBezTo>
                      <a:pt x="2279573" y="3345820"/>
                      <a:pt x="2262819" y="3363095"/>
                      <a:pt x="2263141" y="3384090"/>
                    </a:cubicBezTo>
                    <a:cubicBezTo>
                      <a:pt x="2263141" y="3407399"/>
                      <a:pt x="2278919" y="3419770"/>
                      <a:pt x="2301779" y="3422728"/>
                    </a:cubicBezTo>
                    <a:lnTo>
                      <a:pt x="2301869" y="3422370"/>
                    </a:lnTo>
                    <a:cubicBezTo>
                      <a:pt x="2323922" y="3418246"/>
                      <a:pt x="2339969" y="3406861"/>
                      <a:pt x="2339162" y="3382925"/>
                    </a:cubicBezTo>
                    <a:cubicBezTo>
                      <a:pt x="2338839" y="3361930"/>
                      <a:pt x="2321564" y="3345175"/>
                      <a:pt x="2300569" y="3345497"/>
                    </a:cubicBezTo>
                    <a:close/>
                    <a:moveTo>
                      <a:pt x="2174121" y="3345273"/>
                    </a:moveTo>
                    <a:cubicBezTo>
                      <a:pt x="2149290" y="3347604"/>
                      <a:pt x="2135573" y="3361948"/>
                      <a:pt x="2136021" y="3384539"/>
                    </a:cubicBezTo>
                    <a:cubicBezTo>
                      <a:pt x="2135250" y="3404324"/>
                      <a:pt x="2150670" y="3420998"/>
                      <a:pt x="2170455" y="3421769"/>
                    </a:cubicBezTo>
                    <a:cubicBezTo>
                      <a:pt x="2171979" y="3421823"/>
                      <a:pt x="2173503" y="3421787"/>
                      <a:pt x="2175018" y="3421653"/>
                    </a:cubicBezTo>
                    <a:cubicBezTo>
                      <a:pt x="2194453" y="3422603"/>
                      <a:pt x="2210976" y="3407623"/>
                      <a:pt x="2211926" y="3388187"/>
                    </a:cubicBezTo>
                    <a:cubicBezTo>
                      <a:pt x="2212015" y="3386367"/>
                      <a:pt x="2211962" y="3384548"/>
                      <a:pt x="2211773" y="3382746"/>
                    </a:cubicBezTo>
                    <a:cubicBezTo>
                      <a:pt x="2210967" y="3358900"/>
                      <a:pt x="2196265" y="3347425"/>
                      <a:pt x="2174032" y="3345453"/>
                    </a:cubicBezTo>
                    <a:close/>
                    <a:moveTo>
                      <a:pt x="1916655" y="3345273"/>
                    </a:moveTo>
                    <a:lnTo>
                      <a:pt x="1916706" y="3345292"/>
                    </a:lnTo>
                    <a:lnTo>
                      <a:pt x="1892428" y="3356860"/>
                    </a:lnTo>
                    <a:cubicBezTo>
                      <a:pt x="1886220" y="3363024"/>
                      <a:pt x="1882410" y="3371764"/>
                      <a:pt x="1882500" y="3383911"/>
                    </a:cubicBezTo>
                    <a:cubicBezTo>
                      <a:pt x="1882500" y="3404709"/>
                      <a:pt x="1899353" y="3421563"/>
                      <a:pt x="1920151" y="3421563"/>
                    </a:cubicBezTo>
                    <a:cubicBezTo>
                      <a:pt x="1940950" y="3421563"/>
                      <a:pt x="1957803" y="3404709"/>
                      <a:pt x="1957803" y="3383911"/>
                    </a:cubicBezTo>
                    <a:cubicBezTo>
                      <a:pt x="1957624" y="3372212"/>
                      <a:pt x="1954061" y="3363068"/>
                      <a:pt x="1947180" y="3356591"/>
                    </a:cubicBezTo>
                    <a:lnTo>
                      <a:pt x="1916706" y="3345292"/>
                    </a:lnTo>
                    <a:lnTo>
                      <a:pt x="1916745" y="3345273"/>
                    </a:lnTo>
                    <a:close/>
                    <a:moveTo>
                      <a:pt x="1030942" y="3345184"/>
                    </a:moveTo>
                    <a:cubicBezTo>
                      <a:pt x="1007544" y="3347514"/>
                      <a:pt x="993022" y="3360424"/>
                      <a:pt x="992753" y="3383553"/>
                    </a:cubicBezTo>
                    <a:cubicBezTo>
                      <a:pt x="993774" y="3404620"/>
                      <a:pt x="1011677" y="3420873"/>
                      <a:pt x="1032744" y="3419851"/>
                    </a:cubicBezTo>
                    <a:cubicBezTo>
                      <a:pt x="1052386" y="3418892"/>
                      <a:pt x="1068092" y="3403194"/>
                      <a:pt x="1069042" y="3383553"/>
                    </a:cubicBezTo>
                    <a:cubicBezTo>
                      <a:pt x="1068863" y="3360603"/>
                      <a:pt x="1054430" y="3347694"/>
                      <a:pt x="1030942" y="3345363"/>
                    </a:cubicBezTo>
                    <a:close/>
                    <a:moveTo>
                      <a:pt x="1794287" y="3345094"/>
                    </a:moveTo>
                    <a:cubicBezTo>
                      <a:pt x="1771517" y="3346708"/>
                      <a:pt x="1756456" y="3358093"/>
                      <a:pt x="1755291" y="3381939"/>
                    </a:cubicBezTo>
                    <a:cubicBezTo>
                      <a:pt x="1752951" y="3401258"/>
                      <a:pt x="1766711" y="3418811"/>
                      <a:pt x="1786030" y="3421150"/>
                    </a:cubicBezTo>
                    <a:cubicBezTo>
                      <a:pt x="1787877" y="3421375"/>
                      <a:pt x="1789742" y="3421455"/>
                      <a:pt x="1791598" y="3421384"/>
                    </a:cubicBezTo>
                    <a:cubicBezTo>
                      <a:pt x="1811293" y="3423463"/>
                      <a:pt x="1828945" y="3409192"/>
                      <a:pt x="1831033" y="3389496"/>
                    </a:cubicBezTo>
                    <a:cubicBezTo>
                      <a:pt x="1831186" y="3387999"/>
                      <a:pt x="1831248" y="3386493"/>
                      <a:pt x="1831222" y="3384987"/>
                    </a:cubicBezTo>
                    <a:cubicBezTo>
                      <a:pt x="1832118" y="3362575"/>
                      <a:pt x="1818133" y="3348590"/>
                      <a:pt x="1794197" y="3345453"/>
                    </a:cubicBezTo>
                    <a:close/>
                    <a:moveTo>
                      <a:pt x="1662237" y="3345094"/>
                    </a:moveTo>
                    <a:cubicBezTo>
                      <a:pt x="1642514" y="3349128"/>
                      <a:pt x="1627095" y="3361230"/>
                      <a:pt x="1627902" y="3384718"/>
                    </a:cubicBezTo>
                    <a:cubicBezTo>
                      <a:pt x="1628494" y="3405758"/>
                      <a:pt x="1646038" y="3422334"/>
                      <a:pt x="1667078" y="3421742"/>
                    </a:cubicBezTo>
                    <a:cubicBezTo>
                      <a:pt x="1688118" y="3421150"/>
                      <a:pt x="1704694" y="3403607"/>
                      <a:pt x="1704102" y="3382567"/>
                    </a:cubicBezTo>
                    <a:cubicBezTo>
                      <a:pt x="1703026" y="3359617"/>
                      <a:pt x="1688503" y="3346887"/>
                      <a:pt x="1662147" y="3345273"/>
                    </a:cubicBezTo>
                    <a:close/>
                    <a:moveTo>
                      <a:pt x="2770544" y="3285927"/>
                    </a:moveTo>
                    <a:cubicBezTo>
                      <a:pt x="2801293" y="3285927"/>
                      <a:pt x="2811423" y="3292202"/>
                      <a:pt x="2809719" y="3324565"/>
                    </a:cubicBezTo>
                    <a:cubicBezTo>
                      <a:pt x="2804520" y="3420129"/>
                      <a:pt x="2743201" y="3481447"/>
                      <a:pt x="2647637" y="3481447"/>
                    </a:cubicBezTo>
                    <a:cubicBezTo>
                      <a:pt x="2078495" y="3481447"/>
                      <a:pt x="1509388" y="3481447"/>
                      <a:pt x="940309" y="3481447"/>
                    </a:cubicBezTo>
                    <a:cubicBezTo>
                      <a:pt x="839097" y="3481447"/>
                      <a:pt x="777331" y="3417349"/>
                      <a:pt x="777241" y="3315779"/>
                    </a:cubicBezTo>
                    <a:cubicBezTo>
                      <a:pt x="777241" y="3292471"/>
                      <a:pt x="783337" y="3285927"/>
                      <a:pt x="806735" y="3286106"/>
                    </a:cubicBezTo>
                    <a:cubicBezTo>
                      <a:pt x="932241" y="3287272"/>
                      <a:pt x="1058554" y="3286644"/>
                      <a:pt x="1184508" y="3286644"/>
                    </a:cubicBezTo>
                    <a:lnTo>
                      <a:pt x="1794018" y="3286644"/>
                    </a:lnTo>
                    <a:cubicBezTo>
                      <a:pt x="2119527" y="3286644"/>
                      <a:pt x="2445035" y="3287092"/>
                      <a:pt x="2770544" y="3285927"/>
                    </a:cubicBezTo>
                    <a:close/>
                    <a:moveTo>
                      <a:pt x="785130" y="2939799"/>
                    </a:moveTo>
                    <a:cubicBezTo>
                      <a:pt x="776793" y="2939799"/>
                      <a:pt x="768456" y="2939799"/>
                      <a:pt x="760118" y="2940337"/>
                    </a:cubicBezTo>
                    <a:cubicBezTo>
                      <a:pt x="749029" y="2940086"/>
                      <a:pt x="739840" y="2948871"/>
                      <a:pt x="739589" y="2959961"/>
                    </a:cubicBezTo>
                    <a:cubicBezTo>
                      <a:pt x="739589" y="2960203"/>
                      <a:pt x="739589" y="2960445"/>
                      <a:pt x="739589" y="2960687"/>
                    </a:cubicBezTo>
                    <a:cubicBezTo>
                      <a:pt x="739051" y="2975030"/>
                      <a:pt x="747747" y="2982202"/>
                      <a:pt x="761822" y="2982650"/>
                    </a:cubicBezTo>
                    <a:cubicBezTo>
                      <a:pt x="771324" y="2982650"/>
                      <a:pt x="780827" y="2982650"/>
                      <a:pt x="790329" y="2982650"/>
                    </a:cubicBezTo>
                    <a:lnTo>
                      <a:pt x="1792225" y="2982471"/>
                    </a:lnTo>
                    <a:lnTo>
                      <a:pt x="2797617" y="2982471"/>
                    </a:lnTo>
                    <a:cubicBezTo>
                      <a:pt x="2807120" y="2982471"/>
                      <a:pt x="2816622" y="2982471"/>
                      <a:pt x="2826125" y="2982471"/>
                    </a:cubicBezTo>
                    <a:cubicBezTo>
                      <a:pt x="2837707" y="2982390"/>
                      <a:pt x="2847040" y="2972941"/>
                      <a:pt x="2846959" y="2961359"/>
                    </a:cubicBezTo>
                    <a:cubicBezTo>
                      <a:pt x="2846887" y="2950575"/>
                      <a:pt x="2838657" y="2941601"/>
                      <a:pt x="2827918" y="2940606"/>
                    </a:cubicBezTo>
                    <a:cubicBezTo>
                      <a:pt x="2818442" y="2939709"/>
                      <a:pt x="2808922" y="2939440"/>
                      <a:pt x="2799410" y="2939799"/>
                    </a:cubicBezTo>
                    <a:close/>
                    <a:moveTo>
                      <a:pt x="360749" y="2696594"/>
                    </a:moveTo>
                    <a:cubicBezTo>
                      <a:pt x="426811" y="2696738"/>
                      <a:pt x="426811" y="2706740"/>
                      <a:pt x="426811" y="2792240"/>
                    </a:cubicBezTo>
                    <a:cubicBezTo>
                      <a:pt x="426811" y="2828099"/>
                      <a:pt x="426005" y="2863420"/>
                      <a:pt x="426811" y="2898920"/>
                    </a:cubicBezTo>
                    <a:cubicBezTo>
                      <a:pt x="427439" y="2917836"/>
                      <a:pt x="423226" y="2925814"/>
                      <a:pt x="401889" y="2925814"/>
                    </a:cubicBezTo>
                    <a:cubicBezTo>
                      <a:pt x="301126" y="2928772"/>
                      <a:pt x="301126" y="2929490"/>
                      <a:pt x="301126" y="2828906"/>
                    </a:cubicBezTo>
                    <a:lnTo>
                      <a:pt x="301305" y="2811425"/>
                    </a:lnTo>
                    <a:cubicBezTo>
                      <a:pt x="301305" y="2782917"/>
                      <a:pt x="302381" y="2754499"/>
                      <a:pt x="301305" y="2726081"/>
                    </a:cubicBezTo>
                    <a:cubicBezTo>
                      <a:pt x="300319" y="2705641"/>
                      <a:pt x="304802" y="2697304"/>
                      <a:pt x="328200" y="2696945"/>
                    </a:cubicBezTo>
                    <a:cubicBezTo>
                      <a:pt x="340527" y="2696755"/>
                      <a:pt x="351312" y="2696574"/>
                      <a:pt x="360749" y="2696594"/>
                    </a:cubicBezTo>
                    <a:close/>
                    <a:moveTo>
                      <a:pt x="2743291" y="2674981"/>
                    </a:moveTo>
                    <a:cubicBezTo>
                      <a:pt x="2666553" y="2674981"/>
                      <a:pt x="2666553" y="2674981"/>
                      <a:pt x="2666553" y="2751899"/>
                    </a:cubicBezTo>
                    <a:cubicBezTo>
                      <a:pt x="2666553" y="2834016"/>
                      <a:pt x="2666553" y="2834016"/>
                      <a:pt x="2749028" y="2834016"/>
                    </a:cubicBezTo>
                    <a:cubicBezTo>
                      <a:pt x="2825587" y="2833657"/>
                      <a:pt x="2825587" y="2833657"/>
                      <a:pt x="2825587" y="2756919"/>
                    </a:cubicBezTo>
                    <a:cubicBezTo>
                      <a:pt x="2825587" y="2674981"/>
                      <a:pt x="2825587" y="2674981"/>
                      <a:pt x="2743291" y="2674981"/>
                    </a:cubicBezTo>
                    <a:close/>
                    <a:moveTo>
                      <a:pt x="2474977" y="2674981"/>
                    </a:moveTo>
                    <a:cubicBezTo>
                      <a:pt x="2394295" y="2674981"/>
                      <a:pt x="2394295" y="2674981"/>
                      <a:pt x="2394295" y="2755664"/>
                    </a:cubicBezTo>
                    <a:cubicBezTo>
                      <a:pt x="2394295" y="2834374"/>
                      <a:pt x="2394295" y="2834374"/>
                      <a:pt x="2473453" y="2834374"/>
                    </a:cubicBezTo>
                    <a:cubicBezTo>
                      <a:pt x="2552612" y="2834374"/>
                      <a:pt x="2554136" y="2834374"/>
                      <a:pt x="2554136" y="2753692"/>
                    </a:cubicBezTo>
                    <a:cubicBezTo>
                      <a:pt x="2553867" y="2674981"/>
                      <a:pt x="2553867" y="2674981"/>
                      <a:pt x="2474977" y="2674981"/>
                    </a:cubicBezTo>
                    <a:close/>
                    <a:moveTo>
                      <a:pt x="2194651" y="2674892"/>
                    </a:moveTo>
                    <a:cubicBezTo>
                      <a:pt x="2121051" y="2674892"/>
                      <a:pt x="2121051" y="2674892"/>
                      <a:pt x="2121051" y="2748851"/>
                    </a:cubicBezTo>
                    <a:cubicBezTo>
                      <a:pt x="2121051" y="2834195"/>
                      <a:pt x="2121051" y="2834195"/>
                      <a:pt x="2205050" y="2834195"/>
                    </a:cubicBezTo>
                    <a:cubicBezTo>
                      <a:pt x="2281877" y="2834195"/>
                      <a:pt x="2281877" y="2834195"/>
                      <a:pt x="2281877" y="2756291"/>
                    </a:cubicBezTo>
                    <a:cubicBezTo>
                      <a:pt x="2281877" y="2674892"/>
                      <a:pt x="2281877" y="2674892"/>
                      <a:pt x="2201823" y="2674892"/>
                    </a:cubicBezTo>
                    <a:close/>
                    <a:moveTo>
                      <a:pt x="1927772" y="2674892"/>
                    </a:moveTo>
                    <a:cubicBezTo>
                      <a:pt x="1848344" y="2674892"/>
                      <a:pt x="1848344" y="2674892"/>
                      <a:pt x="1848344" y="2752795"/>
                    </a:cubicBezTo>
                    <a:cubicBezTo>
                      <a:pt x="1848344" y="2834195"/>
                      <a:pt x="1848344" y="2834195"/>
                      <a:pt x="1928220" y="2834195"/>
                    </a:cubicBezTo>
                    <a:cubicBezTo>
                      <a:pt x="2009799" y="2834195"/>
                      <a:pt x="2009799" y="2834195"/>
                      <a:pt x="2009799" y="2754140"/>
                    </a:cubicBezTo>
                    <a:cubicBezTo>
                      <a:pt x="2009799" y="2674085"/>
                      <a:pt x="2009799" y="2674892"/>
                      <a:pt x="1927772" y="2674892"/>
                    </a:cubicBezTo>
                    <a:close/>
                    <a:moveTo>
                      <a:pt x="1659010" y="2674623"/>
                    </a:moveTo>
                    <a:cubicBezTo>
                      <a:pt x="1576714" y="2674623"/>
                      <a:pt x="1576714" y="2674623"/>
                      <a:pt x="1576714" y="2757009"/>
                    </a:cubicBezTo>
                    <a:cubicBezTo>
                      <a:pt x="1576714" y="2833657"/>
                      <a:pt x="1576714" y="2833657"/>
                      <a:pt x="1654079" y="2833657"/>
                    </a:cubicBezTo>
                    <a:cubicBezTo>
                      <a:pt x="1736823" y="2833657"/>
                      <a:pt x="1736823" y="2833657"/>
                      <a:pt x="1736823" y="2751092"/>
                    </a:cubicBezTo>
                    <a:cubicBezTo>
                      <a:pt x="1736823" y="2674623"/>
                      <a:pt x="1736823" y="2674623"/>
                      <a:pt x="1659010" y="2674623"/>
                    </a:cubicBezTo>
                    <a:close/>
                    <a:moveTo>
                      <a:pt x="1381104" y="2674623"/>
                    </a:moveTo>
                    <a:cubicBezTo>
                      <a:pt x="1304993" y="2674623"/>
                      <a:pt x="1304993" y="2674623"/>
                      <a:pt x="1304993" y="2751899"/>
                    </a:cubicBezTo>
                    <a:cubicBezTo>
                      <a:pt x="1304993" y="2833657"/>
                      <a:pt x="1304993" y="2833657"/>
                      <a:pt x="1387379" y="2833657"/>
                    </a:cubicBezTo>
                    <a:cubicBezTo>
                      <a:pt x="1463579" y="2833657"/>
                      <a:pt x="1463579" y="2833657"/>
                      <a:pt x="1463579" y="2756291"/>
                    </a:cubicBezTo>
                    <a:cubicBezTo>
                      <a:pt x="1463579" y="2674623"/>
                      <a:pt x="1463579" y="2674623"/>
                      <a:pt x="1381104" y="2674623"/>
                    </a:cubicBezTo>
                    <a:close/>
                    <a:moveTo>
                      <a:pt x="1115480" y="2674623"/>
                    </a:moveTo>
                    <a:cubicBezTo>
                      <a:pt x="1033183" y="2674623"/>
                      <a:pt x="1033183" y="2674623"/>
                      <a:pt x="1033183" y="2756381"/>
                    </a:cubicBezTo>
                    <a:cubicBezTo>
                      <a:pt x="1033542" y="2833657"/>
                      <a:pt x="1033542" y="2833657"/>
                      <a:pt x="1109473" y="2833657"/>
                    </a:cubicBezTo>
                    <a:cubicBezTo>
                      <a:pt x="1191769" y="2833657"/>
                      <a:pt x="1191769" y="2833657"/>
                      <a:pt x="1191769" y="2751719"/>
                    </a:cubicBezTo>
                    <a:cubicBezTo>
                      <a:pt x="1191769" y="2674623"/>
                      <a:pt x="1191769" y="2674623"/>
                      <a:pt x="1115480" y="2674623"/>
                    </a:cubicBezTo>
                    <a:close/>
                    <a:moveTo>
                      <a:pt x="839008" y="2674623"/>
                    </a:moveTo>
                    <a:cubicBezTo>
                      <a:pt x="759939" y="2674623"/>
                      <a:pt x="759939" y="2674623"/>
                      <a:pt x="759939" y="2753423"/>
                    </a:cubicBezTo>
                    <a:cubicBezTo>
                      <a:pt x="759939" y="2833657"/>
                      <a:pt x="759939" y="2833657"/>
                      <a:pt x="841339" y="2833657"/>
                    </a:cubicBezTo>
                    <a:cubicBezTo>
                      <a:pt x="920139" y="2833657"/>
                      <a:pt x="920139" y="2833657"/>
                      <a:pt x="920139" y="2754678"/>
                    </a:cubicBezTo>
                    <a:cubicBezTo>
                      <a:pt x="920139" y="2675699"/>
                      <a:pt x="920139" y="2674623"/>
                      <a:pt x="839008" y="2674623"/>
                    </a:cubicBezTo>
                    <a:close/>
                    <a:moveTo>
                      <a:pt x="108474" y="2640288"/>
                    </a:moveTo>
                    <a:cubicBezTo>
                      <a:pt x="160021" y="2658845"/>
                      <a:pt x="209506" y="2677043"/>
                      <a:pt x="259350" y="2694076"/>
                    </a:cubicBezTo>
                    <a:cubicBezTo>
                      <a:pt x="271632" y="2698290"/>
                      <a:pt x="271004" y="2706985"/>
                      <a:pt x="271004" y="2716578"/>
                    </a:cubicBezTo>
                    <a:cubicBezTo>
                      <a:pt x="271004" y="2779331"/>
                      <a:pt x="271004" y="2842084"/>
                      <a:pt x="271004" y="2905464"/>
                    </a:cubicBezTo>
                    <a:cubicBezTo>
                      <a:pt x="271004" y="2917028"/>
                      <a:pt x="269749" y="2925993"/>
                      <a:pt x="256930" y="2930386"/>
                    </a:cubicBezTo>
                    <a:cubicBezTo>
                      <a:pt x="208072" y="2947688"/>
                      <a:pt x="159304" y="2965259"/>
                      <a:pt x="108474" y="2983278"/>
                    </a:cubicBezTo>
                    <a:close/>
                    <a:moveTo>
                      <a:pt x="764601" y="2526616"/>
                    </a:moveTo>
                    <a:cubicBezTo>
                      <a:pt x="749271" y="2526616"/>
                      <a:pt x="738693" y="2533429"/>
                      <a:pt x="739141" y="2549476"/>
                    </a:cubicBezTo>
                    <a:cubicBezTo>
                      <a:pt x="739141" y="2563640"/>
                      <a:pt x="749450" y="2569826"/>
                      <a:pt x="763346" y="2569646"/>
                    </a:cubicBezTo>
                    <a:cubicBezTo>
                      <a:pt x="772848" y="2569646"/>
                      <a:pt x="782351" y="2569646"/>
                      <a:pt x="791854" y="2569646"/>
                    </a:cubicBezTo>
                    <a:lnTo>
                      <a:pt x="1794108" y="2569377"/>
                    </a:lnTo>
                    <a:lnTo>
                      <a:pt x="2796183" y="2569377"/>
                    </a:lnTo>
                    <a:cubicBezTo>
                      <a:pt x="2806851" y="2569377"/>
                      <a:pt x="2817608" y="2569377"/>
                      <a:pt x="2828277" y="2568660"/>
                    </a:cubicBezTo>
                    <a:cubicBezTo>
                      <a:pt x="2838209" y="2568526"/>
                      <a:pt x="2846313" y="2560655"/>
                      <a:pt x="2846744" y="2550731"/>
                    </a:cubicBezTo>
                    <a:cubicBezTo>
                      <a:pt x="2848644" y="2539955"/>
                      <a:pt x="2841446" y="2529682"/>
                      <a:pt x="2830670" y="2527781"/>
                    </a:cubicBezTo>
                    <a:cubicBezTo>
                      <a:pt x="2830267" y="2527709"/>
                      <a:pt x="2829854" y="2527647"/>
                      <a:pt x="2829442" y="2527602"/>
                    </a:cubicBezTo>
                    <a:cubicBezTo>
                      <a:pt x="2820020" y="2526418"/>
                      <a:pt x="2810509" y="2526087"/>
                      <a:pt x="2801023" y="2526616"/>
                    </a:cubicBezTo>
                    <a:close/>
                    <a:moveTo>
                      <a:pt x="3196905" y="1796979"/>
                    </a:moveTo>
                    <a:cubicBezTo>
                      <a:pt x="3261092" y="1798682"/>
                      <a:pt x="3325280" y="1798324"/>
                      <a:pt x="3389467" y="1796979"/>
                    </a:cubicBezTo>
                    <a:cubicBezTo>
                      <a:pt x="3409369" y="1796979"/>
                      <a:pt x="3416361" y="1802179"/>
                      <a:pt x="3416361" y="1822797"/>
                    </a:cubicBezTo>
                    <a:cubicBezTo>
                      <a:pt x="3415706" y="2093890"/>
                      <a:pt x="3415706" y="2364983"/>
                      <a:pt x="3416361" y="2636075"/>
                    </a:cubicBezTo>
                    <a:cubicBezTo>
                      <a:pt x="3416361" y="2658308"/>
                      <a:pt x="3407396" y="2660908"/>
                      <a:pt x="3388749" y="2660728"/>
                    </a:cubicBezTo>
                    <a:cubicBezTo>
                      <a:pt x="3325996" y="2659922"/>
                      <a:pt x="3262706" y="2659205"/>
                      <a:pt x="3199774" y="2660728"/>
                    </a:cubicBezTo>
                    <a:cubicBezTo>
                      <a:pt x="3175031" y="2661356"/>
                      <a:pt x="3167680" y="2654722"/>
                      <a:pt x="3167949" y="2629352"/>
                    </a:cubicBezTo>
                    <a:cubicBezTo>
                      <a:pt x="3168845" y="2497033"/>
                      <a:pt x="3168218" y="2363817"/>
                      <a:pt x="3168218" y="2230691"/>
                    </a:cubicBezTo>
                    <a:cubicBezTo>
                      <a:pt x="3168218" y="2096221"/>
                      <a:pt x="3168218" y="1961750"/>
                      <a:pt x="3167680" y="1827280"/>
                    </a:cubicBezTo>
                    <a:cubicBezTo>
                      <a:pt x="3167680" y="1804599"/>
                      <a:pt x="3172700" y="1796351"/>
                      <a:pt x="3196905" y="1796979"/>
                    </a:cubicBezTo>
                    <a:close/>
                    <a:moveTo>
                      <a:pt x="616317" y="1763002"/>
                    </a:moveTo>
                    <a:cubicBezTo>
                      <a:pt x="528193" y="1763352"/>
                      <a:pt x="457032" y="1835079"/>
                      <a:pt x="457381" y="1923202"/>
                    </a:cubicBezTo>
                    <a:cubicBezTo>
                      <a:pt x="457381" y="1923327"/>
                      <a:pt x="457381" y="1923444"/>
                      <a:pt x="457381" y="1923560"/>
                    </a:cubicBezTo>
                    <a:cubicBezTo>
                      <a:pt x="458986" y="2011074"/>
                      <a:pt x="530058" y="2081348"/>
                      <a:pt x="617580" y="2081967"/>
                    </a:cubicBezTo>
                    <a:lnTo>
                      <a:pt x="617580" y="2082146"/>
                    </a:lnTo>
                    <a:cubicBezTo>
                      <a:pt x="705712" y="2081796"/>
                      <a:pt x="776865" y="2010070"/>
                      <a:pt x="776525" y="1921947"/>
                    </a:cubicBezTo>
                    <a:cubicBezTo>
                      <a:pt x="776175" y="1833815"/>
                      <a:pt x="704449" y="1762653"/>
                      <a:pt x="616317" y="1763002"/>
                    </a:cubicBezTo>
                    <a:close/>
                    <a:moveTo>
                      <a:pt x="3799513" y="1577433"/>
                    </a:moveTo>
                    <a:cubicBezTo>
                      <a:pt x="3800652" y="1608872"/>
                      <a:pt x="3801782" y="1640338"/>
                      <a:pt x="3802920" y="1671831"/>
                    </a:cubicBezTo>
                    <a:cubicBezTo>
                      <a:pt x="3802472" y="1707063"/>
                      <a:pt x="3802472" y="1742294"/>
                      <a:pt x="3802382" y="1777525"/>
                    </a:cubicBezTo>
                    <a:lnTo>
                      <a:pt x="3802382" y="1875689"/>
                    </a:lnTo>
                    <a:cubicBezTo>
                      <a:pt x="3802382" y="1908858"/>
                      <a:pt x="3802382" y="1942028"/>
                      <a:pt x="3802382" y="1975197"/>
                    </a:cubicBezTo>
                    <a:lnTo>
                      <a:pt x="3802382" y="2097745"/>
                    </a:lnTo>
                    <a:cubicBezTo>
                      <a:pt x="3802382" y="2121591"/>
                      <a:pt x="3802382" y="2145526"/>
                      <a:pt x="3802382" y="2169462"/>
                    </a:cubicBezTo>
                    <a:lnTo>
                      <a:pt x="3802382" y="2254089"/>
                    </a:lnTo>
                    <a:cubicBezTo>
                      <a:pt x="3802382" y="2279307"/>
                      <a:pt x="3802382" y="2304498"/>
                      <a:pt x="3802382" y="2329662"/>
                    </a:cubicBezTo>
                    <a:cubicBezTo>
                      <a:pt x="3802382" y="2372692"/>
                      <a:pt x="3802382" y="2415750"/>
                      <a:pt x="3802382" y="2458843"/>
                    </a:cubicBezTo>
                    <a:cubicBezTo>
                      <a:pt x="3802382" y="2493178"/>
                      <a:pt x="3802382" y="2527602"/>
                      <a:pt x="3802382" y="2562027"/>
                    </a:cubicBezTo>
                    <a:cubicBezTo>
                      <a:pt x="3802382" y="2596451"/>
                      <a:pt x="3802382" y="2630069"/>
                      <a:pt x="3802382" y="2664045"/>
                    </a:cubicBezTo>
                    <a:lnTo>
                      <a:pt x="3802920" y="2775028"/>
                    </a:lnTo>
                    <a:cubicBezTo>
                      <a:pt x="3802920" y="2809811"/>
                      <a:pt x="3801934" y="2844505"/>
                      <a:pt x="3801486" y="2879288"/>
                    </a:cubicBezTo>
                    <a:cubicBezTo>
                      <a:pt x="3779253" y="2872743"/>
                      <a:pt x="3763027" y="2856517"/>
                      <a:pt x="3744560" y="2843967"/>
                    </a:cubicBezTo>
                    <a:cubicBezTo>
                      <a:pt x="3665132" y="2790178"/>
                      <a:pt x="3586691" y="2734597"/>
                      <a:pt x="3506816" y="2681347"/>
                    </a:cubicBezTo>
                    <a:cubicBezTo>
                      <a:pt x="3487138" y="2670473"/>
                      <a:pt x="3475439" y="2649289"/>
                      <a:pt x="3476695" y="2626842"/>
                    </a:cubicBezTo>
                    <a:cubicBezTo>
                      <a:pt x="3477474" y="2362203"/>
                      <a:pt x="3477474" y="2097565"/>
                      <a:pt x="3476695" y="1832927"/>
                    </a:cubicBezTo>
                    <a:cubicBezTo>
                      <a:pt x="3475180" y="1810542"/>
                      <a:pt x="3486645" y="1789269"/>
                      <a:pt x="3506188" y="1778243"/>
                    </a:cubicBezTo>
                    <a:cubicBezTo>
                      <a:pt x="3604800" y="1712262"/>
                      <a:pt x="3701888" y="1644489"/>
                      <a:pt x="3799513" y="1577433"/>
                    </a:cubicBezTo>
                    <a:close/>
                    <a:moveTo>
                      <a:pt x="612291" y="1507688"/>
                    </a:moveTo>
                    <a:cubicBezTo>
                      <a:pt x="587997" y="1507867"/>
                      <a:pt x="573116" y="1523017"/>
                      <a:pt x="571502" y="1547760"/>
                    </a:cubicBezTo>
                    <a:cubicBezTo>
                      <a:pt x="570937" y="1570333"/>
                      <a:pt x="588768" y="1589087"/>
                      <a:pt x="611341" y="1589652"/>
                    </a:cubicBezTo>
                    <a:cubicBezTo>
                      <a:pt x="612309" y="1589679"/>
                      <a:pt x="613286" y="1589670"/>
                      <a:pt x="614264" y="1589625"/>
                    </a:cubicBezTo>
                    <a:cubicBezTo>
                      <a:pt x="639096" y="1587563"/>
                      <a:pt x="651288" y="1571785"/>
                      <a:pt x="653977" y="1548118"/>
                    </a:cubicBezTo>
                    <a:lnTo>
                      <a:pt x="653977" y="1547939"/>
                    </a:lnTo>
                    <a:cubicBezTo>
                      <a:pt x="650481" y="1523197"/>
                      <a:pt x="636586" y="1507508"/>
                      <a:pt x="612291" y="1507688"/>
                    </a:cubicBezTo>
                    <a:close/>
                    <a:moveTo>
                      <a:pt x="262309" y="1506970"/>
                    </a:moveTo>
                    <a:cubicBezTo>
                      <a:pt x="174276" y="1506926"/>
                      <a:pt x="102872" y="1578249"/>
                      <a:pt x="102827" y="1666282"/>
                    </a:cubicBezTo>
                    <a:cubicBezTo>
                      <a:pt x="102782" y="1754307"/>
                      <a:pt x="174105" y="1825711"/>
                      <a:pt x="262130" y="1825755"/>
                    </a:cubicBezTo>
                    <a:cubicBezTo>
                      <a:pt x="262524" y="1825755"/>
                      <a:pt x="262910" y="1825755"/>
                      <a:pt x="263295" y="1825755"/>
                    </a:cubicBezTo>
                    <a:cubicBezTo>
                      <a:pt x="350710" y="1824778"/>
                      <a:pt x="421173" y="1753867"/>
                      <a:pt x="421612" y="1666453"/>
                    </a:cubicBezTo>
                    <a:cubicBezTo>
                      <a:pt x="421657" y="1578419"/>
                      <a:pt x="350334" y="1507024"/>
                      <a:pt x="262309" y="1506970"/>
                    </a:cubicBezTo>
                    <a:close/>
                    <a:moveTo>
                      <a:pt x="972224" y="1503295"/>
                    </a:moveTo>
                    <a:cubicBezTo>
                      <a:pt x="884594" y="1503447"/>
                      <a:pt x="813665" y="1574609"/>
                      <a:pt x="813818" y="1662239"/>
                    </a:cubicBezTo>
                    <a:cubicBezTo>
                      <a:pt x="814598" y="1749609"/>
                      <a:pt x="885392" y="1820161"/>
                      <a:pt x="972762" y="1820645"/>
                    </a:cubicBezTo>
                    <a:cubicBezTo>
                      <a:pt x="1060392" y="1820493"/>
                      <a:pt x="1131321" y="1749331"/>
                      <a:pt x="1131169" y="1661701"/>
                    </a:cubicBezTo>
                    <a:cubicBezTo>
                      <a:pt x="1131016" y="1574071"/>
                      <a:pt x="1059854" y="1503142"/>
                      <a:pt x="972224" y="1503295"/>
                    </a:cubicBezTo>
                    <a:close/>
                    <a:moveTo>
                      <a:pt x="1631074" y="1345258"/>
                    </a:moveTo>
                    <a:cubicBezTo>
                      <a:pt x="1652219" y="1344395"/>
                      <a:pt x="1672771" y="1345202"/>
                      <a:pt x="1691193" y="1351881"/>
                    </a:cubicBezTo>
                    <a:cubicBezTo>
                      <a:pt x="1728038" y="1365238"/>
                      <a:pt x="1741126" y="1414634"/>
                      <a:pt x="1766228" y="1446638"/>
                    </a:cubicBezTo>
                    <a:cubicBezTo>
                      <a:pt x="2079033" y="1851439"/>
                      <a:pt x="2658682" y="1930561"/>
                      <a:pt x="3068531" y="1624408"/>
                    </a:cubicBezTo>
                    <a:cubicBezTo>
                      <a:pt x="3077495" y="1617774"/>
                      <a:pt x="3084667" y="1606747"/>
                      <a:pt x="3101431" y="1607016"/>
                    </a:cubicBezTo>
                    <a:lnTo>
                      <a:pt x="3101431" y="3054368"/>
                    </a:lnTo>
                    <a:cubicBezTo>
                      <a:pt x="3101431" y="3164006"/>
                      <a:pt x="3041099" y="3224697"/>
                      <a:pt x="2931908" y="3224697"/>
                    </a:cubicBezTo>
                    <a:lnTo>
                      <a:pt x="652811" y="3224697"/>
                    </a:lnTo>
                    <a:cubicBezTo>
                      <a:pt x="545683" y="3224697"/>
                      <a:pt x="485171" y="3164186"/>
                      <a:pt x="485081" y="3056878"/>
                    </a:cubicBezTo>
                    <a:cubicBezTo>
                      <a:pt x="485081" y="2787040"/>
                      <a:pt x="485529" y="2517113"/>
                      <a:pt x="484364" y="2247186"/>
                    </a:cubicBezTo>
                    <a:cubicBezTo>
                      <a:pt x="484364" y="2216616"/>
                      <a:pt x="489833" y="2211327"/>
                      <a:pt x="521299" y="2216168"/>
                    </a:cubicBezTo>
                    <a:cubicBezTo>
                      <a:pt x="872267" y="2271570"/>
                      <a:pt x="1223414" y="2013297"/>
                      <a:pt x="1277382" y="1662149"/>
                    </a:cubicBezTo>
                    <a:cubicBezTo>
                      <a:pt x="1293303" y="1566908"/>
                      <a:pt x="1288812" y="1469372"/>
                      <a:pt x="1264204" y="1375996"/>
                    </a:cubicBezTo>
                    <a:cubicBezTo>
                      <a:pt x="1262052" y="1368107"/>
                      <a:pt x="1261604" y="1359769"/>
                      <a:pt x="1259811" y="1348653"/>
                    </a:cubicBezTo>
                    <a:lnTo>
                      <a:pt x="1567390" y="1348653"/>
                    </a:lnTo>
                    <a:cubicBezTo>
                      <a:pt x="1588189" y="1348653"/>
                      <a:pt x="1609928" y="1346121"/>
                      <a:pt x="1631074" y="1345258"/>
                    </a:cubicBezTo>
                    <a:close/>
                    <a:moveTo>
                      <a:pt x="2516215" y="1180754"/>
                    </a:moveTo>
                    <a:cubicBezTo>
                      <a:pt x="2390655" y="1180009"/>
                      <a:pt x="2288269" y="1281194"/>
                      <a:pt x="2287525" y="1406745"/>
                    </a:cubicBezTo>
                    <a:cubicBezTo>
                      <a:pt x="2287525" y="1407256"/>
                      <a:pt x="2287525" y="1407758"/>
                      <a:pt x="2287525" y="1408269"/>
                    </a:cubicBezTo>
                    <a:cubicBezTo>
                      <a:pt x="2287328" y="1533353"/>
                      <a:pt x="2388441" y="1634986"/>
                      <a:pt x="2513526" y="1635434"/>
                    </a:cubicBezTo>
                    <a:cubicBezTo>
                      <a:pt x="2639085" y="1636179"/>
                      <a:pt x="2741471" y="1534994"/>
                      <a:pt x="2742215" y="1409434"/>
                    </a:cubicBezTo>
                    <a:cubicBezTo>
                      <a:pt x="2742950" y="1283883"/>
                      <a:pt x="2641774" y="1181498"/>
                      <a:pt x="2516215" y="1180754"/>
                    </a:cubicBezTo>
                    <a:close/>
                    <a:moveTo>
                      <a:pt x="838471" y="1093886"/>
                    </a:moveTo>
                    <a:cubicBezTo>
                      <a:pt x="750446" y="1093294"/>
                      <a:pt x="678603" y="1164169"/>
                      <a:pt x="678003" y="1252193"/>
                    </a:cubicBezTo>
                    <a:cubicBezTo>
                      <a:pt x="678003" y="1252552"/>
                      <a:pt x="678003" y="1252911"/>
                      <a:pt x="678003" y="1253269"/>
                    </a:cubicBezTo>
                    <a:cubicBezTo>
                      <a:pt x="679051" y="1340442"/>
                      <a:pt x="749155" y="1411021"/>
                      <a:pt x="836319" y="1412662"/>
                    </a:cubicBezTo>
                    <a:cubicBezTo>
                      <a:pt x="924344" y="1413253"/>
                      <a:pt x="996187" y="1342378"/>
                      <a:pt x="996787" y="1254345"/>
                    </a:cubicBezTo>
                    <a:cubicBezTo>
                      <a:pt x="997379" y="1166320"/>
                      <a:pt x="926495" y="1094477"/>
                      <a:pt x="838471" y="1093886"/>
                    </a:cubicBezTo>
                    <a:close/>
                    <a:moveTo>
                      <a:pt x="395704" y="1093285"/>
                    </a:moveTo>
                    <a:cubicBezTo>
                      <a:pt x="307930" y="1094630"/>
                      <a:pt x="237871" y="1166876"/>
                      <a:pt x="239216" y="1254641"/>
                    </a:cubicBezTo>
                    <a:cubicBezTo>
                      <a:pt x="240561" y="1342334"/>
                      <a:pt x="312673" y="1412366"/>
                      <a:pt x="400366" y="1411138"/>
                    </a:cubicBezTo>
                    <a:cubicBezTo>
                      <a:pt x="488049" y="1409667"/>
                      <a:pt x="558064" y="1337636"/>
                      <a:pt x="557069" y="1249952"/>
                    </a:cubicBezTo>
                    <a:lnTo>
                      <a:pt x="557069" y="1249773"/>
                    </a:lnTo>
                    <a:cubicBezTo>
                      <a:pt x="555724" y="1162000"/>
                      <a:pt x="483477" y="1091940"/>
                      <a:pt x="395704" y="1093285"/>
                    </a:cubicBezTo>
                    <a:close/>
                    <a:moveTo>
                      <a:pt x="612650" y="935919"/>
                    </a:moveTo>
                    <a:cubicBezTo>
                      <a:pt x="951041" y="932467"/>
                      <a:pt x="1228158" y="1203981"/>
                      <a:pt x="1231609" y="1542363"/>
                    </a:cubicBezTo>
                    <a:cubicBezTo>
                      <a:pt x="1235070" y="1880754"/>
                      <a:pt x="963555" y="2157871"/>
                      <a:pt x="625165" y="2161331"/>
                    </a:cubicBezTo>
                    <a:cubicBezTo>
                      <a:pt x="620279" y="2161376"/>
                      <a:pt x="615384" y="2161367"/>
                      <a:pt x="610498" y="2161304"/>
                    </a:cubicBezTo>
                    <a:cubicBezTo>
                      <a:pt x="269839" y="2160677"/>
                      <a:pt x="-984" y="1885102"/>
                      <a:pt x="2" y="1540588"/>
                    </a:cubicBezTo>
                    <a:cubicBezTo>
                      <a:pt x="898" y="1208894"/>
                      <a:pt x="277908" y="936008"/>
                      <a:pt x="612650" y="935919"/>
                    </a:cubicBezTo>
                    <a:close/>
                    <a:moveTo>
                      <a:pt x="2008176" y="814993"/>
                    </a:moveTo>
                    <a:cubicBezTo>
                      <a:pt x="1882518" y="814949"/>
                      <a:pt x="1780616" y="916779"/>
                      <a:pt x="1780571" y="1042437"/>
                    </a:cubicBezTo>
                    <a:cubicBezTo>
                      <a:pt x="1780526" y="1167360"/>
                      <a:pt x="1881209" y="1268948"/>
                      <a:pt x="2006123" y="1270033"/>
                    </a:cubicBezTo>
                    <a:cubicBezTo>
                      <a:pt x="2132274" y="1270625"/>
                      <a:pt x="2235028" y="1168848"/>
                      <a:pt x="2235620" y="1042697"/>
                    </a:cubicBezTo>
                    <a:cubicBezTo>
                      <a:pt x="2235620" y="1042662"/>
                      <a:pt x="2235620" y="1042634"/>
                      <a:pt x="2235620" y="1042598"/>
                    </a:cubicBezTo>
                    <a:cubicBezTo>
                      <a:pt x="2235664" y="916940"/>
                      <a:pt x="2133834" y="815038"/>
                      <a:pt x="2008176" y="814993"/>
                    </a:cubicBezTo>
                    <a:close/>
                    <a:moveTo>
                      <a:pt x="2508057" y="814984"/>
                    </a:moveTo>
                    <a:cubicBezTo>
                      <a:pt x="2475327" y="814984"/>
                      <a:pt x="2448800" y="841511"/>
                      <a:pt x="2448800" y="874241"/>
                    </a:cubicBezTo>
                    <a:cubicBezTo>
                      <a:pt x="2448800" y="906971"/>
                      <a:pt x="2475327" y="933498"/>
                      <a:pt x="2508057" y="933498"/>
                    </a:cubicBezTo>
                    <a:cubicBezTo>
                      <a:pt x="2540787" y="933498"/>
                      <a:pt x="2567314" y="906971"/>
                      <a:pt x="2567314" y="874241"/>
                    </a:cubicBezTo>
                    <a:cubicBezTo>
                      <a:pt x="2567314" y="841511"/>
                      <a:pt x="2540787" y="814984"/>
                      <a:pt x="2508057" y="814984"/>
                    </a:cubicBezTo>
                    <a:close/>
                    <a:moveTo>
                      <a:pt x="3025276" y="808808"/>
                    </a:moveTo>
                    <a:cubicBezTo>
                      <a:pt x="2900362" y="807983"/>
                      <a:pt x="2798182" y="908101"/>
                      <a:pt x="2796452" y="1033006"/>
                    </a:cubicBezTo>
                    <a:cubicBezTo>
                      <a:pt x="2794910" y="1158754"/>
                      <a:pt x="2895601" y="1261938"/>
                      <a:pt x="3021349" y="1263480"/>
                    </a:cubicBezTo>
                    <a:cubicBezTo>
                      <a:pt x="3021627" y="1263480"/>
                      <a:pt x="3021905" y="1263489"/>
                      <a:pt x="3022183" y="1263489"/>
                    </a:cubicBezTo>
                    <a:lnTo>
                      <a:pt x="3022273" y="1263489"/>
                    </a:lnTo>
                    <a:cubicBezTo>
                      <a:pt x="3147832" y="1264322"/>
                      <a:pt x="3250281" y="1163210"/>
                      <a:pt x="3251115" y="1037650"/>
                    </a:cubicBezTo>
                    <a:cubicBezTo>
                      <a:pt x="3251948" y="912099"/>
                      <a:pt x="3150836" y="809642"/>
                      <a:pt x="3025276" y="808808"/>
                    </a:cubicBezTo>
                    <a:close/>
                    <a:moveTo>
                      <a:pt x="2829522" y="225019"/>
                    </a:moveTo>
                    <a:cubicBezTo>
                      <a:pt x="2704016" y="224674"/>
                      <a:pt x="2601989" y="326140"/>
                      <a:pt x="2601648" y="451649"/>
                    </a:cubicBezTo>
                    <a:cubicBezTo>
                      <a:pt x="2601648" y="452245"/>
                      <a:pt x="2601648" y="452842"/>
                      <a:pt x="2601648" y="453438"/>
                    </a:cubicBezTo>
                    <a:cubicBezTo>
                      <a:pt x="2602581" y="578126"/>
                      <a:pt x="2703586" y="678891"/>
                      <a:pt x="2828276" y="679528"/>
                    </a:cubicBezTo>
                    <a:cubicBezTo>
                      <a:pt x="2953782" y="679868"/>
                      <a:pt x="3055809" y="578407"/>
                      <a:pt x="3056159" y="452898"/>
                    </a:cubicBezTo>
                    <a:cubicBezTo>
                      <a:pt x="3056500" y="327389"/>
                      <a:pt x="2955037" y="225364"/>
                      <a:pt x="2829522" y="225019"/>
                    </a:cubicBezTo>
                    <a:close/>
                    <a:moveTo>
                      <a:pt x="2203257" y="221521"/>
                    </a:moveTo>
                    <a:cubicBezTo>
                      <a:pt x="2077948" y="220677"/>
                      <a:pt x="1975679" y="321576"/>
                      <a:pt x="1974836" y="446885"/>
                    </a:cubicBezTo>
                    <a:cubicBezTo>
                      <a:pt x="1974827" y="447814"/>
                      <a:pt x="1974827" y="448744"/>
                      <a:pt x="1974836" y="449673"/>
                    </a:cubicBezTo>
                    <a:cubicBezTo>
                      <a:pt x="1974738" y="574689"/>
                      <a:pt x="2075554" y="676354"/>
                      <a:pt x="2200567" y="677287"/>
                    </a:cubicBezTo>
                    <a:cubicBezTo>
                      <a:pt x="2326423" y="678031"/>
                      <a:pt x="2429051" y="576605"/>
                      <a:pt x="2429795" y="450749"/>
                    </a:cubicBezTo>
                    <a:cubicBezTo>
                      <a:pt x="2430539" y="324892"/>
                      <a:pt x="2329112" y="222263"/>
                      <a:pt x="2203257" y="221521"/>
                    </a:cubicBezTo>
                    <a:close/>
                    <a:moveTo>
                      <a:pt x="2519800" y="3"/>
                    </a:moveTo>
                    <a:cubicBezTo>
                      <a:pt x="2994482" y="810"/>
                      <a:pt x="3383998" y="396153"/>
                      <a:pt x="3383102" y="875407"/>
                    </a:cubicBezTo>
                    <a:cubicBezTo>
                      <a:pt x="3383156" y="1357789"/>
                      <a:pt x="2992151" y="1748883"/>
                      <a:pt x="2509769" y="1748928"/>
                    </a:cubicBezTo>
                    <a:cubicBezTo>
                      <a:pt x="2508810" y="1748937"/>
                      <a:pt x="2507850" y="1748928"/>
                      <a:pt x="2506891" y="1748928"/>
                    </a:cubicBezTo>
                    <a:cubicBezTo>
                      <a:pt x="2019570" y="1748300"/>
                      <a:pt x="1632205" y="1357080"/>
                      <a:pt x="1633102" y="866263"/>
                    </a:cubicBezTo>
                    <a:cubicBezTo>
                      <a:pt x="1634177" y="384141"/>
                      <a:pt x="2028624" y="-1252"/>
                      <a:pt x="2519800" y="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2"/>
              <p:cNvSpPr/>
              <p:nvPr/>
            </p:nvSpPr>
            <p:spPr>
              <a:xfrm>
                <a:off x="3986158" y="2812162"/>
                <a:ext cx="2107832" cy="456388"/>
              </a:xfrm>
              <a:custGeom>
                <a:avLst/>
                <a:gdLst/>
                <a:ahLst/>
                <a:cxnLst/>
                <a:rect l="l" t="t" r="r" b="b"/>
                <a:pathLst>
                  <a:path w="2107832" h="456388" extrusionOk="0">
                    <a:moveTo>
                      <a:pt x="45822" y="413517"/>
                    </a:moveTo>
                    <a:lnTo>
                      <a:pt x="2060282" y="413517"/>
                    </a:lnTo>
                    <a:cubicBezTo>
                      <a:pt x="2069793" y="413158"/>
                      <a:pt x="2079314" y="413427"/>
                      <a:pt x="2088789" y="414324"/>
                    </a:cubicBezTo>
                    <a:cubicBezTo>
                      <a:pt x="2100327" y="415390"/>
                      <a:pt x="2108817" y="425610"/>
                      <a:pt x="2107741" y="437148"/>
                    </a:cubicBezTo>
                    <a:cubicBezTo>
                      <a:pt x="2106755" y="447879"/>
                      <a:pt x="2097781" y="456117"/>
                      <a:pt x="2086996" y="456189"/>
                    </a:cubicBezTo>
                    <a:cubicBezTo>
                      <a:pt x="2077494" y="456637"/>
                      <a:pt x="2067991" y="456189"/>
                      <a:pt x="2058489" y="456189"/>
                    </a:cubicBezTo>
                    <a:lnTo>
                      <a:pt x="1052918" y="456368"/>
                    </a:lnTo>
                    <a:lnTo>
                      <a:pt x="51022" y="456368"/>
                    </a:lnTo>
                    <a:cubicBezTo>
                      <a:pt x="41519" y="456368"/>
                      <a:pt x="32017" y="456368"/>
                      <a:pt x="22514" y="456368"/>
                    </a:cubicBezTo>
                    <a:cubicBezTo>
                      <a:pt x="8440" y="455920"/>
                      <a:pt x="-256" y="448748"/>
                      <a:pt x="282" y="434404"/>
                    </a:cubicBezTo>
                    <a:cubicBezTo>
                      <a:pt x="129" y="423315"/>
                      <a:pt x="8995" y="414207"/>
                      <a:pt x="20085" y="414055"/>
                    </a:cubicBezTo>
                    <a:cubicBezTo>
                      <a:pt x="20327" y="414046"/>
                      <a:pt x="20569" y="414046"/>
                      <a:pt x="20811" y="414055"/>
                    </a:cubicBezTo>
                    <a:cubicBezTo>
                      <a:pt x="29148" y="413427"/>
                      <a:pt x="37485" y="413517"/>
                      <a:pt x="45822" y="413517"/>
                    </a:cubicBezTo>
                    <a:close/>
                    <a:moveTo>
                      <a:pt x="2003983" y="148879"/>
                    </a:moveTo>
                    <a:cubicBezTo>
                      <a:pt x="2086279" y="148879"/>
                      <a:pt x="2086279" y="148879"/>
                      <a:pt x="2086279" y="230817"/>
                    </a:cubicBezTo>
                    <a:cubicBezTo>
                      <a:pt x="2086279" y="307913"/>
                      <a:pt x="2086279" y="307913"/>
                      <a:pt x="2009720" y="307913"/>
                    </a:cubicBezTo>
                    <a:cubicBezTo>
                      <a:pt x="1927245" y="307913"/>
                      <a:pt x="1927245" y="307913"/>
                      <a:pt x="1927245" y="225796"/>
                    </a:cubicBezTo>
                    <a:cubicBezTo>
                      <a:pt x="1927245" y="148879"/>
                      <a:pt x="1927245" y="148879"/>
                      <a:pt x="2003983" y="148879"/>
                    </a:cubicBezTo>
                    <a:close/>
                    <a:moveTo>
                      <a:pt x="1735669" y="148879"/>
                    </a:moveTo>
                    <a:cubicBezTo>
                      <a:pt x="1814559" y="148879"/>
                      <a:pt x="1814559" y="148879"/>
                      <a:pt x="1814559" y="227410"/>
                    </a:cubicBezTo>
                    <a:cubicBezTo>
                      <a:pt x="1814559" y="308092"/>
                      <a:pt x="1814559" y="308092"/>
                      <a:pt x="1733877" y="308092"/>
                    </a:cubicBezTo>
                    <a:cubicBezTo>
                      <a:pt x="1653194" y="308092"/>
                      <a:pt x="1654718" y="308092"/>
                      <a:pt x="1654718" y="229382"/>
                    </a:cubicBezTo>
                    <a:cubicBezTo>
                      <a:pt x="1654897" y="148879"/>
                      <a:pt x="1654897" y="148879"/>
                      <a:pt x="1735669" y="148879"/>
                    </a:cubicBezTo>
                    <a:close/>
                    <a:moveTo>
                      <a:pt x="1455343" y="148789"/>
                    </a:moveTo>
                    <a:lnTo>
                      <a:pt x="1462515" y="148789"/>
                    </a:lnTo>
                    <a:cubicBezTo>
                      <a:pt x="1542570" y="148789"/>
                      <a:pt x="1542570" y="148789"/>
                      <a:pt x="1542570" y="230188"/>
                    </a:cubicBezTo>
                    <a:cubicBezTo>
                      <a:pt x="1542570" y="308092"/>
                      <a:pt x="1542570" y="308092"/>
                      <a:pt x="1465742" y="308092"/>
                    </a:cubicBezTo>
                    <a:cubicBezTo>
                      <a:pt x="1381743" y="308092"/>
                      <a:pt x="1381743" y="308092"/>
                      <a:pt x="1381743" y="222748"/>
                    </a:cubicBezTo>
                    <a:cubicBezTo>
                      <a:pt x="1381743" y="148789"/>
                      <a:pt x="1381743" y="148789"/>
                      <a:pt x="1455343" y="148789"/>
                    </a:cubicBezTo>
                    <a:close/>
                    <a:moveTo>
                      <a:pt x="1188464" y="148789"/>
                    </a:moveTo>
                    <a:cubicBezTo>
                      <a:pt x="1270491" y="148789"/>
                      <a:pt x="1270491" y="148789"/>
                      <a:pt x="1270491" y="228037"/>
                    </a:cubicBezTo>
                    <a:cubicBezTo>
                      <a:pt x="1270491" y="307285"/>
                      <a:pt x="1270491" y="308092"/>
                      <a:pt x="1188912" y="308092"/>
                    </a:cubicBezTo>
                    <a:cubicBezTo>
                      <a:pt x="1109037" y="308092"/>
                      <a:pt x="1109037" y="308092"/>
                      <a:pt x="1109037" y="226692"/>
                    </a:cubicBezTo>
                    <a:cubicBezTo>
                      <a:pt x="1109037" y="148789"/>
                      <a:pt x="1109037" y="148789"/>
                      <a:pt x="1188464" y="148789"/>
                    </a:cubicBezTo>
                    <a:close/>
                    <a:moveTo>
                      <a:pt x="919702" y="148520"/>
                    </a:moveTo>
                    <a:cubicBezTo>
                      <a:pt x="997516" y="148520"/>
                      <a:pt x="997516" y="148520"/>
                      <a:pt x="997516" y="224989"/>
                    </a:cubicBezTo>
                    <a:cubicBezTo>
                      <a:pt x="997516" y="307554"/>
                      <a:pt x="997516" y="307554"/>
                      <a:pt x="914771" y="307554"/>
                    </a:cubicBezTo>
                    <a:cubicBezTo>
                      <a:pt x="837406" y="307554"/>
                      <a:pt x="837406" y="307554"/>
                      <a:pt x="837406" y="230906"/>
                    </a:cubicBezTo>
                    <a:cubicBezTo>
                      <a:pt x="837406" y="148520"/>
                      <a:pt x="837406" y="148520"/>
                      <a:pt x="919702" y="148520"/>
                    </a:cubicBezTo>
                    <a:close/>
                    <a:moveTo>
                      <a:pt x="641796" y="148520"/>
                    </a:moveTo>
                    <a:cubicBezTo>
                      <a:pt x="724272" y="148520"/>
                      <a:pt x="724272" y="148520"/>
                      <a:pt x="724272" y="230188"/>
                    </a:cubicBezTo>
                    <a:cubicBezTo>
                      <a:pt x="724541" y="307554"/>
                      <a:pt x="724541" y="307554"/>
                      <a:pt x="648072" y="307554"/>
                    </a:cubicBezTo>
                    <a:cubicBezTo>
                      <a:pt x="565686" y="307554"/>
                      <a:pt x="565686" y="307554"/>
                      <a:pt x="565686" y="225796"/>
                    </a:cubicBezTo>
                    <a:cubicBezTo>
                      <a:pt x="565686" y="148520"/>
                      <a:pt x="565686" y="148520"/>
                      <a:pt x="641796" y="148520"/>
                    </a:cubicBezTo>
                    <a:close/>
                    <a:moveTo>
                      <a:pt x="376172" y="148520"/>
                    </a:moveTo>
                    <a:cubicBezTo>
                      <a:pt x="452462" y="148520"/>
                      <a:pt x="452462" y="148520"/>
                      <a:pt x="452462" y="225616"/>
                    </a:cubicBezTo>
                    <a:cubicBezTo>
                      <a:pt x="452462" y="307554"/>
                      <a:pt x="452462" y="307554"/>
                      <a:pt x="370166" y="307554"/>
                    </a:cubicBezTo>
                    <a:cubicBezTo>
                      <a:pt x="293876" y="307554"/>
                      <a:pt x="293876" y="307554"/>
                      <a:pt x="293876" y="230278"/>
                    </a:cubicBezTo>
                    <a:cubicBezTo>
                      <a:pt x="293876" y="148520"/>
                      <a:pt x="293876" y="148520"/>
                      <a:pt x="376172" y="148520"/>
                    </a:cubicBezTo>
                    <a:close/>
                    <a:moveTo>
                      <a:pt x="99701" y="148072"/>
                    </a:moveTo>
                    <a:cubicBezTo>
                      <a:pt x="180831" y="148072"/>
                      <a:pt x="180831" y="148072"/>
                      <a:pt x="180831" y="228127"/>
                    </a:cubicBezTo>
                    <a:cubicBezTo>
                      <a:pt x="180831" y="308182"/>
                      <a:pt x="180831" y="307554"/>
                      <a:pt x="102031" y="307554"/>
                    </a:cubicBezTo>
                    <a:cubicBezTo>
                      <a:pt x="20632" y="307554"/>
                      <a:pt x="20632" y="307554"/>
                      <a:pt x="20632" y="226872"/>
                    </a:cubicBezTo>
                    <a:cubicBezTo>
                      <a:pt x="20632" y="148072"/>
                      <a:pt x="20632" y="148072"/>
                      <a:pt x="99701" y="148072"/>
                    </a:cubicBezTo>
                    <a:close/>
                    <a:moveTo>
                      <a:pt x="25472" y="244"/>
                    </a:moveTo>
                    <a:lnTo>
                      <a:pt x="2061716" y="244"/>
                    </a:lnTo>
                    <a:cubicBezTo>
                      <a:pt x="2071201" y="-285"/>
                      <a:pt x="2080712" y="47"/>
                      <a:pt x="2090134" y="1230"/>
                    </a:cubicBezTo>
                    <a:cubicBezTo>
                      <a:pt x="2101009" y="2449"/>
                      <a:pt x="2108835" y="12257"/>
                      <a:pt x="2107616" y="23131"/>
                    </a:cubicBezTo>
                    <a:cubicBezTo>
                      <a:pt x="2107571" y="23543"/>
                      <a:pt x="2107508" y="23947"/>
                      <a:pt x="2107436" y="24359"/>
                    </a:cubicBezTo>
                    <a:cubicBezTo>
                      <a:pt x="2107006" y="34283"/>
                      <a:pt x="2098902" y="42154"/>
                      <a:pt x="2088969" y="42289"/>
                    </a:cubicBezTo>
                    <a:cubicBezTo>
                      <a:pt x="2078301" y="43006"/>
                      <a:pt x="2067543" y="43006"/>
                      <a:pt x="2056875" y="43006"/>
                    </a:cubicBezTo>
                    <a:lnTo>
                      <a:pt x="1054800" y="43275"/>
                    </a:lnTo>
                    <a:lnTo>
                      <a:pt x="52725" y="43275"/>
                    </a:lnTo>
                    <a:cubicBezTo>
                      <a:pt x="43223" y="43275"/>
                      <a:pt x="33720" y="43275"/>
                      <a:pt x="24218" y="43275"/>
                    </a:cubicBezTo>
                    <a:cubicBezTo>
                      <a:pt x="10322" y="43275"/>
                      <a:pt x="371" y="37268"/>
                      <a:pt x="13" y="23104"/>
                    </a:cubicBezTo>
                    <a:cubicBezTo>
                      <a:pt x="-435" y="7057"/>
                      <a:pt x="10143" y="244"/>
                      <a:pt x="25472" y="2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2"/>
              <p:cNvSpPr/>
              <p:nvPr/>
            </p:nvSpPr>
            <p:spPr>
              <a:xfrm>
                <a:off x="5027422" y="507576"/>
                <a:ext cx="1470757" cy="1413927"/>
              </a:xfrm>
              <a:custGeom>
                <a:avLst/>
                <a:gdLst/>
                <a:ahLst/>
                <a:cxnLst/>
                <a:rect l="l" t="t" r="r" b="b"/>
                <a:pathLst>
                  <a:path w="1470757" h="1413927" extrusionOk="0">
                    <a:moveTo>
                      <a:pt x="736361" y="959238"/>
                    </a:moveTo>
                    <a:cubicBezTo>
                      <a:pt x="861321" y="960179"/>
                      <a:pt x="962102" y="1061794"/>
                      <a:pt x="962003" y="1186753"/>
                    </a:cubicBezTo>
                    <a:cubicBezTo>
                      <a:pt x="962255" y="1311963"/>
                      <a:pt x="860962" y="1413676"/>
                      <a:pt x="735743" y="1413927"/>
                    </a:cubicBezTo>
                    <a:cubicBezTo>
                      <a:pt x="734819" y="1413927"/>
                      <a:pt x="733887" y="1413927"/>
                      <a:pt x="732955" y="1413918"/>
                    </a:cubicBezTo>
                    <a:cubicBezTo>
                      <a:pt x="607395" y="1412977"/>
                      <a:pt x="506381" y="1310430"/>
                      <a:pt x="507323" y="1184879"/>
                    </a:cubicBezTo>
                    <a:cubicBezTo>
                      <a:pt x="508264" y="1059320"/>
                      <a:pt x="610811" y="958296"/>
                      <a:pt x="736361" y="959238"/>
                    </a:cubicBezTo>
                    <a:close/>
                    <a:moveTo>
                      <a:pt x="727486" y="593469"/>
                    </a:moveTo>
                    <a:cubicBezTo>
                      <a:pt x="760207" y="593666"/>
                      <a:pt x="786582" y="620354"/>
                      <a:pt x="786384" y="653084"/>
                    </a:cubicBezTo>
                    <a:cubicBezTo>
                      <a:pt x="786187" y="685805"/>
                      <a:pt x="759499" y="712180"/>
                      <a:pt x="726769" y="711982"/>
                    </a:cubicBezTo>
                    <a:cubicBezTo>
                      <a:pt x="694218" y="711785"/>
                      <a:pt x="667925" y="685366"/>
                      <a:pt x="667871" y="652815"/>
                    </a:cubicBezTo>
                    <a:cubicBezTo>
                      <a:pt x="669081" y="620453"/>
                      <a:pt x="695115" y="594527"/>
                      <a:pt x="727486" y="593469"/>
                    </a:cubicBezTo>
                    <a:close/>
                    <a:moveTo>
                      <a:pt x="228161" y="592922"/>
                    </a:moveTo>
                    <a:cubicBezTo>
                      <a:pt x="228573" y="592922"/>
                      <a:pt x="228994" y="592931"/>
                      <a:pt x="229407" y="592931"/>
                    </a:cubicBezTo>
                    <a:cubicBezTo>
                      <a:pt x="354536" y="594060"/>
                      <a:pt x="455299" y="695953"/>
                      <a:pt x="455049" y="821083"/>
                    </a:cubicBezTo>
                    <a:cubicBezTo>
                      <a:pt x="454699" y="946741"/>
                      <a:pt x="352546" y="1048320"/>
                      <a:pt x="226888" y="1047970"/>
                    </a:cubicBezTo>
                    <a:cubicBezTo>
                      <a:pt x="101230" y="1047621"/>
                      <a:pt x="-350" y="945468"/>
                      <a:pt x="0" y="819810"/>
                    </a:cubicBezTo>
                    <a:cubicBezTo>
                      <a:pt x="350" y="694151"/>
                      <a:pt x="102503" y="592572"/>
                      <a:pt x="228161" y="592922"/>
                    </a:cubicBezTo>
                    <a:close/>
                    <a:moveTo>
                      <a:pt x="1245198" y="587283"/>
                    </a:moveTo>
                    <a:cubicBezTo>
                      <a:pt x="1370758" y="588269"/>
                      <a:pt x="1471736" y="690861"/>
                      <a:pt x="1470750" y="816421"/>
                    </a:cubicBezTo>
                    <a:cubicBezTo>
                      <a:pt x="1469764" y="941981"/>
                      <a:pt x="1367172" y="1042959"/>
                      <a:pt x="1241612" y="1041973"/>
                    </a:cubicBezTo>
                    <a:cubicBezTo>
                      <a:pt x="1116052" y="1040987"/>
                      <a:pt x="1015074" y="938395"/>
                      <a:pt x="1016060" y="812835"/>
                    </a:cubicBezTo>
                    <a:cubicBezTo>
                      <a:pt x="1017055" y="687275"/>
                      <a:pt x="1119639" y="586297"/>
                      <a:pt x="1245198" y="587283"/>
                    </a:cubicBezTo>
                    <a:close/>
                    <a:moveTo>
                      <a:pt x="1050575" y="3511"/>
                    </a:moveTo>
                    <a:cubicBezTo>
                      <a:pt x="1175139" y="4298"/>
                      <a:pt x="1275849" y="105209"/>
                      <a:pt x="1276396" y="229771"/>
                    </a:cubicBezTo>
                    <a:cubicBezTo>
                      <a:pt x="1277489" y="354731"/>
                      <a:pt x="1177085" y="456919"/>
                      <a:pt x="1052117" y="458012"/>
                    </a:cubicBezTo>
                    <a:cubicBezTo>
                      <a:pt x="1050646" y="458030"/>
                      <a:pt x="1049176" y="458030"/>
                      <a:pt x="1047706" y="458012"/>
                    </a:cubicBezTo>
                    <a:cubicBezTo>
                      <a:pt x="922200" y="457214"/>
                      <a:pt x="821096" y="354832"/>
                      <a:pt x="821894" y="229325"/>
                    </a:cubicBezTo>
                    <a:cubicBezTo>
                      <a:pt x="822683" y="103818"/>
                      <a:pt x="925069" y="2717"/>
                      <a:pt x="1050575" y="3511"/>
                    </a:cubicBezTo>
                    <a:close/>
                    <a:moveTo>
                      <a:pt x="419898" y="4"/>
                    </a:moveTo>
                    <a:cubicBezTo>
                      <a:pt x="420831" y="-2"/>
                      <a:pt x="421754" y="-1"/>
                      <a:pt x="422686" y="5"/>
                    </a:cubicBezTo>
                    <a:cubicBezTo>
                      <a:pt x="548542" y="302"/>
                      <a:pt x="650327" y="102570"/>
                      <a:pt x="650032" y="228425"/>
                    </a:cubicBezTo>
                    <a:cubicBezTo>
                      <a:pt x="649736" y="354282"/>
                      <a:pt x="547466" y="456067"/>
                      <a:pt x="421610" y="455771"/>
                    </a:cubicBezTo>
                    <a:cubicBezTo>
                      <a:pt x="296069" y="455475"/>
                      <a:pt x="194418" y="353698"/>
                      <a:pt x="194266" y="228157"/>
                    </a:cubicBezTo>
                    <a:cubicBezTo>
                      <a:pt x="193566" y="102848"/>
                      <a:pt x="294590" y="700"/>
                      <a:pt x="419898" y="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22"/>
              <p:cNvSpPr/>
              <p:nvPr/>
            </p:nvSpPr>
            <p:spPr>
              <a:xfrm>
                <a:off x="3349677" y="1377875"/>
                <a:ext cx="1030592" cy="990151"/>
              </a:xfrm>
              <a:custGeom>
                <a:avLst/>
                <a:gdLst/>
                <a:ahLst/>
                <a:cxnLst/>
                <a:rect l="l" t="t" r="r" b="b"/>
                <a:pathLst>
                  <a:path w="1030592" h="990151" extrusionOk="0">
                    <a:moveTo>
                      <a:pt x="514575" y="671008"/>
                    </a:moveTo>
                    <a:cubicBezTo>
                      <a:pt x="602707" y="670963"/>
                      <a:pt x="674192" y="742358"/>
                      <a:pt x="674237" y="830490"/>
                    </a:cubicBezTo>
                    <a:cubicBezTo>
                      <a:pt x="674237" y="830732"/>
                      <a:pt x="674237" y="830965"/>
                      <a:pt x="674237" y="831207"/>
                    </a:cubicBezTo>
                    <a:cubicBezTo>
                      <a:pt x="672515" y="918470"/>
                      <a:pt x="602026" y="988717"/>
                      <a:pt x="514754" y="990151"/>
                    </a:cubicBezTo>
                    <a:cubicBezTo>
                      <a:pt x="426622" y="990196"/>
                      <a:pt x="355147" y="918802"/>
                      <a:pt x="355093" y="830669"/>
                    </a:cubicBezTo>
                    <a:cubicBezTo>
                      <a:pt x="355048" y="742537"/>
                      <a:pt x="426452" y="671053"/>
                      <a:pt x="514575" y="671008"/>
                    </a:cubicBezTo>
                    <a:close/>
                    <a:moveTo>
                      <a:pt x="509465" y="416052"/>
                    </a:moveTo>
                    <a:cubicBezTo>
                      <a:pt x="533490" y="415872"/>
                      <a:pt x="547654" y="431560"/>
                      <a:pt x="551150" y="456303"/>
                    </a:cubicBezTo>
                    <a:cubicBezTo>
                      <a:pt x="548461" y="479970"/>
                      <a:pt x="535821" y="495389"/>
                      <a:pt x="511437" y="497989"/>
                    </a:cubicBezTo>
                    <a:cubicBezTo>
                      <a:pt x="488881" y="499038"/>
                      <a:pt x="469751" y="481601"/>
                      <a:pt x="468702" y="459046"/>
                    </a:cubicBezTo>
                    <a:cubicBezTo>
                      <a:pt x="468657" y="458078"/>
                      <a:pt x="468648" y="457101"/>
                      <a:pt x="468675" y="456124"/>
                    </a:cubicBezTo>
                    <a:cubicBezTo>
                      <a:pt x="470289" y="431381"/>
                      <a:pt x="485439" y="416231"/>
                      <a:pt x="509465" y="416052"/>
                    </a:cubicBezTo>
                    <a:close/>
                    <a:moveTo>
                      <a:pt x="159581" y="415057"/>
                    </a:moveTo>
                    <a:cubicBezTo>
                      <a:pt x="159993" y="415057"/>
                      <a:pt x="160415" y="415066"/>
                      <a:pt x="160827" y="415066"/>
                    </a:cubicBezTo>
                    <a:cubicBezTo>
                      <a:pt x="248242" y="416142"/>
                      <a:pt x="318597" y="487214"/>
                      <a:pt x="318785" y="574638"/>
                    </a:cubicBezTo>
                    <a:cubicBezTo>
                      <a:pt x="318687" y="662671"/>
                      <a:pt x="247238" y="733950"/>
                      <a:pt x="159204" y="733842"/>
                    </a:cubicBezTo>
                    <a:cubicBezTo>
                      <a:pt x="71180" y="733744"/>
                      <a:pt x="-98" y="662295"/>
                      <a:pt x="0" y="574270"/>
                    </a:cubicBezTo>
                    <a:cubicBezTo>
                      <a:pt x="99" y="486237"/>
                      <a:pt x="71548" y="414959"/>
                      <a:pt x="159581" y="415057"/>
                    </a:cubicBezTo>
                    <a:close/>
                    <a:moveTo>
                      <a:pt x="873898" y="411507"/>
                    </a:moveTo>
                    <a:cubicBezTo>
                      <a:pt x="961412" y="412600"/>
                      <a:pt x="1031516" y="484345"/>
                      <a:pt x="1030583" y="571858"/>
                    </a:cubicBezTo>
                    <a:cubicBezTo>
                      <a:pt x="1029301" y="659453"/>
                      <a:pt x="957539" y="729583"/>
                      <a:pt x="869936" y="728830"/>
                    </a:cubicBezTo>
                    <a:cubicBezTo>
                      <a:pt x="782306" y="727737"/>
                      <a:pt x="712157" y="655813"/>
                      <a:pt x="713251" y="568183"/>
                    </a:cubicBezTo>
                    <a:cubicBezTo>
                      <a:pt x="714344" y="480562"/>
                      <a:pt x="786268" y="410413"/>
                      <a:pt x="873898" y="411507"/>
                    </a:cubicBezTo>
                    <a:close/>
                    <a:moveTo>
                      <a:pt x="736389" y="2071"/>
                    </a:moveTo>
                    <a:cubicBezTo>
                      <a:pt x="824413" y="2877"/>
                      <a:pt x="895127" y="74882"/>
                      <a:pt x="894329" y="162906"/>
                    </a:cubicBezTo>
                    <a:cubicBezTo>
                      <a:pt x="894320" y="163077"/>
                      <a:pt x="894320" y="163256"/>
                      <a:pt x="894320" y="163426"/>
                    </a:cubicBezTo>
                    <a:cubicBezTo>
                      <a:pt x="892895" y="251101"/>
                      <a:pt x="821177" y="321304"/>
                      <a:pt x="733493" y="320847"/>
                    </a:cubicBezTo>
                    <a:cubicBezTo>
                      <a:pt x="645469" y="320049"/>
                      <a:pt x="574755" y="248044"/>
                      <a:pt x="575553" y="160011"/>
                    </a:cubicBezTo>
                    <a:cubicBezTo>
                      <a:pt x="576351" y="71986"/>
                      <a:pt x="648355" y="1273"/>
                      <a:pt x="736389" y="2071"/>
                    </a:cubicBezTo>
                    <a:close/>
                    <a:moveTo>
                      <a:pt x="294491" y="0"/>
                    </a:moveTo>
                    <a:cubicBezTo>
                      <a:pt x="294671" y="0"/>
                      <a:pt x="294850" y="0"/>
                      <a:pt x="295029" y="0"/>
                    </a:cubicBezTo>
                    <a:cubicBezTo>
                      <a:pt x="382301" y="574"/>
                      <a:pt x="453077" y="70875"/>
                      <a:pt x="454242" y="158137"/>
                    </a:cubicBezTo>
                    <a:cubicBezTo>
                      <a:pt x="454691" y="245920"/>
                      <a:pt x="383888" y="317440"/>
                      <a:pt x="296105" y="317889"/>
                    </a:cubicBezTo>
                    <a:cubicBezTo>
                      <a:pt x="208323" y="318328"/>
                      <a:pt x="136802" y="247533"/>
                      <a:pt x="136354" y="159751"/>
                    </a:cubicBezTo>
                    <a:cubicBezTo>
                      <a:pt x="135915" y="71969"/>
                      <a:pt x="206709" y="448"/>
                      <a:pt x="29449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22"/>
              <p:cNvSpPr/>
              <p:nvPr/>
            </p:nvSpPr>
            <p:spPr>
              <a:xfrm>
                <a:off x="4112048" y="3631332"/>
                <a:ext cx="1854696" cy="77544"/>
              </a:xfrm>
              <a:custGeom>
                <a:avLst/>
                <a:gdLst/>
                <a:ahLst/>
                <a:cxnLst/>
                <a:rect l="l" t="t" r="r" b="b"/>
                <a:pathLst>
                  <a:path w="1854696" h="77544" extrusionOk="0">
                    <a:moveTo>
                      <a:pt x="295499" y="2178"/>
                    </a:moveTo>
                    <a:cubicBezTo>
                      <a:pt x="315240" y="3505"/>
                      <a:pt x="330668" y="19749"/>
                      <a:pt x="330964" y="39534"/>
                    </a:cubicBezTo>
                    <a:cubicBezTo>
                      <a:pt x="330695" y="62573"/>
                      <a:pt x="314559" y="74586"/>
                      <a:pt x="292147" y="77544"/>
                    </a:cubicBezTo>
                    <a:cubicBezTo>
                      <a:pt x="269735" y="73062"/>
                      <a:pt x="254047" y="61856"/>
                      <a:pt x="255033" y="37562"/>
                    </a:cubicBezTo>
                    <a:cubicBezTo>
                      <a:pt x="256440" y="16620"/>
                      <a:pt x="274558" y="780"/>
                      <a:pt x="295499" y="2178"/>
                    </a:cubicBezTo>
                    <a:close/>
                    <a:moveTo>
                      <a:pt x="1180280" y="1613"/>
                    </a:moveTo>
                    <a:cubicBezTo>
                      <a:pt x="1204396" y="538"/>
                      <a:pt x="1216587" y="13447"/>
                      <a:pt x="1219456" y="35231"/>
                    </a:cubicBezTo>
                    <a:cubicBezTo>
                      <a:pt x="1219456" y="61229"/>
                      <a:pt x="1206099" y="75751"/>
                      <a:pt x="1183597" y="76827"/>
                    </a:cubicBezTo>
                    <a:cubicBezTo>
                      <a:pt x="1164485" y="79212"/>
                      <a:pt x="1147057" y="65657"/>
                      <a:pt x="1144672" y="46553"/>
                    </a:cubicBezTo>
                    <a:cubicBezTo>
                      <a:pt x="1144439" y="44698"/>
                      <a:pt x="1144359" y="42833"/>
                      <a:pt x="1144422" y="40969"/>
                    </a:cubicBezTo>
                    <a:cubicBezTo>
                      <a:pt x="1143615" y="17571"/>
                      <a:pt x="1156165" y="2689"/>
                      <a:pt x="1180280" y="1613"/>
                    </a:cubicBezTo>
                    <a:close/>
                    <a:moveTo>
                      <a:pt x="1815341" y="897"/>
                    </a:moveTo>
                    <a:cubicBezTo>
                      <a:pt x="1839008" y="89"/>
                      <a:pt x="1851917" y="13895"/>
                      <a:pt x="1854696" y="36128"/>
                    </a:cubicBezTo>
                    <a:cubicBezTo>
                      <a:pt x="1854068" y="61139"/>
                      <a:pt x="1840801" y="75662"/>
                      <a:pt x="1818209" y="76469"/>
                    </a:cubicBezTo>
                    <a:cubicBezTo>
                      <a:pt x="1799070" y="78629"/>
                      <a:pt x="1781804" y="64869"/>
                      <a:pt x="1779643" y="45729"/>
                    </a:cubicBezTo>
                    <a:cubicBezTo>
                      <a:pt x="1779419" y="43766"/>
                      <a:pt x="1779365" y="41776"/>
                      <a:pt x="1779482" y="39803"/>
                    </a:cubicBezTo>
                    <a:cubicBezTo>
                      <a:pt x="1778944" y="16405"/>
                      <a:pt x="1791674" y="1703"/>
                      <a:pt x="1815341" y="897"/>
                    </a:cubicBezTo>
                    <a:close/>
                    <a:moveTo>
                      <a:pt x="672789" y="807"/>
                    </a:moveTo>
                    <a:cubicBezTo>
                      <a:pt x="691875" y="-1363"/>
                      <a:pt x="709105" y="12353"/>
                      <a:pt x="711274" y="31448"/>
                    </a:cubicBezTo>
                    <a:cubicBezTo>
                      <a:pt x="711507" y="33474"/>
                      <a:pt x="711552" y="35518"/>
                      <a:pt x="711427" y="37562"/>
                    </a:cubicBezTo>
                    <a:cubicBezTo>
                      <a:pt x="712323" y="62125"/>
                      <a:pt x="697262" y="73062"/>
                      <a:pt x="675030" y="77365"/>
                    </a:cubicBezTo>
                    <a:cubicBezTo>
                      <a:pt x="651632" y="74945"/>
                      <a:pt x="636034" y="62394"/>
                      <a:pt x="635585" y="39445"/>
                    </a:cubicBezTo>
                    <a:cubicBezTo>
                      <a:pt x="633667" y="20081"/>
                      <a:pt x="647813" y="2833"/>
                      <a:pt x="667177" y="914"/>
                    </a:cubicBezTo>
                    <a:cubicBezTo>
                      <a:pt x="669041" y="726"/>
                      <a:pt x="670915" y="690"/>
                      <a:pt x="672789" y="807"/>
                    </a:cubicBezTo>
                    <a:close/>
                    <a:moveTo>
                      <a:pt x="546924" y="807"/>
                    </a:moveTo>
                    <a:cubicBezTo>
                      <a:pt x="570949" y="986"/>
                      <a:pt x="582693" y="15419"/>
                      <a:pt x="584575" y="37920"/>
                    </a:cubicBezTo>
                    <a:cubicBezTo>
                      <a:pt x="583051" y="62663"/>
                      <a:pt x="569156" y="76648"/>
                      <a:pt x="546565" y="76558"/>
                    </a:cubicBezTo>
                    <a:cubicBezTo>
                      <a:pt x="527201" y="77876"/>
                      <a:pt x="510437" y="63246"/>
                      <a:pt x="509119" y="43891"/>
                    </a:cubicBezTo>
                    <a:cubicBezTo>
                      <a:pt x="508985" y="42017"/>
                      <a:pt x="509012" y="40144"/>
                      <a:pt x="509182" y="38279"/>
                    </a:cubicBezTo>
                    <a:cubicBezTo>
                      <a:pt x="509182" y="15060"/>
                      <a:pt x="522898" y="627"/>
                      <a:pt x="546924" y="807"/>
                    </a:cubicBezTo>
                    <a:close/>
                    <a:moveTo>
                      <a:pt x="419177" y="807"/>
                    </a:moveTo>
                    <a:cubicBezTo>
                      <a:pt x="440109" y="1452"/>
                      <a:pt x="456559" y="18943"/>
                      <a:pt x="455914" y="39875"/>
                    </a:cubicBezTo>
                    <a:cubicBezTo>
                      <a:pt x="455313" y="59454"/>
                      <a:pt x="439894" y="75358"/>
                      <a:pt x="420342" y="76559"/>
                    </a:cubicBezTo>
                    <a:cubicBezTo>
                      <a:pt x="397751" y="76828"/>
                      <a:pt x="383497" y="63022"/>
                      <a:pt x="381704" y="38638"/>
                    </a:cubicBezTo>
                    <a:cubicBezTo>
                      <a:pt x="383587" y="15778"/>
                      <a:pt x="395331" y="1345"/>
                      <a:pt x="419177" y="807"/>
                    </a:cubicBezTo>
                    <a:close/>
                    <a:moveTo>
                      <a:pt x="1560195" y="771"/>
                    </a:moveTo>
                    <a:cubicBezTo>
                      <a:pt x="1561397" y="727"/>
                      <a:pt x="1562589" y="736"/>
                      <a:pt x="1563790" y="807"/>
                    </a:cubicBezTo>
                    <a:cubicBezTo>
                      <a:pt x="1587816" y="718"/>
                      <a:pt x="1597677" y="17302"/>
                      <a:pt x="1602697" y="37025"/>
                    </a:cubicBezTo>
                    <a:cubicBezTo>
                      <a:pt x="1598753" y="61678"/>
                      <a:pt x="1586023" y="77186"/>
                      <a:pt x="1562983" y="76559"/>
                    </a:cubicBezTo>
                    <a:cubicBezTo>
                      <a:pt x="1542051" y="77330"/>
                      <a:pt x="1524462" y="60987"/>
                      <a:pt x="1523691" y="40055"/>
                    </a:cubicBezTo>
                    <a:cubicBezTo>
                      <a:pt x="1522920" y="19131"/>
                      <a:pt x="1539263" y="1542"/>
                      <a:pt x="1560195" y="771"/>
                    </a:cubicBezTo>
                    <a:close/>
                    <a:moveTo>
                      <a:pt x="1692345" y="717"/>
                    </a:moveTo>
                    <a:cubicBezTo>
                      <a:pt x="1713215" y="2079"/>
                      <a:pt x="1729028" y="20099"/>
                      <a:pt x="1727666" y="40968"/>
                    </a:cubicBezTo>
                    <a:cubicBezTo>
                      <a:pt x="1726303" y="61838"/>
                      <a:pt x="1708284" y="77652"/>
                      <a:pt x="1687414" y="76289"/>
                    </a:cubicBezTo>
                    <a:cubicBezTo>
                      <a:pt x="1664733" y="74855"/>
                      <a:pt x="1652004" y="59884"/>
                      <a:pt x="1651914" y="35231"/>
                    </a:cubicBezTo>
                    <a:cubicBezTo>
                      <a:pt x="1655679" y="12729"/>
                      <a:pt x="1668499" y="-628"/>
                      <a:pt x="1692345" y="717"/>
                    </a:cubicBezTo>
                    <a:close/>
                    <a:moveTo>
                      <a:pt x="36921" y="627"/>
                    </a:moveTo>
                    <a:cubicBezTo>
                      <a:pt x="60767" y="-90"/>
                      <a:pt x="73229" y="13985"/>
                      <a:pt x="76904" y="35231"/>
                    </a:cubicBezTo>
                    <a:cubicBezTo>
                      <a:pt x="76277" y="60601"/>
                      <a:pt x="63009" y="75124"/>
                      <a:pt x="40328" y="76379"/>
                    </a:cubicBezTo>
                    <a:cubicBezTo>
                      <a:pt x="19431" y="77706"/>
                      <a:pt x="1403" y="61838"/>
                      <a:pt x="77" y="40941"/>
                    </a:cubicBezTo>
                    <a:cubicBezTo>
                      <a:pt x="-1250" y="20045"/>
                      <a:pt x="14617" y="2017"/>
                      <a:pt x="35514" y="690"/>
                    </a:cubicBezTo>
                    <a:cubicBezTo>
                      <a:pt x="35980" y="663"/>
                      <a:pt x="36455" y="636"/>
                      <a:pt x="36921" y="627"/>
                    </a:cubicBezTo>
                    <a:close/>
                    <a:moveTo>
                      <a:pt x="1435282" y="583"/>
                    </a:moveTo>
                    <a:cubicBezTo>
                      <a:pt x="1456277" y="260"/>
                      <a:pt x="1473552" y="17015"/>
                      <a:pt x="1473875" y="38010"/>
                    </a:cubicBezTo>
                    <a:cubicBezTo>
                      <a:pt x="1474682" y="62125"/>
                      <a:pt x="1458635" y="73331"/>
                      <a:pt x="1436582" y="77455"/>
                    </a:cubicBezTo>
                    <a:cubicBezTo>
                      <a:pt x="1413722" y="74497"/>
                      <a:pt x="1397944" y="62484"/>
                      <a:pt x="1397855" y="39176"/>
                    </a:cubicBezTo>
                    <a:cubicBezTo>
                      <a:pt x="1397532" y="18180"/>
                      <a:pt x="1414286" y="905"/>
                      <a:pt x="1435282" y="583"/>
                    </a:cubicBezTo>
                    <a:close/>
                    <a:moveTo>
                      <a:pt x="1308834" y="179"/>
                    </a:moveTo>
                    <a:cubicBezTo>
                      <a:pt x="1331067" y="2151"/>
                      <a:pt x="1345769" y="13626"/>
                      <a:pt x="1346486" y="37651"/>
                    </a:cubicBezTo>
                    <a:cubicBezTo>
                      <a:pt x="1348539" y="56997"/>
                      <a:pt x="1334518" y="74353"/>
                      <a:pt x="1315172" y="76406"/>
                    </a:cubicBezTo>
                    <a:cubicBezTo>
                      <a:pt x="1313361" y="76594"/>
                      <a:pt x="1311541" y="76648"/>
                      <a:pt x="1309730" y="76558"/>
                    </a:cubicBezTo>
                    <a:cubicBezTo>
                      <a:pt x="1290008" y="78306"/>
                      <a:pt x="1272598" y="63730"/>
                      <a:pt x="1270850" y="44008"/>
                    </a:cubicBezTo>
                    <a:cubicBezTo>
                      <a:pt x="1270716" y="42492"/>
                      <a:pt x="1270671" y="40969"/>
                      <a:pt x="1270734" y="39444"/>
                    </a:cubicBezTo>
                    <a:cubicBezTo>
                      <a:pt x="1270286" y="17302"/>
                      <a:pt x="1284002" y="2510"/>
                      <a:pt x="1308834" y="179"/>
                    </a:cubicBezTo>
                    <a:close/>
                    <a:moveTo>
                      <a:pt x="929000" y="179"/>
                    </a:moveTo>
                    <a:cubicBezTo>
                      <a:pt x="952936" y="3317"/>
                      <a:pt x="966921" y="17302"/>
                      <a:pt x="965935" y="40072"/>
                    </a:cubicBezTo>
                    <a:cubicBezTo>
                      <a:pt x="966338" y="59875"/>
                      <a:pt x="950623" y="76253"/>
                      <a:pt x="930820" y="76657"/>
                    </a:cubicBezTo>
                    <a:cubicBezTo>
                      <a:pt x="929314" y="76693"/>
                      <a:pt x="927808" y="76630"/>
                      <a:pt x="926310" y="76469"/>
                    </a:cubicBezTo>
                    <a:cubicBezTo>
                      <a:pt x="906866" y="77204"/>
                      <a:pt x="890506" y="62035"/>
                      <a:pt x="889770" y="42591"/>
                    </a:cubicBezTo>
                    <a:cubicBezTo>
                      <a:pt x="889699" y="40735"/>
                      <a:pt x="889779" y="38871"/>
                      <a:pt x="890003" y="37024"/>
                    </a:cubicBezTo>
                    <a:cubicBezTo>
                      <a:pt x="891169" y="13178"/>
                      <a:pt x="906230" y="1793"/>
                      <a:pt x="929000" y="179"/>
                    </a:cubicBezTo>
                    <a:close/>
                    <a:moveTo>
                      <a:pt x="165744" y="89"/>
                    </a:moveTo>
                    <a:cubicBezTo>
                      <a:pt x="189232" y="2420"/>
                      <a:pt x="203665" y="15329"/>
                      <a:pt x="203844" y="38637"/>
                    </a:cubicBezTo>
                    <a:cubicBezTo>
                      <a:pt x="202823" y="59705"/>
                      <a:pt x="184920" y="75957"/>
                      <a:pt x="163853" y="74935"/>
                    </a:cubicBezTo>
                    <a:cubicBezTo>
                      <a:pt x="144211" y="73976"/>
                      <a:pt x="128505" y="58279"/>
                      <a:pt x="127555" y="38637"/>
                    </a:cubicBezTo>
                    <a:cubicBezTo>
                      <a:pt x="127824" y="15329"/>
                      <a:pt x="142347" y="2420"/>
                      <a:pt x="165744" y="89"/>
                    </a:cubicBezTo>
                    <a:close/>
                    <a:moveTo>
                      <a:pt x="1051458" y="0"/>
                    </a:moveTo>
                    <a:cubicBezTo>
                      <a:pt x="1078352" y="2062"/>
                      <a:pt x="1092247" y="15240"/>
                      <a:pt x="1092516" y="38369"/>
                    </a:cubicBezTo>
                    <a:cubicBezTo>
                      <a:pt x="1092516" y="59167"/>
                      <a:pt x="1075662" y="76021"/>
                      <a:pt x="1054864" y="76021"/>
                    </a:cubicBezTo>
                    <a:cubicBezTo>
                      <a:pt x="1034066" y="76021"/>
                      <a:pt x="1017213" y="59167"/>
                      <a:pt x="1017213" y="38369"/>
                    </a:cubicBezTo>
                    <a:cubicBezTo>
                      <a:pt x="1017033" y="14344"/>
                      <a:pt x="1032453" y="3676"/>
                      <a:pt x="1051458" y="0"/>
                    </a:cubicBezTo>
                    <a:close/>
                    <a:moveTo>
                      <a:pt x="796950" y="0"/>
                    </a:moveTo>
                    <a:cubicBezTo>
                      <a:pt x="823306" y="1614"/>
                      <a:pt x="837829" y="14344"/>
                      <a:pt x="838815" y="37472"/>
                    </a:cubicBezTo>
                    <a:cubicBezTo>
                      <a:pt x="839407" y="58512"/>
                      <a:pt x="822831" y="76056"/>
                      <a:pt x="801791" y="76648"/>
                    </a:cubicBezTo>
                    <a:cubicBezTo>
                      <a:pt x="780751" y="77240"/>
                      <a:pt x="763207" y="60664"/>
                      <a:pt x="762615" y="39624"/>
                    </a:cubicBezTo>
                    <a:cubicBezTo>
                      <a:pt x="761808" y="16136"/>
                      <a:pt x="777228" y="4034"/>
                      <a:pt x="79695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38" name="Google Shape;838;p22"/>
          <p:cNvSpPr txBox="1">
            <a:spLocks noGrp="1"/>
          </p:cNvSpPr>
          <p:nvPr>
            <p:ph type="subTitle" idx="1"/>
          </p:nvPr>
        </p:nvSpPr>
        <p:spPr>
          <a:xfrm>
            <a:off x="5521000" y="29740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dk1"/>
              </a:buClr>
              <a:buSzPts val="2100"/>
              <a:buNone/>
              <a:defRPr sz="2100" b="1">
                <a:solidFill>
                  <a:schemeClr val="dk1"/>
                </a:solidFill>
              </a:defRPr>
            </a:lvl1pPr>
            <a:lvl2pPr lvl="1" rtl="0">
              <a:spcBef>
                <a:spcPts val="2100"/>
              </a:spcBef>
              <a:spcAft>
                <a:spcPts val="0"/>
              </a:spcAft>
              <a:buClr>
                <a:schemeClr val="dk1"/>
              </a:buClr>
              <a:buSzPts val="2100"/>
              <a:buNone/>
              <a:defRPr sz="2100" b="1">
                <a:solidFill>
                  <a:schemeClr val="dk1"/>
                </a:solidFill>
              </a:defRPr>
            </a:lvl2pPr>
            <a:lvl3pPr lvl="2" rtl="0">
              <a:spcBef>
                <a:spcPts val="2100"/>
              </a:spcBef>
              <a:spcAft>
                <a:spcPts val="0"/>
              </a:spcAft>
              <a:buClr>
                <a:schemeClr val="dk1"/>
              </a:buClr>
              <a:buSzPts val="2100"/>
              <a:buNone/>
              <a:defRPr sz="2100" b="1">
                <a:solidFill>
                  <a:schemeClr val="dk1"/>
                </a:solidFill>
              </a:defRPr>
            </a:lvl3pPr>
            <a:lvl4pPr lvl="3" rtl="0">
              <a:spcBef>
                <a:spcPts val="2100"/>
              </a:spcBef>
              <a:spcAft>
                <a:spcPts val="0"/>
              </a:spcAft>
              <a:buClr>
                <a:schemeClr val="dk1"/>
              </a:buClr>
              <a:buSzPts val="2100"/>
              <a:buNone/>
              <a:defRPr sz="2100" b="1">
                <a:solidFill>
                  <a:schemeClr val="dk1"/>
                </a:solidFill>
              </a:defRPr>
            </a:lvl4pPr>
            <a:lvl5pPr lvl="4" rtl="0">
              <a:spcBef>
                <a:spcPts val="2100"/>
              </a:spcBef>
              <a:spcAft>
                <a:spcPts val="0"/>
              </a:spcAft>
              <a:buClr>
                <a:schemeClr val="dk1"/>
              </a:buClr>
              <a:buSzPts val="2100"/>
              <a:buNone/>
              <a:defRPr sz="2100" b="1">
                <a:solidFill>
                  <a:schemeClr val="dk1"/>
                </a:solidFill>
              </a:defRPr>
            </a:lvl5pPr>
            <a:lvl6pPr lvl="5" rtl="0">
              <a:spcBef>
                <a:spcPts val="2100"/>
              </a:spcBef>
              <a:spcAft>
                <a:spcPts val="0"/>
              </a:spcAft>
              <a:buClr>
                <a:schemeClr val="dk1"/>
              </a:buClr>
              <a:buSzPts val="2100"/>
              <a:buNone/>
              <a:defRPr sz="2100" b="1">
                <a:solidFill>
                  <a:schemeClr val="dk1"/>
                </a:solidFill>
              </a:defRPr>
            </a:lvl6pPr>
            <a:lvl7pPr lvl="6" rtl="0">
              <a:spcBef>
                <a:spcPts val="2100"/>
              </a:spcBef>
              <a:spcAft>
                <a:spcPts val="0"/>
              </a:spcAft>
              <a:buClr>
                <a:schemeClr val="dk1"/>
              </a:buClr>
              <a:buSzPts val="2100"/>
              <a:buNone/>
              <a:defRPr sz="2100" b="1">
                <a:solidFill>
                  <a:schemeClr val="dk1"/>
                </a:solidFill>
              </a:defRPr>
            </a:lvl7pPr>
            <a:lvl8pPr lvl="7" rtl="0">
              <a:spcBef>
                <a:spcPts val="2100"/>
              </a:spcBef>
              <a:spcAft>
                <a:spcPts val="0"/>
              </a:spcAft>
              <a:buClr>
                <a:schemeClr val="dk1"/>
              </a:buClr>
              <a:buSzPts val="2100"/>
              <a:buNone/>
              <a:defRPr sz="2100" b="1">
                <a:solidFill>
                  <a:schemeClr val="dk1"/>
                </a:solidFill>
              </a:defRPr>
            </a:lvl8pPr>
            <a:lvl9pPr lvl="8" rtl="0">
              <a:spcBef>
                <a:spcPts val="2100"/>
              </a:spcBef>
              <a:spcAft>
                <a:spcPts val="2100"/>
              </a:spcAft>
              <a:buClr>
                <a:schemeClr val="dk1"/>
              </a:buClr>
              <a:buSzPts val="2100"/>
              <a:buNone/>
              <a:defRPr sz="2100" b="1">
                <a:solidFill>
                  <a:schemeClr val="dk1"/>
                </a:solidFill>
              </a:defRPr>
            </a:lvl9pPr>
          </a:lstStyle>
          <a:p>
            <a:endParaRPr/>
          </a:p>
        </p:txBody>
      </p:sp>
      <p:sp>
        <p:nvSpPr>
          <p:cNvPr id="839" name="Google Shape;839;p22"/>
          <p:cNvSpPr txBox="1">
            <a:spLocks noGrp="1"/>
          </p:cNvSpPr>
          <p:nvPr>
            <p:ph type="title"/>
          </p:nvPr>
        </p:nvSpPr>
        <p:spPr>
          <a:xfrm>
            <a:off x="5521000" y="1736375"/>
            <a:ext cx="5581500" cy="13416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SzPts val="7000"/>
              <a:buFont typeface="Aldrich"/>
              <a:buNone/>
              <a:defRPr sz="7000"/>
            </a:lvl1pPr>
            <a:lvl2pPr lvl="1" rtl="0">
              <a:spcBef>
                <a:spcPts val="0"/>
              </a:spcBef>
              <a:spcAft>
                <a:spcPts val="0"/>
              </a:spcAft>
              <a:buSzPts val="8000"/>
              <a:buFont typeface="Abril Fatface"/>
              <a:buNone/>
              <a:defRPr sz="8000">
                <a:latin typeface="Abril Fatface"/>
                <a:ea typeface="Abril Fatface"/>
                <a:cs typeface="Abril Fatface"/>
                <a:sym typeface="Abril Fatface"/>
              </a:defRPr>
            </a:lvl2pPr>
            <a:lvl3pPr lvl="2" rtl="0">
              <a:spcBef>
                <a:spcPts val="0"/>
              </a:spcBef>
              <a:spcAft>
                <a:spcPts val="0"/>
              </a:spcAft>
              <a:buSzPts val="8000"/>
              <a:buFont typeface="Abril Fatface"/>
              <a:buNone/>
              <a:defRPr sz="8000">
                <a:latin typeface="Abril Fatface"/>
                <a:ea typeface="Abril Fatface"/>
                <a:cs typeface="Abril Fatface"/>
                <a:sym typeface="Abril Fatface"/>
              </a:defRPr>
            </a:lvl3pPr>
            <a:lvl4pPr lvl="3" rtl="0">
              <a:spcBef>
                <a:spcPts val="0"/>
              </a:spcBef>
              <a:spcAft>
                <a:spcPts val="0"/>
              </a:spcAft>
              <a:buSzPts val="8000"/>
              <a:buFont typeface="Abril Fatface"/>
              <a:buNone/>
              <a:defRPr sz="8000">
                <a:latin typeface="Abril Fatface"/>
                <a:ea typeface="Abril Fatface"/>
                <a:cs typeface="Abril Fatface"/>
                <a:sym typeface="Abril Fatface"/>
              </a:defRPr>
            </a:lvl4pPr>
            <a:lvl5pPr lvl="4" rtl="0">
              <a:spcBef>
                <a:spcPts val="0"/>
              </a:spcBef>
              <a:spcAft>
                <a:spcPts val="0"/>
              </a:spcAft>
              <a:buSzPts val="8000"/>
              <a:buFont typeface="Abril Fatface"/>
              <a:buNone/>
              <a:defRPr sz="8000">
                <a:latin typeface="Abril Fatface"/>
                <a:ea typeface="Abril Fatface"/>
                <a:cs typeface="Abril Fatface"/>
                <a:sym typeface="Abril Fatface"/>
              </a:defRPr>
            </a:lvl5pPr>
            <a:lvl6pPr lvl="5" rtl="0">
              <a:spcBef>
                <a:spcPts val="0"/>
              </a:spcBef>
              <a:spcAft>
                <a:spcPts val="0"/>
              </a:spcAft>
              <a:buSzPts val="8000"/>
              <a:buFont typeface="Abril Fatface"/>
              <a:buNone/>
              <a:defRPr sz="8000">
                <a:latin typeface="Abril Fatface"/>
                <a:ea typeface="Abril Fatface"/>
                <a:cs typeface="Abril Fatface"/>
                <a:sym typeface="Abril Fatface"/>
              </a:defRPr>
            </a:lvl6pPr>
            <a:lvl7pPr lvl="6" rtl="0">
              <a:spcBef>
                <a:spcPts val="0"/>
              </a:spcBef>
              <a:spcAft>
                <a:spcPts val="0"/>
              </a:spcAft>
              <a:buSzPts val="8000"/>
              <a:buFont typeface="Abril Fatface"/>
              <a:buNone/>
              <a:defRPr sz="8000">
                <a:latin typeface="Abril Fatface"/>
                <a:ea typeface="Abril Fatface"/>
                <a:cs typeface="Abril Fatface"/>
                <a:sym typeface="Abril Fatface"/>
              </a:defRPr>
            </a:lvl7pPr>
            <a:lvl8pPr lvl="7" rtl="0">
              <a:spcBef>
                <a:spcPts val="0"/>
              </a:spcBef>
              <a:spcAft>
                <a:spcPts val="0"/>
              </a:spcAft>
              <a:buSzPts val="8000"/>
              <a:buFont typeface="Abril Fatface"/>
              <a:buNone/>
              <a:defRPr sz="8000">
                <a:latin typeface="Abril Fatface"/>
                <a:ea typeface="Abril Fatface"/>
                <a:cs typeface="Abril Fatface"/>
                <a:sym typeface="Abril Fatface"/>
              </a:defRPr>
            </a:lvl8pPr>
            <a:lvl9pPr lvl="8" rtl="0">
              <a:spcBef>
                <a:spcPts val="0"/>
              </a:spcBef>
              <a:spcAft>
                <a:spcPts val="0"/>
              </a:spcAft>
              <a:buSzPts val="8000"/>
              <a:buFont typeface="Abril Fatface"/>
              <a:buNone/>
              <a:defRPr sz="8000">
                <a:latin typeface="Abril Fatface"/>
                <a:ea typeface="Abril Fatface"/>
                <a:cs typeface="Abril Fatface"/>
                <a:sym typeface="Abril Fatface"/>
              </a:defRPr>
            </a:lvl9pPr>
          </a:lstStyle>
          <a:p>
            <a:endParaRPr/>
          </a:p>
        </p:txBody>
      </p:sp>
      <p:sp>
        <p:nvSpPr>
          <p:cNvPr id="840" name="Google Shape;840;p22"/>
          <p:cNvSpPr txBox="1">
            <a:spLocks noGrp="1"/>
          </p:cNvSpPr>
          <p:nvPr>
            <p:ph type="body" idx="2"/>
          </p:nvPr>
        </p:nvSpPr>
        <p:spPr>
          <a:xfrm>
            <a:off x="5521000" y="3381625"/>
            <a:ext cx="5581500" cy="1341600"/>
          </a:xfrm>
          <a:prstGeom prst="rect">
            <a:avLst/>
          </a:prstGeom>
        </p:spPr>
        <p:txBody>
          <a:bodyPr spcFirstLastPara="1" wrap="square" lIns="121900" tIns="121900" rIns="121900" bIns="121900" anchor="t" anchorCtr="0">
            <a:noAutofit/>
          </a:bodyPr>
          <a:lstStyle>
            <a:lvl1pPr marL="457200" lvl="0" indent="-355600">
              <a:lnSpc>
                <a:spcPct val="100000"/>
              </a:lnSpc>
              <a:spcBef>
                <a:spcPts val="0"/>
              </a:spcBef>
              <a:spcAft>
                <a:spcPts val="0"/>
              </a:spcAft>
              <a:buClr>
                <a:schemeClr val="dk1"/>
              </a:buClr>
              <a:buSzPts val="2000"/>
              <a:buChar char="●"/>
              <a:defRPr>
                <a:solidFill>
                  <a:schemeClr val="dk1"/>
                </a:solidFill>
              </a:defRPr>
            </a:lvl1pPr>
            <a:lvl2pPr marL="914400" lvl="1" indent="-355600">
              <a:lnSpc>
                <a:spcPct val="100000"/>
              </a:lnSpc>
              <a:spcBef>
                <a:spcPts val="0"/>
              </a:spcBef>
              <a:spcAft>
                <a:spcPts val="0"/>
              </a:spcAft>
              <a:buClr>
                <a:schemeClr val="dk1"/>
              </a:buClr>
              <a:buSzPts val="2000"/>
              <a:buChar char="○"/>
              <a:defRPr>
                <a:solidFill>
                  <a:schemeClr val="dk1"/>
                </a:solidFill>
              </a:defRPr>
            </a:lvl2pPr>
            <a:lvl3pPr marL="1371600" lvl="2" indent="-355600">
              <a:lnSpc>
                <a:spcPct val="100000"/>
              </a:lnSpc>
              <a:spcBef>
                <a:spcPts val="0"/>
              </a:spcBef>
              <a:spcAft>
                <a:spcPts val="0"/>
              </a:spcAft>
              <a:buClr>
                <a:schemeClr val="dk1"/>
              </a:buClr>
              <a:buSzPts val="2000"/>
              <a:buChar char="■"/>
              <a:defRPr>
                <a:solidFill>
                  <a:schemeClr val="dk1"/>
                </a:solidFill>
              </a:defRPr>
            </a:lvl3pPr>
            <a:lvl4pPr marL="1828800" lvl="3" indent="-355600">
              <a:lnSpc>
                <a:spcPct val="100000"/>
              </a:lnSpc>
              <a:spcBef>
                <a:spcPts val="0"/>
              </a:spcBef>
              <a:spcAft>
                <a:spcPts val="0"/>
              </a:spcAft>
              <a:buClr>
                <a:schemeClr val="dk1"/>
              </a:buClr>
              <a:buSzPts val="2000"/>
              <a:buChar char="●"/>
              <a:defRPr>
                <a:solidFill>
                  <a:schemeClr val="dk1"/>
                </a:solidFill>
              </a:defRPr>
            </a:lvl4pPr>
            <a:lvl5pPr marL="2286000" lvl="4" indent="-355600">
              <a:lnSpc>
                <a:spcPct val="100000"/>
              </a:lnSpc>
              <a:spcBef>
                <a:spcPts val="0"/>
              </a:spcBef>
              <a:spcAft>
                <a:spcPts val="0"/>
              </a:spcAft>
              <a:buClr>
                <a:schemeClr val="dk1"/>
              </a:buClr>
              <a:buSzPts val="2000"/>
              <a:buChar char="○"/>
              <a:defRPr>
                <a:solidFill>
                  <a:schemeClr val="dk1"/>
                </a:solidFill>
              </a:defRPr>
            </a:lvl5pPr>
            <a:lvl6pPr marL="2743200" lvl="5" indent="-355600">
              <a:lnSpc>
                <a:spcPct val="100000"/>
              </a:lnSpc>
              <a:spcBef>
                <a:spcPts val="0"/>
              </a:spcBef>
              <a:spcAft>
                <a:spcPts val="0"/>
              </a:spcAft>
              <a:buClr>
                <a:schemeClr val="dk1"/>
              </a:buClr>
              <a:buSzPts val="2000"/>
              <a:buChar char="■"/>
              <a:defRPr>
                <a:solidFill>
                  <a:schemeClr val="dk1"/>
                </a:solidFill>
              </a:defRPr>
            </a:lvl6pPr>
            <a:lvl7pPr marL="3200400" lvl="6" indent="-355600">
              <a:lnSpc>
                <a:spcPct val="100000"/>
              </a:lnSpc>
              <a:spcBef>
                <a:spcPts val="0"/>
              </a:spcBef>
              <a:spcAft>
                <a:spcPts val="0"/>
              </a:spcAft>
              <a:buClr>
                <a:schemeClr val="dk1"/>
              </a:buClr>
              <a:buSzPts val="2000"/>
              <a:buChar char="●"/>
              <a:defRPr>
                <a:solidFill>
                  <a:schemeClr val="dk1"/>
                </a:solidFill>
              </a:defRPr>
            </a:lvl7pPr>
            <a:lvl8pPr marL="3657600" lvl="7" indent="-355600">
              <a:lnSpc>
                <a:spcPct val="100000"/>
              </a:lnSpc>
              <a:spcBef>
                <a:spcPts val="0"/>
              </a:spcBef>
              <a:spcAft>
                <a:spcPts val="0"/>
              </a:spcAft>
              <a:buClr>
                <a:schemeClr val="dk1"/>
              </a:buClr>
              <a:buSzPts val="2000"/>
              <a:buChar char="○"/>
              <a:defRPr>
                <a:solidFill>
                  <a:schemeClr val="dk1"/>
                </a:solidFill>
              </a:defRPr>
            </a:lvl8pPr>
            <a:lvl9pPr marL="4114800" lvl="8" indent="-355600">
              <a:lnSpc>
                <a:spcPct val="100000"/>
              </a:lnSpc>
              <a:spcBef>
                <a:spcPts val="0"/>
              </a:spcBef>
              <a:spcAft>
                <a:spcPts val="0"/>
              </a:spcAft>
              <a:buClr>
                <a:schemeClr val="dk1"/>
              </a:buClr>
              <a:buSzPts val="2000"/>
              <a:buChar char="■"/>
              <a:defRPr>
                <a:solidFill>
                  <a:schemeClr val="dk1"/>
                </a:solidFill>
              </a:defRPr>
            </a:lvl9pPr>
          </a:lstStyle>
          <a:p>
            <a:endParaRPr/>
          </a:p>
        </p:txBody>
      </p:sp>
      <p:sp>
        <p:nvSpPr>
          <p:cNvPr id="841" name="Google Shape;841;p22"/>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1pPr>
            <a:lvl2pPr lvl="1">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2pPr>
            <a:lvl3pPr lvl="2">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3pPr>
            <a:lvl4pPr lvl="3">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4pPr>
            <a:lvl5pPr lvl="4">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5pPr>
            <a:lvl6pPr lvl="5">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6pPr>
            <a:lvl7pPr lvl="6">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7pPr>
            <a:lvl8pPr lvl="7">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8pPr>
            <a:lvl9pPr lvl="8">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55600">
              <a:lnSpc>
                <a:spcPct val="115000"/>
              </a:lnSpc>
              <a:spcBef>
                <a:spcPts val="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1pPr>
            <a:lvl2pPr marL="914400" lvl="1"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2pPr>
            <a:lvl3pPr marL="1371600" lvl="2"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3pPr>
            <a:lvl4pPr marL="1828800" lvl="3"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4pPr>
            <a:lvl5pPr marL="2286000" lvl="4"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5pPr>
            <a:lvl6pPr marL="2743200" lvl="5"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6pPr>
            <a:lvl7pPr marL="3200400" lvl="6"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7pPr>
            <a:lvl8pPr marL="3657600" lvl="7"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8pPr>
            <a:lvl9pPr marL="4114800" lvl="8" indent="-355600">
              <a:lnSpc>
                <a:spcPct val="115000"/>
              </a:lnSpc>
              <a:spcBef>
                <a:spcPts val="2100"/>
              </a:spcBef>
              <a:spcAft>
                <a:spcPts val="2100"/>
              </a:spcAft>
              <a:buClr>
                <a:schemeClr val="dk2"/>
              </a:buClr>
              <a:buSzPts val="2000"/>
              <a:buFont typeface="Questrial"/>
              <a:buChar char="■"/>
              <a:defRPr sz="2000">
                <a:solidFill>
                  <a:schemeClr val="dk2"/>
                </a:solidFill>
                <a:latin typeface="Questrial"/>
                <a:ea typeface="Questrial"/>
                <a:cs typeface="Questrial"/>
                <a:sym typeface="Questria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6" r:id="rId5"/>
    <p:sldLayoutId id="2147483659" r:id="rId6"/>
    <p:sldLayoutId id="2147483664"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mailto:Lisa.Anne.Ward@gmail.com"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3442300" y="1964975"/>
            <a:ext cx="7817100" cy="1933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Rockbuster Stealth Data Analysis</a:t>
            </a:r>
            <a:endParaRPr dirty="0"/>
          </a:p>
        </p:txBody>
      </p:sp>
      <p:sp>
        <p:nvSpPr>
          <p:cNvPr id="858" name="Google Shape;858;p24"/>
          <p:cNvSpPr txBox="1">
            <a:spLocks noGrp="1"/>
          </p:cNvSpPr>
          <p:nvPr>
            <p:ph type="subTitle" idx="3"/>
          </p:nvPr>
        </p:nvSpPr>
        <p:spPr>
          <a:xfrm>
            <a:off x="4178575" y="5566850"/>
            <a:ext cx="37635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3500" b="1" dirty="0">
                <a:latin typeface="Architects Daughter"/>
                <a:ea typeface="Architects Daughter"/>
                <a:cs typeface="Architects Daughter"/>
                <a:sym typeface="Architects Daughter"/>
              </a:rPr>
              <a:t>225</a:t>
            </a:r>
            <a:endParaRPr sz="3500" b="1" dirty="0">
              <a:latin typeface="Architects Daughter"/>
              <a:ea typeface="Architects Daughter"/>
              <a:cs typeface="Architects Daughter"/>
              <a:sym typeface="Architects Daughter"/>
            </a:endParaRPr>
          </a:p>
        </p:txBody>
      </p:sp>
      <p:sp>
        <p:nvSpPr>
          <p:cNvPr id="859" name="Google Shape;859;p24"/>
          <p:cNvSpPr txBox="1">
            <a:spLocks noGrp="1"/>
          </p:cNvSpPr>
          <p:nvPr>
            <p:ph type="subTitle" idx="4"/>
          </p:nvPr>
        </p:nvSpPr>
        <p:spPr>
          <a:xfrm>
            <a:off x="7956075" y="5566850"/>
            <a:ext cx="37635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3500" b="1">
                <a:latin typeface="Architects Daughter"/>
                <a:ea typeface="Architects Daughter"/>
                <a:cs typeface="Architects Daughter"/>
                <a:sym typeface="Architects Daughter"/>
              </a:rPr>
              <a:t>#2</a:t>
            </a:r>
            <a:endParaRPr sz="3500" b="1">
              <a:latin typeface="Architects Daughter"/>
              <a:ea typeface="Architects Daughter"/>
              <a:cs typeface="Architects Daughter"/>
              <a:sym typeface="Architects Daughter"/>
            </a:endParaRPr>
          </a:p>
        </p:txBody>
      </p:sp>
      <p:sp>
        <p:nvSpPr>
          <p:cNvPr id="860" name="Google Shape;860;p24"/>
          <p:cNvSpPr txBox="1">
            <a:spLocks noGrp="1"/>
          </p:cNvSpPr>
          <p:nvPr>
            <p:ph type="subTitle" idx="1"/>
          </p:nvPr>
        </p:nvSpPr>
        <p:spPr>
          <a:xfrm>
            <a:off x="3442300" y="3863675"/>
            <a:ext cx="78171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Lisa Ward</a:t>
            </a:r>
            <a:endParaRPr dirty="0"/>
          </a:p>
        </p:txBody>
      </p:sp>
      <p:sp>
        <p:nvSpPr>
          <p:cNvPr id="861" name="Google Shape;861;p24"/>
          <p:cNvSpPr txBox="1">
            <a:spLocks noGrp="1"/>
          </p:cNvSpPr>
          <p:nvPr>
            <p:ph type="subTitle" idx="2"/>
          </p:nvPr>
        </p:nvSpPr>
        <p:spPr>
          <a:xfrm>
            <a:off x="414925" y="5566850"/>
            <a:ext cx="37635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3500" b="1" dirty="0">
                <a:latin typeface="Architects Daughter"/>
                <a:ea typeface="Architects Daughter"/>
                <a:cs typeface="Architects Daughter"/>
                <a:sym typeface="Architects Daughter"/>
              </a:rPr>
              <a:t>4/22/2023</a:t>
            </a:r>
            <a:endParaRPr sz="3500" b="1" dirty="0">
              <a:latin typeface="Architects Daughter"/>
              <a:ea typeface="Architects Daughter"/>
              <a:cs typeface="Architects Daughter"/>
              <a:sym typeface="Architects Daugh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31"/>
          <p:cNvSpPr txBox="1">
            <a:spLocks noGrp="1"/>
          </p:cNvSpPr>
          <p:nvPr>
            <p:ph type="title"/>
          </p:nvPr>
        </p:nvSpPr>
        <p:spPr>
          <a:xfrm>
            <a:off x="3905101" y="38790"/>
            <a:ext cx="6647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Recommendations</a:t>
            </a:r>
            <a:endParaRPr dirty="0"/>
          </a:p>
        </p:txBody>
      </p:sp>
      <p:sp>
        <p:nvSpPr>
          <p:cNvPr id="1172" name="Google Shape;1172;p31"/>
          <p:cNvSpPr txBox="1">
            <a:spLocks noGrp="1"/>
          </p:cNvSpPr>
          <p:nvPr>
            <p:ph type="body" idx="4"/>
          </p:nvPr>
        </p:nvSpPr>
        <p:spPr>
          <a:xfrm>
            <a:off x="4042261" y="1178530"/>
            <a:ext cx="6647400" cy="5203981"/>
          </a:xfrm>
          <a:prstGeom prst="rect">
            <a:avLst/>
          </a:prstGeom>
        </p:spPr>
        <p:txBody>
          <a:bodyPr spcFirstLastPara="1" wrap="square" lIns="121900" tIns="121900" rIns="121900" bIns="121900" anchor="t" anchorCtr="0">
            <a:noAutofit/>
          </a:bodyPr>
          <a:lstStyle/>
          <a:p>
            <a:pPr marL="285750" indent="-285750">
              <a:spcAft>
                <a:spcPts val="2100"/>
              </a:spcAft>
            </a:pPr>
            <a:r>
              <a:rPr lang="en-US" sz="1600" dirty="0"/>
              <a:t>Focus marketing efforts in: </a:t>
            </a:r>
          </a:p>
          <a:p>
            <a:pPr marL="742950" lvl="1" indent="-285750">
              <a:spcAft>
                <a:spcPts val="2100"/>
              </a:spcAft>
            </a:pPr>
            <a:r>
              <a:rPr lang="en-US" sz="1600" dirty="0"/>
              <a:t>Asia, North America, and South America. These are the 3 top Revenue earners.</a:t>
            </a:r>
          </a:p>
          <a:p>
            <a:pPr marL="742950" lvl="1" indent="-285750">
              <a:spcAft>
                <a:spcPts val="2100"/>
              </a:spcAft>
            </a:pPr>
            <a:r>
              <a:rPr lang="en-US" sz="1600" dirty="0"/>
              <a:t>High Revenue categories, such as Sports, Sci-Fi, Animation, Drama, and Comedy.</a:t>
            </a:r>
          </a:p>
          <a:p>
            <a:pPr marL="285750" indent="-285750">
              <a:spcAft>
                <a:spcPts val="2100"/>
              </a:spcAft>
            </a:pPr>
            <a:r>
              <a:rPr lang="en-US" sz="1600" dirty="0"/>
              <a:t>Eliminate low earning Movies such as those in the Thriller category and replace with high earning categories.</a:t>
            </a:r>
          </a:p>
          <a:p>
            <a:pPr marL="285750" indent="-285750">
              <a:spcAft>
                <a:spcPts val="2100"/>
              </a:spcAft>
            </a:pPr>
            <a:r>
              <a:rPr lang="en-US" sz="1600" dirty="0"/>
              <a:t>Develop mobile App that is easy to use.</a:t>
            </a:r>
          </a:p>
          <a:p>
            <a:pPr marL="285750" indent="-285750">
              <a:spcAft>
                <a:spcPts val="2100"/>
              </a:spcAft>
            </a:pPr>
            <a:r>
              <a:rPr lang="en-US" sz="1600" dirty="0"/>
              <a:t>Develop a customer reward program </a:t>
            </a:r>
          </a:p>
          <a:p>
            <a:pPr marL="0" indent="0">
              <a:spcAft>
                <a:spcPts val="2100"/>
              </a:spcAft>
              <a:buNone/>
            </a:pPr>
            <a:endParaRPr lang="en-US" dirty="0"/>
          </a:p>
          <a:p>
            <a:pPr marL="285750" indent="-285750">
              <a:spcAft>
                <a:spcPts val="2100"/>
              </a:spcAft>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5"/>
        <p:cNvGrpSpPr/>
        <p:nvPr/>
      </p:nvGrpSpPr>
      <p:grpSpPr>
        <a:xfrm>
          <a:off x="0" y="0"/>
          <a:ext cx="0" cy="0"/>
          <a:chOff x="0" y="0"/>
          <a:chExt cx="0" cy="0"/>
        </a:xfrm>
      </p:grpSpPr>
      <p:sp>
        <p:nvSpPr>
          <p:cNvPr id="1636" name="Google Shape;1636;p43"/>
          <p:cNvSpPr txBox="1">
            <a:spLocks noGrp="1"/>
          </p:cNvSpPr>
          <p:nvPr>
            <p:ph type="title"/>
          </p:nvPr>
        </p:nvSpPr>
        <p:spPr>
          <a:xfrm>
            <a:off x="5521000" y="1736375"/>
            <a:ext cx="5581500" cy="13416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you!</a:t>
            </a:r>
            <a:endParaRPr/>
          </a:p>
        </p:txBody>
      </p:sp>
      <p:sp>
        <p:nvSpPr>
          <p:cNvPr id="1637" name="Google Shape;1637;p43"/>
          <p:cNvSpPr txBox="1">
            <a:spLocks noGrp="1"/>
          </p:cNvSpPr>
          <p:nvPr>
            <p:ph type="subTitle" idx="1"/>
          </p:nvPr>
        </p:nvSpPr>
        <p:spPr>
          <a:xfrm>
            <a:off x="5521000" y="2974025"/>
            <a:ext cx="55815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 you have any questions?</a:t>
            </a:r>
            <a:endParaRPr/>
          </a:p>
        </p:txBody>
      </p:sp>
      <p:sp>
        <p:nvSpPr>
          <p:cNvPr id="1638" name="Google Shape;1638;p43"/>
          <p:cNvSpPr/>
          <p:nvPr/>
        </p:nvSpPr>
        <p:spPr>
          <a:xfrm>
            <a:off x="6435140" y="475920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39" name="Google Shape;1639;p43"/>
          <p:cNvGrpSpPr/>
          <p:nvPr/>
        </p:nvGrpSpPr>
        <p:grpSpPr>
          <a:xfrm>
            <a:off x="6968243" y="4749551"/>
            <a:ext cx="411849" cy="411917"/>
            <a:chOff x="5162200" y="4097750"/>
            <a:chExt cx="338385" cy="338414"/>
          </a:xfrm>
        </p:grpSpPr>
        <p:sp>
          <p:nvSpPr>
            <p:cNvPr id="1640" name="Google Shape;1640;p43"/>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43"/>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43"/>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3" name="Google Shape;1643;p43"/>
          <p:cNvSpPr/>
          <p:nvPr/>
        </p:nvSpPr>
        <p:spPr>
          <a:xfrm>
            <a:off x="5702250" y="480058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43"/>
          <p:cNvSpPr txBox="1">
            <a:spLocks noGrp="1"/>
          </p:cNvSpPr>
          <p:nvPr>
            <p:ph type="body" idx="2"/>
          </p:nvPr>
        </p:nvSpPr>
        <p:spPr>
          <a:xfrm>
            <a:off x="5521000" y="3381625"/>
            <a:ext cx="5581500" cy="1341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hlinkClick r:id="rId3"/>
              </a:rPr>
              <a:t>Lisa.Anne.Ward@gmail.com</a:t>
            </a:r>
            <a:r>
              <a:rPr lang="en-US" dirty="0"/>
              <a:t>	</a:t>
            </a:r>
            <a:endParaRPr dirty="0"/>
          </a:p>
          <a:p>
            <a:pPr marL="0" lvl="0" indent="0" algn="l" rtl="0">
              <a:spcBef>
                <a:spcPts val="0"/>
              </a:spcBef>
              <a:spcAft>
                <a:spcPts val="0"/>
              </a:spcAft>
              <a:buNone/>
            </a:pPr>
            <a:r>
              <a:rPr lang="en-US" dirty="0"/>
              <a:t>312-848-3439</a:t>
            </a:r>
            <a:endParaRPr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25"/>
          <p:cNvSpPr txBox="1">
            <a:spLocks noGrp="1"/>
          </p:cNvSpPr>
          <p:nvPr>
            <p:ph type="title"/>
          </p:nvPr>
        </p:nvSpPr>
        <p:spPr>
          <a:xfrm>
            <a:off x="5261201" y="148367"/>
            <a:ext cx="6231249" cy="13248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Introduction</a:t>
            </a:r>
            <a:endParaRPr dirty="0"/>
          </a:p>
        </p:txBody>
      </p:sp>
      <p:sp>
        <p:nvSpPr>
          <p:cNvPr id="867" name="Google Shape;867;p25"/>
          <p:cNvSpPr txBox="1">
            <a:spLocks noGrp="1"/>
          </p:cNvSpPr>
          <p:nvPr>
            <p:ph type="body" idx="1"/>
          </p:nvPr>
        </p:nvSpPr>
        <p:spPr>
          <a:xfrm>
            <a:off x="5899036" y="2098841"/>
            <a:ext cx="6143612" cy="4610792"/>
          </a:xfrm>
          <a:prstGeom prst="rect">
            <a:avLst/>
          </a:prstGeom>
        </p:spPr>
        <p:txBody>
          <a:bodyPr spcFirstLastPara="1" wrap="square" lIns="121900" tIns="121900" rIns="121900" bIns="121900" anchor="t" anchorCtr="0">
            <a:noAutofit/>
          </a:bodyPr>
          <a:lstStyle/>
          <a:p>
            <a:pPr marL="101600" indent="0" algn="l">
              <a:buNone/>
            </a:pPr>
            <a:r>
              <a:rPr lang="en-US" dirty="0" err="1"/>
              <a:t>Rockbuster’s</a:t>
            </a:r>
            <a:r>
              <a:rPr lang="en-US" dirty="0"/>
              <a:t> next challenge is to bring services online to compete with streaming competitors such as Netflix and Amazon Prime.  For the 2020 company strategy we are going to focus on the following questions:</a:t>
            </a:r>
          </a:p>
          <a:p>
            <a:pPr marL="101600" indent="0" algn="l">
              <a:buNone/>
            </a:pPr>
            <a:endParaRPr lang="en-US" dirty="0"/>
          </a:p>
          <a:p>
            <a:pPr marL="342900" indent="-342900" algn="l">
              <a:buFont typeface="Arial" panose="020B0604020202020204" pitchFamily="34" charset="0"/>
              <a:buChar char="•"/>
            </a:pPr>
            <a:r>
              <a:rPr lang="en-US" sz="1800" dirty="0"/>
              <a:t>Which movies contributed the most/least to revenue gain?</a:t>
            </a:r>
          </a:p>
          <a:p>
            <a:pPr marL="342900" indent="-342900" algn="l">
              <a:buFont typeface="Arial" panose="020B0604020202020204" pitchFamily="34" charset="0"/>
              <a:buChar char="•"/>
            </a:pPr>
            <a:r>
              <a:rPr lang="en-US" sz="1800" dirty="0"/>
              <a:t>What was the average rental duration for all videos?</a:t>
            </a:r>
          </a:p>
          <a:p>
            <a:pPr marL="342900" indent="-342900" algn="l">
              <a:buFont typeface="Arial" panose="020B0604020202020204" pitchFamily="34" charset="0"/>
              <a:buChar char="•"/>
            </a:pPr>
            <a:r>
              <a:rPr lang="en-US" sz="1800" dirty="0"/>
              <a:t>Where are the customers with a high lifetime value based?</a:t>
            </a:r>
          </a:p>
          <a:p>
            <a:pPr marL="342900" indent="-342900" algn="l">
              <a:buFont typeface="Arial" panose="020B0604020202020204" pitchFamily="34" charset="0"/>
              <a:buChar char="•"/>
            </a:pPr>
            <a:r>
              <a:rPr lang="en-US" sz="1800" dirty="0"/>
              <a:t>Do sales figures vary between geographic regions?</a:t>
            </a:r>
          </a:p>
          <a:p>
            <a:pPr marL="0" lvl="0" indent="0" algn="l" rtl="0">
              <a:spcBef>
                <a:spcPts val="0"/>
              </a:spcBef>
              <a:spcAft>
                <a:spcPts val="0"/>
              </a:spcAft>
              <a:buNone/>
            </a:pPr>
            <a:endParaRPr dirty="0"/>
          </a:p>
        </p:txBody>
      </p:sp>
      <p:pic>
        <p:nvPicPr>
          <p:cNvPr id="3" name="Picture 2" descr="A picture containing indoor, close&#10;&#10;Description automatically generated">
            <a:extLst>
              <a:ext uri="{FF2B5EF4-FFF2-40B4-BE49-F238E27FC236}">
                <a16:creationId xmlns:a16="http://schemas.microsoft.com/office/drawing/2014/main" id="{695EAB08-6DFA-57C0-CB6E-AF7B6FB61124}"/>
              </a:ext>
            </a:extLst>
          </p:cNvPr>
          <p:cNvPicPr>
            <a:picLocks noChangeAspect="1"/>
          </p:cNvPicPr>
          <p:nvPr/>
        </p:nvPicPr>
        <p:blipFill>
          <a:blip r:embed="rId3"/>
          <a:stretch>
            <a:fillRect/>
          </a:stretch>
        </p:blipFill>
        <p:spPr>
          <a:xfrm rot="20983604">
            <a:off x="850292" y="-18462"/>
            <a:ext cx="3137365" cy="1972502"/>
          </a:xfrm>
          <a:prstGeom prst="rect">
            <a:avLst/>
          </a:prstGeom>
        </p:spPr>
      </p:pic>
      <p:pic>
        <p:nvPicPr>
          <p:cNvPr id="5" name="Picture 4" descr="A picture containing person, indoor, projector&#10;&#10;Description automatically generated">
            <a:extLst>
              <a:ext uri="{FF2B5EF4-FFF2-40B4-BE49-F238E27FC236}">
                <a16:creationId xmlns:a16="http://schemas.microsoft.com/office/drawing/2014/main" id="{695803F9-A1A4-0CF2-6907-C64675D994A1}"/>
              </a:ext>
            </a:extLst>
          </p:cNvPr>
          <p:cNvPicPr>
            <a:picLocks noChangeAspect="1"/>
          </p:cNvPicPr>
          <p:nvPr/>
        </p:nvPicPr>
        <p:blipFill>
          <a:blip r:embed="rId4"/>
          <a:stretch>
            <a:fillRect/>
          </a:stretch>
        </p:blipFill>
        <p:spPr>
          <a:xfrm rot="20964617">
            <a:off x="1297682" y="2367894"/>
            <a:ext cx="3167845" cy="2587228"/>
          </a:xfrm>
          <a:prstGeom prst="rect">
            <a:avLst/>
          </a:prstGeom>
        </p:spPr>
      </p:pic>
      <p:pic>
        <p:nvPicPr>
          <p:cNvPr id="7" name="Picture 6" descr="A picture containing person, outdoor, person, tripod&#10;&#10;Description automatically generated">
            <a:extLst>
              <a:ext uri="{FF2B5EF4-FFF2-40B4-BE49-F238E27FC236}">
                <a16:creationId xmlns:a16="http://schemas.microsoft.com/office/drawing/2014/main" id="{7AF0945F-B8A8-7F7B-873D-B50DA638116D}"/>
              </a:ext>
            </a:extLst>
          </p:cNvPr>
          <p:cNvPicPr>
            <a:picLocks noChangeAspect="1"/>
          </p:cNvPicPr>
          <p:nvPr/>
        </p:nvPicPr>
        <p:blipFill>
          <a:blip r:embed="rId5"/>
          <a:stretch>
            <a:fillRect/>
          </a:stretch>
        </p:blipFill>
        <p:spPr>
          <a:xfrm rot="20963749">
            <a:off x="1764045" y="5251003"/>
            <a:ext cx="3159811" cy="20814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29"/>
          <p:cNvSpPr txBox="1">
            <a:spLocks noGrp="1"/>
          </p:cNvSpPr>
          <p:nvPr>
            <p:ph type="title"/>
          </p:nvPr>
        </p:nvSpPr>
        <p:spPr>
          <a:xfrm>
            <a:off x="429200" y="706995"/>
            <a:ext cx="11318700" cy="664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Revenue by Title</a:t>
            </a:r>
            <a:endParaRPr dirty="0"/>
          </a:p>
        </p:txBody>
      </p:sp>
      <p:pic>
        <p:nvPicPr>
          <p:cNvPr id="11" name="Picture 10">
            <a:extLst>
              <a:ext uri="{FF2B5EF4-FFF2-40B4-BE49-F238E27FC236}">
                <a16:creationId xmlns:a16="http://schemas.microsoft.com/office/drawing/2014/main" id="{A27F0977-6C34-62C9-9724-950C39DF6626}"/>
              </a:ext>
            </a:extLst>
          </p:cNvPr>
          <p:cNvPicPr>
            <a:picLocks noChangeAspect="1"/>
          </p:cNvPicPr>
          <p:nvPr/>
        </p:nvPicPr>
        <p:blipFill>
          <a:blip r:embed="rId3"/>
          <a:stretch>
            <a:fillRect/>
          </a:stretch>
        </p:blipFill>
        <p:spPr>
          <a:xfrm>
            <a:off x="7348511" y="1398612"/>
            <a:ext cx="4993057" cy="4249280"/>
          </a:xfrm>
          <a:prstGeom prst="rect">
            <a:avLst/>
          </a:prstGeom>
        </p:spPr>
      </p:pic>
      <p:pic>
        <p:nvPicPr>
          <p:cNvPr id="12" name="Picture 11">
            <a:extLst>
              <a:ext uri="{FF2B5EF4-FFF2-40B4-BE49-F238E27FC236}">
                <a16:creationId xmlns:a16="http://schemas.microsoft.com/office/drawing/2014/main" id="{B627A81D-F206-74CB-B762-B26F11FEE9D3}"/>
              </a:ext>
            </a:extLst>
          </p:cNvPr>
          <p:cNvPicPr>
            <a:picLocks noChangeAspect="1"/>
          </p:cNvPicPr>
          <p:nvPr/>
        </p:nvPicPr>
        <p:blipFill>
          <a:blip r:embed="rId4"/>
          <a:stretch>
            <a:fillRect/>
          </a:stretch>
        </p:blipFill>
        <p:spPr>
          <a:xfrm>
            <a:off x="0" y="1435293"/>
            <a:ext cx="4993057" cy="4249280"/>
          </a:xfrm>
          <a:prstGeom prst="rect">
            <a:avLst/>
          </a:prstGeom>
        </p:spPr>
      </p:pic>
      <p:sp>
        <p:nvSpPr>
          <p:cNvPr id="13" name="TextBox 12">
            <a:extLst>
              <a:ext uri="{FF2B5EF4-FFF2-40B4-BE49-F238E27FC236}">
                <a16:creationId xmlns:a16="http://schemas.microsoft.com/office/drawing/2014/main" id="{5D3C55D3-F4FE-9AC4-1F58-BDD28D3B311D}"/>
              </a:ext>
            </a:extLst>
          </p:cNvPr>
          <p:cNvSpPr txBox="1"/>
          <p:nvPr/>
        </p:nvSpPr>
        <p:spPr>
          <a:xfrm>
            <a:off x="5096642" y="2533203"/>
            <a:ext cx="1983815" cy="2246769"/>
          </a:xfrm>
          <a:prstGeom prst="rect">
            <a:avLst/>
          </a:prstGeom>
          <a:noFill/>
        </p:spPr>
        <p:txBody>
          <a:bodyPr wrap="square" rtlCol="0">
            <a:spAutoFit/>
          </a:bodyPr>
          <a:lstStyle/>
          <a:p>
            <a:r>
              <a:rPr lang="en-US" dirty="0">
                <a:solidFill>
                  <a:schemeClr val="tx1"/>
                </a:solidFill>
              </a:rPr>
              <a:t>As you can see Dogma Family, Torque Bound, and Harry Idaho were the highest earners. While Texas Watch, Oklahoma Jumanji, and Duffel Apocalypse were the lowest earners.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29"/>
          <p:cNvSpPr txBox="1">
            <a:spLocks noGrp="1"/>
          </p:cNvSpPr>
          <p:nvPr>
            <p:ph type="title"/>
          </p:nvPr>
        </p:nvSpPr>
        <p:spPr>
          <a:xfrm>
            <a:off x="429200" y="706995"/>
            <a:ext cx="11318700" cy="664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Revenue by Category</a:t>
            </a:r>
            <a:endParaRPr dirty="0"/>
          </a:p>
        </p:txBody>
      </p:sp>
      <p:pic>
        <p:nvPicPr>
          <p:cNvPr id="2" name="Picture 1">
            <a:extLst>
              <a:ext uri="{FF2B5EF4-FFF2-40B4-BE49-F238E27FC236}">
                <a16:creationId xmlns:a16="http://schemas.microsoft.com/office/drawing/2014/main" id="{3F8BCDF4-F31B-5B27-457C-693E5730FBFC}"/>
              </a:ext>
            </a:extLst>
          </p:cNvPr>
          <p:cNvPicPr>
            <a:picLocks noChangeAspect="1"/>
          </p:cNvPicPr>
          <p:nvPr/>
        </p:nvPicPr>
        <p:blipFill>
          <a:blip r:embed="rId3"/>
          <a:stretch>
            <a:fillRect/>
          </a:stretch>
        </p:blipFill>
        <p:spPr>
          <a:xfrm>
            <a:off x="100584" y="1697577"/>
            <a:ext cx="5620999" cy="3664014"/>
          </a:xfrm>
          <a:prstGeom prst="rect">
            <a:avLst/>
          </a:prstGeom>
        </p:spPr>
      </p:pic>
      <p:sp>
        <p:nvSpPr>
          <p:cNvPr id="3" name="TextBox 2">
            <a:extLst>
              <a:ext uri="{FF2B5EF4-FFF2-40B4-BE49-F238E27FC236}">
                <a16:creationId xmlns:a16="http://schemas.microsoft.com/office/drawing/2014/main" id="{958C6371-B7F0-F461-26DD-1B5751EE8457}"/>
              </a:ext>
            </a:extLst>
          </p:cNvPr>
          <p:cNvSpPr txBox="1"/>
          <p:nvPr/>
        </p:nvSpPr>
        <p:spPr>
          <a:xfrm>
            <a:off x="7653528" y="2736502"/>
            <a:ext cx="3502152" cy="1384995"/>
          </a:xfrm>
          <a:prstGeom prst="rect">
            <a:avLst/>
          </a:prstGeom>
          <a:noFill/>
        </p:spPr>
        <p:txBody>
          <a:bodyPr wrap="square" rtlCol="0">
            <a:spAutoFit/>
          </a:bodyPr>
          <a:lstStyle/>
          <a:p>
            <a:r>
              <a:rPr lang="en-US" dirty="0">
                <a:solidFill>
                  <a:schemeClr val="tx1"/>
                </a:solidFill>
              </a:rPr>
              <a:t>Top 5 Movie Categories:</a:t>
            </a:r>
          </a:p>
          <a:p>
            <a:pPr marL="342900" indent="-342900">
              <a:buAutoNum type="arabicPeriod"/>
            </a:pPr>
            <a:r>
              <a:rPr lang="en-US" dirty="0">
                <a:solidFill>
                  <a:schemeClr val="tx1"/>
                </a:solidFill>
              </a:rPr>
              <a:t>Sports</a:t>
            </a:r>
          </a:p>
          <a:p>
            <a:pPr marL="342900" indent="-342900">
              <a:buAutoNum type="arabicPeriod"/>
            </a:pPr>
            <a:r>
              <a:rPr lang="en-US" dirty="0">
                <a:solidFill>
                  <a:schemeClr val="tx1"/>
                </a:solidFill>
              </a:rPr>
              <a:t>Sci-Fi</a:t>
            </a:r>
          </a:p>
          <a:p>
            <a:pPr marL="342900" indent="-342900">
              <a:buAutoNum type="arabicPeriod"/>
            </a:pPr>
            <a:r>
              <a:rPr lang="en-US" dirty="0">
                <a:solidFill>
                  <a:schemeClr val="tx1"/>
                </a:solidFill>
              </a:rPr>
              <a:t>Animation</a:t>
            </a:r>
          </a:p>
          <a:p>
            <a:pPr marL="342900" indent="-342900">
              <a:buAutoNum type="arabicPeriod"/>
            </a:pPr>
            <a:r>
              <a:rPr lang="en-US" dirty="0">
                <a:solidFill>
                  <a:schemeClr val="tx1"/>
                </a:solidFill>
              </a:rPr>
              <a:t>Drama</a:t>
            </a:r>
          </a:p>
          <a:p>
            <a:pPr marL="342900" indent="-342900">
              <a:buAutoNum type="arabicPeriod"/>
            </a:pPr>
            <a:r>
              <a:rPr lang="en-US" dirty="0">
                <a:solidFill>
                  <a:schemeClr val="tx1"/>
                </a:solidFill>
              </a:rPr>
              <a:t>Comedy</a:t>
            </a:r>
          </a:p>
        </p:txBody>
      </p:sp>
    </p:spTree>
    <p:extLst>
      <p:ext uri="{BB962C8B-B14F-4D97-AF65-F5344CB8AC3E}">
        <p14:creationId xmlns:p14="http://schemas.microsoft.com/office/powerpoint/2010/main" val="33080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4" name="Google Shape;1150;p29">
            <a:extLst>
              <a:ext uri="{FF2B5EF4-FFF2-40B4-BE49-F238E27FC236}">
                <a16:creationId xmlns:a16="http://schemas.microsoft.com/office/drawing/2014/main" id="{2CAEDD33-D57B-A0CF-C4E5-AD0B484864B7}"/>
              </a:ext>
            </a:extLst>
          </p:cNvPr>
          <p:cNvSpPr txBox="1">
            <a:spLocks/>
          </p:cNvSpPr>
          <p:nvPr/>
        </p:nvSpPr>
        <p:spPr>
          <a:xfrm>
            <a:off x="429200" y="706995"/>
            <a:ext cx="11318700" cy="664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ubik"/>
                <a:ea typeface="Rubik"/>
                <a:cs typeface="Rubik"/>
                <a:sym typeface="Rubik"/>
              </a:defRPr>
            </a:lvl1pPr>
            <a:lvl2pPr marR="0" lvl="1"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en-US" dirty="0"/>
              <a:t>Revenue by Geographic Region</a:t>
            </a:r>
          </a:p>
        </p:txBody>
      </p:sp>
      <mc:AlternateContent xmlns:mc="http://schemas.openxmlformats.org/markup-compatibility/2006">
        <mc:Choice xmlns:cx1="http://schemas.microsoft.com/office/drawing/2015/9/8/chartex" Requires="cx1">
          <p:graphicFrame>
            <p:nvGraphicFramePr>
              <p:cNvPr id="7" name="Chart 6">
                <a:extLst>
                  <a:ext uri="{FF2B5EF4-FFF2-40B4-BE49-F238E27FC236}">
                    <a16:creationId xmlns:a16="http://schemas.microsoft.com/office/drawing/2014/main" id="{03489D00-90E0-89FF-238E-C91B47B58B16}"/>
                  </a:ext>
                </a:extLst>
              </p:cNvPr>
              <p:cNvGraphicFramePr/>
              <p:nvPr>
                <p:extLst>
                  <p:ext uri="{D42A27DB-BD31-4B8C-83A1-F6EECF244321}">
                    <p14:modId xmlns:p14="http://schemas.microsoft.com/office/powerpoint/2010/main" val="1591734871"/>
                  </p:ext>
                </p:extLst>
              </p:nvPr>
            </p:nvGraphicFramePr>
            <p:xfrm>
              <a:off x="1203960" y="2057400"/>
              <a:ext cx="4572000" cy="274320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7" name="Chart 6">
                <a:extLst>
                  <a:ext uri="{FF2B5EF4-FFF2-40B4-BE49-F238E27FC236}">
                    <a16:creationId xmlns:a16="http://schemas.microsoft.com/office/drawing/2014/main" id="{03489D00-90E0-89FF-238E-C91B47B58B16}"/>
                  </a:ext>
                </a:extLst>
              </p:cNvPr>
              <p:cNvPicPr>
                <a:picLocks noGrp="1" noRot="1" noChangeAspect="1" noMove="1" noResize="1" noEditPoints="1" noAdjustHandles="1" noChangeArrowheads="1" noChangeShapeType="1"/>
              </p:cNvPicPr>
              <p:nvPr/>
            </p:nvPicPr>
            <p:blipFill>
              <a:blip r:embed="rId4"/>
              <a:stretch>
                <a:fillRect/>
              </a:stretch>
            </p:blipFill>
            <p:spPr>
              <a:xfrm>
                <a:off x="1203960" y="2057400"/>
                <a:ext cx="4572000" cy="2743200"/>
              </a:xfrm>
              <a:prstGeom prst="rect">
                <a:avLst/>
              </a:prstGeom>
            </p:spPr>
          </p:pic>
        </mc:Fallback>
      </mc:AlternateContent>
      <p:sp>
        <p:nvSpPr>
          <p:cNvPr id="9" name="TextBox 8">
            <a:extLst>
              <a:ext uri="{FF2B5EF4-FFF2-40B4-BE49-F238E27FC236}">
                <a16:creationId xmlns:a16="http://schemas.microsoft.com/office/drawing/2014/main" id="{1C5940FF-B187-A991-A061-1661AADA17A3}"/>
              </a:ext>
            </a:extLst>
          </p:cNvPr>
          <p:cNvSpPr txBox="1"/>
          <p:nvPr/>
        </p:nvSpPr>
        <p:spPr>
          <a:xfrm>
            <a:off x="8028432" y="2924080"/>
            <a:ext cx="2743200" cy="738664"/>
          </a:xfrm>
          <a:prstGeom prst="rect">
            <a:avLst/>
          </a:prstGeom>
          <a:noFill/>
        </p:spPr>
        <p:txBody>
          <a:bodyPr wrap="square" rtlCol="0">
            <a:spAutoFit/>
          </a:bodyPr>
          <a:lstStyle/>
          <a:p>
            <a:r>
              <a:rPr lang="en-US" dirty="0">
                <a:solidFill>
                  <a:schemeClr val="tx1"/>
                </a:solidFill>
              </a:rPr>
              <a:t>Asia is a leader in revenue followed by North America and South America.</a:t>
            </a:r>
          </a:p>
        </p:txBody>
      </p:sp>
    </p:spTree>
    <p:extLst>
      <p:ext uri="{BB962C8B-B14F-4D97-AF65-F5344CB8AC3E}">
        <p14:creationId xmlns:p14="http://schemas.microsoft.com/office/powerpoint/2010/main" val="351033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29"/>
          <p:cNvSpPr txBox="1">
            <a:spLocks noGrp="1"/>
          </p:cNvSpPr>
          <p:nvPr>
            <p:ph type="title"/>
          </p:nvPr>
        </p:nvSpPr>
        <p:spPr>
          <a:xfrm>
            <a:off x="429200" y="706995"/>
            <a:ext cx="11318700" cy="664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Inventory Data: Rental Information</a:t>
            </a:r>
            <a:endParaRPr dirty="0"/>
          </a:p>
        </p:txBody>
      </p:sp>
      <p:graphicFrame>
        <p:nvGraphicFramePr>
          <p:cNvPr id="2" name="Table 2">
            <a:extLst>
              <a:ext uri="{FF2B5EF4-FFF2-40B4-BE49-F238E27FC236}">
                <a16:creationId xmlns:a16="http://schemas.microsoft.com/office/drawing/2014/main" id="{DA97293B-5453-36C9-4C70-4376C51F3F11}"/>
              </a:ext>
            </a:extLst>
          </p:cNvPr>
          <p:cNvGraphicFramePr>
            <a:graphicFrameLocks noGrp="1"/>
          </p:cNvGraphicFramePr>
          <p:nvPr>
            <p:extLst>
              <p:ext uri="{D42A27DB-BD31-4B8C-83A1-F6EECF244321}">
                <p14:modId xmlns:p14="http://schemas.microsoft.com/office/powerpoint/2010/main" val="967162365"/>
              </p:ext>
            </p:extLst>
          </p:nvPr>
        </p:nvGraphicFramePr>
        <p:xfrm>
          <a:off x="100016" y="1802443"/>
          <a:ext cx="3116072" cy="1475291"/>
        </p:xfrm>
        <a:graphic>
          <a:graphicData uri="http://schemas.openxmlformats.org/drawingml/2006/table">
            <a:tbl>
              <a:tblPr firstRow="1" bandRow="1">
                <a:tableStyleId>{72833802-FEF1-4C79-8D5D-14CF1EAF98D9}</a:tableStyleId>
              </a:tblPr>
              <a:tblGrid>
                <a:gridCol w="1564192">
                  <a:extLst>
                    <a:ext uri="{9D8B030D-6E8A-4147-A177-3AD203B41FA5}">
                      <a16:colId xmlns:a16="http://schemas.microsoft.com/office/drawing/2014/main" val="2011963031"/>
                    </a:ext>
                  </a:extLst>
                </a:gridCol>
                <a:gridCol w="1551880">
                  <a:extLst>
                    <a:ext uri="{9D8B030D-6E8A-4147-A177-3AD203B41FA5}">
                      <a16:colId xmlns:a16="http://schemas.microsoft.com/office/drawing/2014/main" val="889560209"/>
                    </a:ext>
                  </a:extLst>
                </a:gridCol>
              </a:tblGrid>
              <a:tr h="362771">
                <a:tc gridSpan="2">
                  <a:txBody>
                    <a:bodyPr/>
                    <a:lstStyle/>
                    <a:p>
                      <a:pPr algn="ctr"/>
                      <a:r>
                        <a:rPr lang="en-US" dirty="0">
                          <a:solidFill>
                            <a:schemeClr val="tx1"/>
                          </a:solidFill>
                        </a:rPr>
                        <a:t>Rental Duration</a:t>
                      </a:r>
                    </a:p>
                  </a:txBody>
                  <a:tcPr/>
                </a:tc>
                <a:tc hMerge="1">
                  <a:txBody>
                    <a:bodyPr/>
                    <a:lstStyle/>
                    <a:p>
                      <a:endParaRPr lang="en-US" dirty="0"/>
                    </a:p>
                  </a:txBody>
                  <a:tcPr/>
                </a:tc>
                <a:extLst>
                  <a:ext uri="{0D108BD9-81ED-4DB2-BD59-A6C34878D82A}">
                    <a16:rowId xmlns:a16="http://schemas.microsoft.com/office/drawing/2014/main" val="3772862338"/>
                  </a:ext>
                </a:extLst>
              </a:tr>
              <a:tr h="370840">
                <a:tc>
                  <a:txBody>
                    <a:bodyPr/>
                    <a:lstStyle/>
                    <a:p>
                      <a:r>
                        <a:rPr lang="en-US" dirty="0"/>
                        <a:t>Minimum</a:t>
                      </a:r>
                    </a:p>
                  </a:txBody>
                  <a:tcPr/>
                </a:tc>
                <a:tc>
                  <a:txBody>
                    <a:bodyPr/>
                    <a:lstStyle/>
                    <a:p>
                      <a:r>
                        <a:rPr lang="en-US" dirty="0"/>
                        <a:t>3 Days</a:t>
                      </a:r>
                    </a:p>
                  </a:txBody>
                  <a:tcPr/>
                </a:tc>
                <a:extLst>
                  <a:ext uri="{0D108BD9-81ED-4DB2-BD59-A6C34878D82A}">
                    <a16:rowId xmlns:a16="http://schemas.microsoft.com/office/drawing/2014/main" val="224201627"/>
                  </a:ext>
                </a:extLst>
              </a:tr>
              <a:tr h="370840">
                <a:tc>
                  <a:txBody>
                    <a:bodyPr/>
                    <a:lstStyle/>
                    <a:p>
                      <a:r>
                        <a:rPr lang="en-US" dirty="0"/>
                        <a:t>Maximum</a:t>
                      </a:r>
                    </a:p>
                  </a:txBody>
                  <a:tcPr/>
                </a:tc>
                <a:tc>
                  <a:txBody>
                    <a:bodyPr/>
                    <a:lstStyle/>
                    <a:p>
                      <a:r>
                        <a:rPr lang="en-US" dirty="0"/>
                        <a:t>7 Days</a:t>
                      </a:r>
                    </a:p>
                  </a:txBody>
                  <a:tcPr/>
                </a:tc>
                <a:extLst>
                  <a:ext uri="{0D108BD9-81ED-4DB2-BD59-A6C34878D82A}">
                    <a16:rowId xmlns:a16="http://schemas.microsoft.com/office/drawing/2014/main" val="2738998578"/>
                  </a:ext>
                </a:extLst>
              </a:tr>
              <a:tr h="370840">
                <a:tc>
                  <a:txBody>
                    <a:bodyPr/>
                    <a:lstStyle/>
                    <a:p>
                      <a:r>
                        <a:rPr lang="en-US" dirty="0"/>
                        <a:t>Average</a:t>
                      </a:r>
                    </a:p>
                  </a:txBody>
                  <a:tcPr/>
                </a:tc>
                <a:tc>
                  <a:txBody>
                    <a:bodyPr/>
                    <a:lstStyle/>
                    <a:p>
                      <a:r>
                        <a:rPr lang="en-US" dirty="0"/>
                        <a:t>5 Days</a:t>
                      </a:r>
                    </a:p>
                  </a:txBody>
                  <a:tcPr/>
                </a:tc>
                <a:extLst>
                  <a:ext uri="{0D108BD9-81ED-4DB2-BD59-A6C34878D82A}">
                    <a16:rowId xmlns:a16="http://schemas.microsoft.com/office/drawing/2014/main" val="3943129238"/>
                  </a:ext>
                </a:extLst>
              </a:tr>
            </a:tbl>
          </a:graphicData>
        </a:graphic>
      </p:graphicFrame>
      <p:graphicFrame>
        <p:nvGraphicFramePr>
          <p:cNvPr id="3" name="Table 3">
            <a:extLst>
              <a:ext uri="{FF2B5EF4-FFF2-40B4-BE49-F238E27FC236}">
                <a16:creationId xmlns:a16="http://schemas.microsoft.com/office/drawing/2014/main" id="{2D4CCE3F-C6E0-6821-F2DD-4F7C9D6C41BA}"/>
              </a:ext>
            </a:extLst>
          </p:cNvPr>
          <p:cNvGraphicFramePr>
            <a:graphicFrameLocks noGrp="1"/>
          </p:cNvGraphicFramePr>
          <p:nvPr>
            <p:extLst>
              <p:ext uri="{D42A27DB-BD31-4B8C-83A1-F6EECF244321}">
                <p14:modId xmlns:p14="http://schemas.microsoft.com/office/powerpoint/2010/main" val="1898156013"/>
              </p:ext>
            </p:extLst>
          </p:nvPr>
        </p:nvGraphicFramePr>
        <p:xfrm>
          <a:off x="100016" y="3708682"/>
          <a:ext cx="3116072" cy="1219200"/>
        </p:xfrm>
        <a:graphic>
          <a:graphicData uri="http://schemas.openxmlformats.org/drawingml/2006/table">
            <a:tbl>
              <a:tblPr firstRow="1" bandRow="1">
                <a:tableStyleId>{72833802-FEF1-4C79-8D5D-14CF1EAF98D9}</a:tableStyleId>
              </a:tblPr>
              <a:tblGrid>
                <a:gridCol w="1558036">
                  <a:extLst>
                    <a:ext uri="{9D8B030D-6E8A-4147-A177-3AD203B41FA5}">
                      <a16:colId xmlns:a16="http://schemas.microsoft.com/office/drawing/2014/main" val="3781461320"/>
                    </a:ext>
                  </a:extLst>
                </a:gridCol>
                <a:gridCol w="1558036">
                  <a:extLst>
                    <a:ext uri="{9D8B030D-6E8A-4147-A177-3AD203B41FA5}">
                      <a16:colId xmlns:a16="http://schemas.microsoft.com/office/drawing/2014/main" val="2432858381"/>
                    </a:ext>
                  </a:extLst>
                </a:gridCol>
              </a:tblGrid>
              <a:tr h="301823">
                <a:tc gridSpan="2">
                  <a:txBody>
                    <a:bodyPr/>
                    <a:lstStyle/>
                    <a:p>
                      <a:pPr algn="ctr"/>
                      <a:r>
                        <a:rPr lang="en-US" dirty="0">
                          <a:solidFill>
                            <a:schemeClr val="tx1"/>
                          </a:solidFill>
                        </a:rPr>
                        <a:t>Movie Length</a:t>
                      </a:r>
                    </a:p>
                  </a:txBody>
                  <a:tcPr/>
                </a:tc>
                <a:tc hMerge="1">
                  <a:txBody>
                    <a:bodyPr/>
                    <a:lstStyle/>
                    <a:p>
                      <a:endParaRPr lang="en-US"/>
                    </a:p>
                  </a:txBody>
                  <a:tcPr/>
                </a:tc>
                <a:extLst>
                  <a:ext uri="{0D108BD9-81ED-4DB2-BD59-A6C34878D82A}">
                    <a16:rowId xmlns:a16="http://schemas.microsoft.com/office/drawing/2014/main" val="83707898"/>
                  </a:ext>
                </a:extLst>
              </a:tr>
              <a:tr h="301823">
                <a:tc>
                  <a:txBody>
                    <a:bodyPr/>
                    <a:lstStyle/>
                    <a:p>
                      <a:r>
                        <a:rPr lang="en-US" dirty="0"/>
                        <a:t>Minimum</a:t>
                      </a:r>
                    </a:p>
                  </a:txBody>
                  <a:tcPr/>
                </a:tc>
                <a:tc>
                  <a:txBody>
                    <a:bodyPr/>
                    <a:lstStyle/>
                    <a:p>
                      <a:r>
                        <a:rPr lang="en-US" dirty="0"/>
                        <a:t>46 Minutes</a:t>
                      </a:r>
                    </a:p>
                  </a:txBody>
                  <a:tcPr/>
                </a:tc>
                <a:extLst>
                  <a:ext uri="{0D108BD9-81ED-4DB2-BD59-A6C34878D82A}">
                    <a16:rowId xmlns:a16="http://schemas.microsoft.com/office/drawing/2014/main" val="2298356352"/>
                  </a:ext>
                </a:extLst>
              </a:tr>
              <a:tr h="301823">
                <a:tc>
                  <a:txBody>
                    <a:bodyPr/>
                    <a:lstStyle/>
                    <a:p>
                      <a:r>
                        <a:rPr lang="en-US" dirty="0"/>
                        <a:t>Maximum</a:t>
                      </a:r>
                    </a:p>
                  </a:txBody>
                  <a:tcPr/>
                </a:tc>
                <a:tc>
                  <a:txBody>
                    <a:bodyPr/>
                    <a:lstStyle/>
                    <a:p>
                      <a:r>
                        <a:rPr lang="en-US" dirty="0"/>
                        <a:t>185 Minutes</a:t>
                      </a:r>
                    </a:p>
                  </a:txBody>
                  <a:tcPr/>
                </a:tc>
                <a:extLst>
                  <a:ext uri="{0D108BD9-81ED-4DB2-BD59-A6C34878D82A}">
                    <a16:rowId xmlns:a16="http://schemas.microsoft.com/office/drawing/2014/main" val="3046514265"/>
                  </a:ext>
                </a:extLst>
              </a:tr>
              <a:tr h="301823">
                <a:tc>
                  <a:txBody>
                    <a:bodyPr/>
                    <a:lstStyle/>
                    <a:p>
                      <a:r>
                        <a:rPr lang="en-US" dirty="0"/>
                        <a:t>Average</a:t>
                      </a:r>
                    </a:p>
                  </a:txBody>
                  <a:tcPr/>
                </a:tc>
                <a:tc>
                  <a:txBody>
                    <a:bodyPr/>
                    <a:lstStyle/>
                    <a:p>
                      <a:r>
                        <a:rPr lang="en-US" dirty="0"/>
                        <a:t>115 Minutes</a:t>
                      </a:r>
                    </a:p>
                  </a:txBody>
                  <a:tcPr/>
                </a:tc>
                <a:extLst>
                  <a:ext uri="{0D108BD9-81ED-4DB2-BD59-A6C34878D82A}">
                    <a16:rowId xmlns:a16="http://schemas.microsoft.com/office/drawing/2014/main" val="725924774"/>
                  </a:ext>
                </a:extLst>
              </a:tr>
            </a:tbl>
          </a:graphicData>
        </a:graphic>
      </p:graphicFrame>
      <p:graphicFrame>
        <p:nvGraphicFramePr>
          <p:cNvPr id="6" name="Table 6">
            <a:extLst>
              <a:ext uri="{FF2B5EF4-FFF2-40B4-BE49-F238E27FC236}">
                <a16:creationId xmlns:a16="http://schemas.microsoft.com/office/drawing/2014/main" id="{D30AFDE2-F4E7-BE0D-E2E4-81B40A5D2971}"/>
              </a:ext>
            </a:extLst>
          </p:cNvPr>
          <p:cNvGraphicFramePr>
            <a:graphicFrameLocks noGrp="1"/>
          </p:cNvGraphicFramePr>
          <p:nvPr>
            <p:extLst>
              <p:ext uri="{D42A27DB-BD31-4B8C-83A1-F6EECF244321}">
                <p14:modId xmlns:p14="http://schemas.microsoft.com/office/powerpoint/2010/main" val="2782693234"/>
              </p:ext>
            </p:extLst>
          </p:nvPr>
        </p:nvGraphicFramePr>
        <p:xfrm>
          <a:off x="3382712" y="1803518"/>
          <a:ext cx="3116072" cy="1483360"/>
        </p:xfrm>
        <a:graphic>
          <a:graphicData uri="http://schemas.openxmlformats.org/drawingml/2006/table">
            <a:tbl>
              <a:tblPr firstRow="1" bandRow="1">
                <a:tableStyleId>{72833802-FEF1-4C79-8D5D-14CF1EAF98D9}</a:tableStyleId>
              </a:tblPr>
              <a:tblGrid>
                <a:gridCol w="1558036">
                  <a:extLst>
                    <a:ext uri="{9D8B030D-6E8A-4147-A177-3AD203B41FA5}">
                      <a16:colId xmlns:a16="http://schemas.microsoft.com/office/drawing/2014/main" val="353530334"/>
                    </a:ext>
                  </a:extLst>
                </a:gridCol>
                <a:gridCol w="1558036">
                  <a:extLst>
                    <a:ext uri="{9D8B030D-6E8A-4147-A177-3AD203B41FA5}">
                      <a16:colId xmlns:a16="http://schemas.microsoft.com/office/drawing/2014/main" val="506698831"/>
                    </a:ext>
                  </a:extLst>
                </a:gridCol>
              </a:tblGrid>
              <a:tr h="370840">
                <a:tc gridSpan="2">
                  <a:txBody>
                    <a:bodyPr/>
                    <a:lstStyle/>
                    <a:p>
                      <a:pPr algn="ctr"/>
                      <a:r>
                        <a:rPr lang="en-US" dirty="0">
                          <a:solidFill>
                            <a:schemeClr val="tx1"/>
                          </a:solidFill>
                        </a:rPr>
                        <a:t>Rental Rate</a:t>
                      </a:r>
                    </a:p>
                  </a:txBody>
                  <a:tcPr/>
                </a:tc>
                <a:tc hMerge="1">
                  <a:txBody>
                    <a:bodyPr/>
                    <a:lstStyle/>
                    <a:p>
                      <a:endParaRPr lang="en-US"/>
                    </a:p>
                  </a:txBody>
                  <a:tcPr/>
                </a:tc>
                <a:extLst>
                  <a:ext uri="{0D108BD9-81ED-4DB2-BD59-A6C34878D82A}">
                    <a16:rowId xmlns:a16="http://schemas.microsoft.com/office/drawing/2014/main" val="328372387"/>
                  </a:ext>
                </a:extLst>
              </a:tr>
              <a:tr h="370840">
                <a:tc>
                  <a:txBody>
                    <a:bodyPr/>
                    <a:lstStyle/>
                    <a:p>
                      <a:r>
                        <a:rPr lang="en-US" dirty="0"/>
                        <a:t>Minimum</a:t>
                      </a:r>
                    </a:p>
                  </a:txBody>
                  <a:tcPr/>
                </a:tc>
                <a:tc>
                  <a:txBody>
                    <a:bodyPr/>
                    <a:lstStyle/>
                    <a:p>
                      <a:r>
                        <a:rPr lang="en-US" dirty="0"/>
                        <a:t>$0.99</a:t>
                      </a:r>
                    </a:p>
                  </a:txBody>
                  <a:tcPr/>
                </a:tc>
                <a:extLst>
                  <a:ext uri="{0D108BD9-81ED-4DB2-BD59-A6C34878D82A}">
                    <a16:rowId xmlns:a16="http://schemas.microsoft.com/office/drawing/2014/main" val="828393698"/>
                  </a:ext>
                </a:extLst>
              </a:tr>
              <a:tr h="370840">
                <a:tc>
                  <a:txBody>
                    <a:bodyPr/>
                    <a:lstStyle/>
                    <a:p>
                      <a:r>
                        <a:rPr lang="en-US" dirty="0"/>
                        <a:t>Maximum</a:t>
                      </a:r>
                    </a:p>
                  </a:txBody>
                  <a:tcPr/>
                </a:tc>
                <a:tc>
                  <a:txBody>
                    <a:bodyPr/>
                    <a:lstStyle/>
                    <a:p>
                      <a:r>
                        <a:rPr lang="en-US" dirty="0"/>
                        <a:t>$4.99</a:t>
                      </a:r>
                    </a:p>
                  </a:txBody>
                  <a:tcPr/>
                </a:tc>
                <a:extLst>
                  <a:ext uri="{0D108BD9-81ED-4DB2-BD59-A6C34878D82A}">
                    <a16:rowId xmlns:a16="http://schemas.microsoft.com/office/drawing/2014/main" val="3824596895"/>
                  </a:ext>
                </a:extLst>
              </a:tr>
              <a:tr h="370840">
                <a:tc>
                  <a:txBody>
                    <a:bodyPr/>
                    <a:lstStyle/>
                    <a:p>
                      <a:r>
                        <a:rPr lang="en-US" dirty="0"/>
                        <a:t>Average</a:t>
                      </a:r>
                    </a:p>
                  </a:txBody>
                  <a:tcPr/>
                </a:tc>
                <a:tc>
                  <a:txBody>
                    <a:bodyPr/>
                    <a:lstStyle/>
                    <a:p>
                      <a:r>
                        <a:rPr lang="en-US" dirty="0"/>
                        <a:t>$2.98</a:t>
                      </a:r>
                    </a:p>
                  </a:txBody>
                  <a:tcPr/>
                </a:tc>
                <a:extLst>
                  <a:ext uri="{0D108BD9-81ED-4DB2-BD59-A6C34878D82A}">
                    <a16:rowId xmlns:a16="http://schemas.microsoft.com/office/drawing/2014/main" val="1958653810"/>
                  </a:ext>
                </a:extLst>
              </a:tr>
            </a:tbl>
          </a:graphicData>
        </a:graphic>
      </p:graphicFrame>
      <p:graphicFrame>
        <p:nvGraphicFramePr>
          <p:cNvPr id="7" name="Table 7">
            <a:extLst>
              <a:ext uri="{FF2B5EF4-FFF2-40B4-BE49-F238E27FC236}">
                <a16:creationId xmlns:a16="http://schemas.microsoft.com/office/drawing/2014/main" id="{6B23A31C-0863-437B-4E4D-39B4911602AC}"/>
              </a:ext>
            </a:extLst>
          </p:cNvPr>
          <p:cNvGraphicFramePr>
            <a:graphicFrameLocks noGrp="1"/>
          </p:cNvGraphicFramePr>
          <p:nvPr>
            <p:extLst>
              <p:ext uri="{D42A27DB-BD31-4B8C-83A1-F6EECF244321}">
                <p14:modId xmlns:p14="http://schemas.microsoft.com/office/powerpoint/2010/main" val="1641590361"/>
              </p:ext>
            </p:extLst>
          </p:nvPr>
        </p:nvGraphicFramePr>
        <p:xfrm>
          <a:off x="3382712" y="3705732"/>
          <a:ext cx="3116072" cy="1222150"/>
        </p:xfrm>
        <a:graphic>
          <a:graphicData uri="http://schemas.openxmlformats.org/drawingml/2006/table">
            <a:tbl>
              <a:tblPr firstRow="1" bandRow="1">
                <a:tableStyleId>{72833802-FEF1-4C79-8D5D-14CF1EAF98D9}</a:tableStyleId>
              </a:tblPr>
              <a:tblGrid>
                <a:gridCol w="1558036">
                  <a:extLst>
                    <a:ext uri="{9D8B030D-6E8A-4147-A177-3AD203B41FA5}">
                      <a16:colId xmlns:a16="http://schemas.microsoft.com/office/drawing/2014/main" val="3030437533"/>
                    </a:ext>
                  </a:extLst>
                </a:gridCol>
                <a:gridCol w="1558036">
                  <a:extLst>
                    <a:ext uri="{9D8B030D-6E8A-4147-A177-3AD203B41FA5}">
                      <a16:colId xmlns:a16="http://schemas.microsoft.com/office/drawing/2014/main" val="1141608326"/>
                    </a:ext>
                  </a:extLst>
                </a:gridCol>
              </a:tblGrid>
              <a:tr h="307750">
                <a:tc gridSpan="2">
                  <a:txBody>
                    <a:bodyPr/>
                    <a:lstStyle/>
                    <a:p>
                      <a:pPr algn="ctr"/>
                      <a:r>
                        <a:rPr lang="en-US" dirty="0">
                          <a:ln>
                            <a:solidFill>
                              <a:schemeClr val="tx1"/>
                            </a:solidFill>
                          </a:ln>
                          <a:solidFill>
                            <a:schemeClr val="tx1"/>
                          </a:solidFill>
                        </a:rPr>
                        <a:t>Replacement Cost</a:t>
                      </a:r>
                    </a:p>
                  </a:txBody>
                  <a:tcPr/>
                </a:tc>
                <a:tc hMerge="1">
                  <a:txBody>
                    <a:bodyPr/>
                    <a:lstStyle/>
                    <a:p>
                      <a:endParaRPr lang="en-US"/>
                    </a:p>
                  </a:txBody>
                  <a:tcPr/>
                </a:tc>
                <a:extLst>
                  <a:ext uri="{0D108BD9-81ED-4DB2-BD59-A6C34878D82A}">
                    <a16:rowId xmlns:a16="http://schemas.microsoft.com/office/drawing/2014/main" val="2214005216"/>
                  </a:ext>
                </a:extLst>
              </a:tr>
              <a:tr h="303816">
                <a:tc>
                  <a:txBody>
                    <a:bodyPr/>
                    <a:lstStyle/>
                    <a:p>
                      <a:r>
                        <a:rPr lang="en-US" dirty="0">
                          <a:ln>
                            <a:solidFill>
                              <a:schemeClr val="tx1"/>
                            </a:solidFill>
                          </a:ln>
                        </a:rPr>
                        <a:t>Minimum</a:t>
                      </a:r>
                    </a:p>
                  </a:txBody>
                  <a:tcPr/>
                </a:tc>
                <a:tc>
                  <a:txBody>
                    <a:bodyPr/>
                    <a:lstStyle/>
                    <a:p>
                      <a:r>
                        <a:rPr lang="en-US" dirty="0">
                          <a:ln>
                            <a:solidFill>
                              <a:schemeClr val="tx1"/>
                            </a:solidFill>
                          </a:ln>
                        </a:rPr>
                        <a:t>$9.99</a:t>
                      </a:r>
                    </a:p>
                  </a:txBody>
                  <a:tcPr/>
                </a:tc>
                <a:extLst>
                  <a:ext uri="{0D108BD9-81ED-4DB2-BD59-A6C34878D82A}">
                    <a16:rowId xmlns:a16="http://schemas.microsoft.com/office/drawing/2014/main" val="3640714207"/>
                  </a:ext>
                </a:extLst>
              </a:tr>
              <a:tr h="303816">
                <a:tc>
                  <a:txBody>
                    <a:bodyPr/>
                    <a:lstStyle/>
                    <a:p>
                      <a:r>
                        <a:rPr lang="en-US" dirty="0">
                          <a:ln>
                            <a:solidFill>
                              <a:schemeClr val="tx1"/>
                            </a:solidFill>
                          </a:ln>
                        </a:rPr>
                        <a:t>Maximum</a:t>
                      </a:r>
                    </a:p>
                  </a:txBody>
                  <a:tcPr/>
                </a:tc>
                <a:tc>
                  <a:txBody>
                    <a:bodyPr/>
                    <a:lstStyle/>
                    <a:p>
                      <a:r>
                        <a:rPr lang="en-US" dirty="0">
                          <a:ln>
                            <a:solidFill>
                              <a:schemeClr val="tx1"/>
                            </a:solidFill>
                          </a:ln>
                        </a:rPr>
                        <a:t>$29.99</a:t>
                      </a:r>
                    </a:p>
                  </a:txBody>
                  <a:tcPr/>
                </a:tc>
                <a:extLst>
                  <a:ext uri="{0D108BD9-81ED-4DB2-BD59-A6C34878D82A}">
                    <a16:rowId xmlns:a16="http://schemas.microsoft.com/office/drawing/2014/main" val="2437959475"/>
                  </a:ext>
                </a:extLst>
              </a:tr>
              <a:tr h="303816">
                <a:tc>
                  <a:txBody>
                    <a:bodyPr/>
                    <a:lstStyle/>
                    <a:p>
                      <a:r>
                        <a:rPr lang="en-US" dirty="0">
                          <a:ln>
                            <a:solidFill>
                              <a:schemeClr val="tx1"/>
                            </a:solidFill>
                          </a:ln>
                        </a:rPr>
                        <a:t>Average</a:t>
                      </a:r>
                    </a:p>
                  </a:txBody>
                  <a:tcPr/>
                </a:tc>
                <a:tc>
                  <a:txBody>
                    <a:bodyPr/>
                    <a:lstStyle/>
                    <a:p>
                      <a:r>
                        <a:rPr lang="en-US" dirty="0">
                          <a:ln>
                            <a:solidFill>
                              <a:schemeClr val="tx1"/>
                            </a:solidFill>
                          </a:ln>
                        </a:rPr>
                        <a:t>$19.98</a:t>
                      </a:r>
                    </a:p>
                  </a:txBody>
                  <a:tcPr/>
                </a:tc>
                <a:extLst>
                  <a:ext uri="{0D108BD9-81ED-4DB2-BD59-A6C34878D82A}">
                    <a16:rowId xmlns:a16="http://schemas.microsoft.com/office/drawing/2014/main" val="536377892"/>
                  </a:ext>
                </a:extLst>
              </a:tr>
            </a:tbl>
          </a:graphicData>
        </a:graphic>
      </p:graphicFrame>
      <p:pic>
        <p:nvPicPr>
          <p:cNvPr id="10" name="Picture 9">
            <a:extLst>
              <a:ext uri="{FF2B5EF4-FFF2-40B4-BE49-F238E27FC236}">
                <a16:creationId xmlns:a16="http://schemas.microsoft.com/office/drawing/2014/main" id="{AF42AEF1-CBCA-6C37-6468-5FC27F804808}"/>
              </a:ext>
            </a:extLst>
          </p:cNvPr>
          <p:cNvPicPr>
            <a:picLocks noChangeAspect="1"/>
          </p:cNvPicPr>
          <p:nvPr/>
        </p:nvPicPr>
        <p:blipFill>
          <a:blip r:embed="rId3"/>
          <a:stretch>
            <a:fillRect/>
          </a:stretch>
        </p:blipFill>
        <p:spPr>
          <a:xfrm>
            <a:off x="6958391" y="1596993"/>
            <a:ext cx="4438273" cy="3664014"/>
          </a:xfrm>
          <a:prstGeom prst="rect">
            <a:avLst/>
          </a:prstGeom>
        </p:spPr>
      </p:pic>
      <p:sp>
        <p:nvSpPr>
          <p:cNvPr id="11" name="TextBox 10">
            <a:extLst>
              <a:ext uri="{FF2B5EF4-FFF2-40B4-BE49-F238E27FC236}">
                <a16:creationId xmlns:a16="http://schemas.microsoft.com/office/drawing/2014/main" id="{4F25194F-E3B0-0932-F5D7-C1A0FD782753}"/>
              </a:ext>
            </a:extLst>
          </p:cNvPr>
          <p:cNvSpPr txBox="1"/>
          <p:nvPr/>
        </p:nvSpPr>
        <p:spPr>
          <a:xfrm>
            <a:off x="429200" y="5261007"/>
            <a:ext cx="5532688" cy="523220"/>
          </a:xfrm>
          <a:prstGeom prst="rect">
            <a:avLst/>
          </a:prstGeom>
          <a:noFill/>
        </p:spPr>
        <p:txBody>
          <a:bodyPr wrap="square" rtlCol="0">
            <a:spAutoFit/>
          </a:bodyPr>
          <a:lstStyle/>
          <a:p>
            <a:r>
              <a:rPr lang="en-US" dirty="0">
                <a:solidFill>
                  <a:schemeClr val="tx1"/>
                </a:solidFill>
              </a:rPr>
              <a:t>Even though Thriller was the lowest earner, it has the longest rental length. The rest of the categories remain around the 5 day mark.</a:t>
            </a:r>
          </a:p>
        </p:txBody>
      </p:sp>
    </p:spTree>
    <p:extLst>
      <p:ext uri="{BB962C8B-B14F-4D97-AF65-F5344CB8AC3E}">
        <p14:creationId xmlns:p14="http://schemas.microsoft.com/office/powerpoint/2010/main" val="200180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39"/>
          <p:cNvSpPr txBox="1">
            <a:spLocks noGrp="1"/>
          </p:cNvSpPr>
          <p:nvPr>
            <p:ph type="title"/>
          </p:nvPr>
        </p:nvSpPr>
        <p:spPr>
          <a:xfrm>
            <a:off x="864900" y="593375"/>
            <a:ext cx="10462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2800" dirty="0"/>
              <a:t>Top 5 Countries with the Highest Numbers of Customers</a:t>
            </a:r>
            <a:endParaRPr sz="2800" dirty="0"/>
          </a:p>
        </p:txBody>
      </p:sp>
      <p:grpSp>
        <p:nvGrpSpPr>
          <p:cNvPr id="1375" name="Google Shape;1375;p39"/>
          <p:cNvGrpSpPr/>
          <p:nvPr/>
        </p:nvGrpSpPr>
        <p:grpSpPr>
          <a:xfrm>
            <a:off x="122504" y="1882381"/>
            <a:ext cx="7944879" cy="3615709"/>
            <a:chOff x="275475" y="1342375"/>
            <a:chExt cx="7012250" cy="3021400"/>
          </a:xfrm>
        </p:grpSpPr>
        <p:sp>
          <p:nvSpPr>
            <p:cNvPr id="1376" name="Google Shape;1376;p39"/>
            <p:cNvSpPr/>
            <p:nvPr/>
          </p:nvSpPr>
          <p:spPr>
            <a:xfrm>
              <a:off x="4871175" y="2237375"/>
              <a:ext cx="257375" cy="209425"/>
            </a:xfrm>
            <a:custGeom>
              <a:avLst/>
              <a:gdLst/>
              <a:ahLst/>
              <a:cxnLst/>
              <a:rect l="l" t="t" r="r" b="b"/>
              <a:pathLst>
                <a:path w="10295" h="8377" extrusionOk="0">
                  <a:moveTo>
                    <a:pt x="10100" y="993"/>
                  </a:moveTo>
                  <a:lnTo>
                    <a:pt x="9324" y="993"/>
                  </a:lnTo>
                  <a:lnTo>
                    <a:pt x="8788" y="913"/>
                  </a:lnTo>
                  <a:lnTo>
                    <a:pt x="8434" y="1335"/>
                  </a:lnTo>
                  <a:lnTo>
                    <a:pt x="8126" y="1427"/>
                  </a:lnTo>
                  <a:lnTo>
                    <a:pt x="7921" y="1621"/>
                  </a:lnTo>
                  <a:lnTo>
                    <a:pt x="7544" y="1313"/>
                  </a:lnTo>
                  <a:lnTo>
                    <a:pt x="7407" y="548"/>
                  </a:lnTo>
                  <a:lnTo>
                    <a:pt x="7179" y="502"/>
                  </a:lnTo>
                  <a:lnTo>
                    <a:pt x="7179" y="217"/>
                  </a:lnTo>
                  <a:lnTo>
                    <a:pt x="6722" y="0"/>
                  </a:lnTo>
                  <a:lnTo>
                    <a:pt x="6471" y="331"/>
                  </a:lnTo>
                  <a:lnTo>
                    <a:pt x="6506" y="708"/>
                  </a:lnTo>
                  <a:lnTo>
                    <a:pt x="6414" y="833"/>
                  </a:lnTo>
                  <a:lnTo>
                    <a:pt x="5958" y="822"/>
                  </a:lnTo>
                  <a:lnTo>
                    <a:pt x="5832" y="1244"/>
                  </a:lnTo>
                  <a:lnTo>
                    <a:pt x="5536" y="1061"/>
                  </a:lnTo>
                  <a:lnTo>
                    <a:pt x="5068" y="1358"/>
                  </a:lnTo>
                  <a:lnTo>
                    <a:pt x="4805" y="1244"/>
                  </a:lnTo>
                  <a:lnTo>
                    <a:pt x="4189" y="1050"/>
                  </a:lnTo>
                  <a:lnTo>
                    <a:pt x="3778" y="1050"/>
                  </a:lnTo>
                  <a:lnTo>
                    <a:pt x="3550" y="1016"/>
                  </a:lnTo>
                  <a:lnTo>
                    <a:pt x="3139" y="776"/>
                  </a:lnTo>
                  <a:lnTo>
                    <a:pt x="3093" y="1107"/>
                  </a:lnTo>
                  <a:lnTo>
                    <a:pt x="2511" y="1278"/>
                  </a:lnTo>
                  <a:lnTo>
                    <a:pt x="2523" y="2020"/>
                  </a:lnTo>
                  <a:lnTo>
                    <a:pt x="2169" y="2305"/>
                  </a:lnTo>
                  <a:lnTo>
                    <a:pt x="1598" y="2431"/>
                  </a:lnTo>
                  <a:lnTo>
                    <a:pt x="1541" y="2853"/>
                  </a:lnTo>
                  <a:lnTo>
                    <a:pt x="982" y="2967"/>
                  </a:lnTo>
                  <a:lnTo>
                    <a:pt x="138" y="2625"/>
                  </a:lnTo>
                  <a:lnTo>
                    <a:pt x="69" y="3766"/>
                  </a:lnTo>
                  <a:lnTo>
                    <a:pt x="1" y="4439"/>
                  </a:lnTo>
                  <a:lnTo>
                    <a:pt x="354" y="4565"/>
                  </a:lnTo>
                  <a:lnTo>
                    <a:pt x="126" y="5067"/>
                  </a:lnTo>
                  <a:lnTo>
                    <a:pt x="514" y="5798"/>
                  </a:lnTo>
                  <a:lnTo>
                    <a:pt x="674" y="6368"/>
                  </a:lnTo>
                  <a:lnTo>
                    <a:pt x="1279" y="6528"/>
                  </a:lnTo>
                  <a:lnTo>
                    <a:pt x="1439" y="7099"/>
                  </a:lnTo>
                  <a:lnTo>
                    <a:pt x="879" y="7920"/>
                  </a:lnTo>
                  <a:lnTo>
                    <a:pt x="2249" y="8377"/>
                  </a:lnTo>
                  <a:lnTo>
                    <a:pt x="3002" y="8251"/>
                  </a:lnTo>
                  <a:lnTo>
                    <a:pt x="3481" y="8365"/>
                  </a:lnTo>
                  <a:lnTo>
                    <a:pt x="3607" y="8160"/>
                  </a:lnTo>
                  <a:lnTo>
                    <a:pt x="4143" y="8240"/>
                  </a:lnTo>
                  <a:lnTo>
                    <a:pt x="5091" y="7863"/>
                  </a:lnTo>
                  <a:lnTo>
                    <a:pt x="4976" y="7099"/>
                  </a:lnTo>
                  <a:lnTo>
                    <a:pt x="5307" y="6585"/>
                  </a:lnTo>
                  <a:lnTo>
                    <a:pt x="5878" y="6585"/>
                  </a:lnTo>
                  <a:lnTo>
                    <a:pt x="5901" y="6334"/>
                  </a:lnTo>
                  <a:lnTo>
                    <a:pt x="6471" y="6208"/>
                  </a:lnTo>
                  <a:lnTo>
                    <a:pt x="6768" y="6300"/>
                  </a:lnTo>
                  <a:lnTo>
                    <a:pt x="7019" y="6037"/>
                  </a:lnTo>
                  <a:lnTo>
                    <a:pt x="6859" y="5501"/>
                  </a:lnTo>
                  <a:lnTo>
                    <a:pt x="7076" y="4953"/>
                  </a:lnTo>
                  <a:lnTo>
                    <a:pt x="7498" y="4725"/>
                  </a:lnTo>
                  <a:lnTo>
                    <a:pt x="7076" y="4131"/>
                  </a:lnTo>
                  <a:lnTo>
                    <a:pt x="7795" y="4154"/>
                  </a:lnTo>
                  <a:lnTo>
                    <a:pt x="7932" y="3823"/>
                  </a:lnTo>
                  <a:lnTo>
                    <a:pt x="7818" y="3469"/>
                  </a:lnTo>
                  <a:lnTo>
                    <a:pt x="8103" y="3081"/>
                  </a:lnTo>
                  <a:lnTo>
                    <a:pt x="7898" y="2625"/>
                  </a:lnTo>
                  <a:lnTo>
                    <a:pt x="7624" y="2226"/>
                  </a:lnTo>
                  <a:lnTo>
                    <a:pt x="7966" y="1826"/>
                  </a:lnTo>
                  <a:lnTo>
                    <a:pt x="8731" y="1643"/>
                  </a:lnTo>
                  <a:lnTo>
                    <a:pt x="9553" y="1529"/>
                  </a:lnTo>
                  <a:lnTo>
                    <a:pt x="9895" y="1358"/>
                  </a:lnTo>
                  <a:lnTo>
                    <a:pt x="10294" y="125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77" name="Google Shape;1377;p39"/>
            <p:cNvSpPr/>
            <p:nvPr/>
          </p:nvSpPr>
          <p:spPr>
            <a:xfrm>
              <a:off x="3951650" y="3212825"/>
              <a:ext cx="249075" cy="306150"/>
            </a:xfrm>
            <a:custGeom>
              <a:avLst/>
              <a:gdLst/>
              <a:ahLst/>
              <a:cxnLst/>
              <a:rect l="l" t="t" r="r" b="b"/>
              <a:pathLst>
                <a:path w="9963" h="12246" extrusionOk="0">
                  <a:moveTo>
                    <a:pt x="3857" y="1313"/>
                  </a:moveTo>
                  <a:lnTo>
                    <a:pt x="1484" y="1301"/>
                  </a:lnTo>
                  <a:lnTo>
                    <a:pt x="1221" y="1404"/>
                  </a:lnTo>
                  <a:lnTo>
                    <a:pt x="970" y="1381"/>
                  </a:lnTo>
                  <a:lnTo>
                    <a:pt x="651" y="1518"/>
                  </a:lnTo>
                  <a:lnTo>
                    <a:pt x="571" y="1689"/>
                  </a:lnTo>
                  <a:lnTo>
                    <a:pt x="970" y="2260"/>
                  </a:lnTo>
                  <a:lnTo>
                    <a:pt x="1130" y="2865"/>
                  </a:lnTo>
                  <a:lnTo>
                    <a:pt x="1358" y="3744"/>
                  </a:lnTo>
                  <a:lnTo>
                    <a:pt x="1119" y="4109"/>
                  </a:lnTo>
                  <a:lnTo>
                    <a:pt x="1073" y="4291"/>
                  </a:lnTo>
                  <a:lnTo>
                    <a:pt x="1256" y="4839"/>
                  </a:lnTo>
                  <a:lnTo>
                    <a:pt x="1472" y="5387"/>
                  </a:lnTo>
                  <a:lnTo>
                    <a:pt x="1701" y="5706"/>
                  </a:lnTo>
                  <a:lnTo>
                    <a:pt x="1746" y="6220"/>
                  </a:lnTo>
                  <a:lnTo>
                    <a:pt x="1644" y="6905"/>
                  </a:lnTo>
                  <a:lnTo>
                    <a:pt x="1381" y="7304"/>
                  </a:lnTo>
                  <a:lnTo>
                    <a:pt x="913" y="7909"/>
                  </a:lnTo>
                  <a:lnTo>
                    <a:pt x="731" y="8274"/>
                  </a:lnTo>
                  <a:lnTo>
                    <a:pt x="457" y="9084"/>
                  </a:lnTo>
                  <a:lnTo>
                    <a:pt x="411" y="9472"/>
                  </a:lnTo>
                  <a:lnTo>
                    <a:pt x="126" y="10317"/>
                  </a:lnTo>
                  <a:lnTo>
                    <a:pt x="0" y="11104"/>
                  </a:lnTo>
                  <a:lnTo>
                    <a:pt x="69" y="11675"/>
                  </a:lnTo>
                  <a:lnTo>
                    <a:pt x="457" y="11504"/>
                  </a:lnTo>
                  <a:lnTo>
                    <a:pt x="925" y="11355"/>
                  </a:lnTo>
                  <a:lnTo>
                    <a:pt x="1438" y="11367"/>
                  </a:lnTo>
                  <a:lnTo>
                    <a:pt x="1895" y="11789"/>
                  </a:lnTo>
                  <a:lnTo>
                    <a:pt x="2032" y="11732"/>
                  </a:lnTo>
                  <a:lnTo>
                    <a:pt x="5238" y="11686"/>
                  </a:lnTo>
                  <a:lnTo>
                    <a:pt x="5763" y="12109"/>
                  </a:lnTo>
                  <a:lnTo>
                    <a:pt x="7681" y="12246"/>
                  </a:lnTo>
                  <a:lnTo>
                    <a:pt x="9141" y="11880"/>
                  </a:lnTo>
                  <a:lnTo>
                    <a:pt x="8651" y="11310"/>
                  </a:lnTo>
                  <a:lnTo>
                    <a:pt x="8137" y="10568"/>
                  </a:lnTo>
                  <a:lnTo>
                    <a:pt x="8251" y="7681"/>
                  </a:lnTo>
                  <a:lnTo>
                    <a:pt x="9906" y="7692"/>
                  </a:lnTo>
                  <a:lnTo>
                    <a:pt x="9826" y="7373"/>
                  </a:lnTo>
                  <a:lnTo>
                    <a:pt x="9963" y="7030"/>
                  </a:lnTo>
                  <a:lnTo>
                    <a:pt x="9826" y="6608"/>
                  </a:lnTo>
                  <a:lnTo>
                    <a:pt x="9929" y="6174"/>
                  </a:lnTo>
                  <a:lnTo>
                    <a:pt x="9860" y="5889"/>
                  </a:lnTo>
                  <a:lnTo>
                    <a:pt x="9484" y="5832"/>
                  </a:lnTo>
                  <a:lnTo>
                    <a:pt x="8993" y="5980"/>
                  </a:lnTo>
                  <a:lnTo>
                    <a:pt x="8651" y="5946"/>
                  </a:lnTo>
                  <a:lnTo>
                    <a:pt x="8445" y="6037"/>
                  </a:lnTo>
                  <a:lnTo>
                    <a:pt x="8514" y="4953"/>
                  </a:lnTo>
                  <a:lnTo>
                    <a:pt x="8251" y="4622"/>
                  </a:lnTo>
                  <a:lnTo>
                    <a:pt x="8206" y="4052"/>
                  </a:lnTo>
                  <a:lnTo>
                    <a:pt x="8331" y="3515"/>
                  </a:lnTo>
                  <a:lnTo>
                    <a:pt x="8160" y="3173"/>
                  </a:lnTo>
                  <a:lnTo>
                    <a:pt x="8160" y="2602"/>
                  </a:lnTo>
                  <a:lnTo>
                    <a:pt x="7190" y="2602"/>
                  </a:lnTo>
                  <a:lnTo>
                    <a:pt x="7258" y="2271"/>
                  </a:lnTo>
                  <a:lnTo>
                    <a:pt x="6847" y="2271"/>
                  </a:lnTo>
                  <a:lnTo>
                    <a:pt x="6802" y="2431"/>
                  </a:lnTo>
                  <a:lnTo>
                    <a:pt x="6323" y="2465"/>
                  </a:lnTo>
                  <a:lnTo>
                    <a:pt x="6106" y="3002"/>
                  </a:lnTo>
                  <a:lnTo>
                    <a:pt x="5980" y="3230"/>
                  </a:lnTo>
                  <a:lnTo>
                    <a:pt x="5546" y="3093"/>
                  </a:lnTo>
                  <a:lnTo>
                    <a:pt x="5284" y="3230"/>
                  </a:lnTo>
                  <a:lnTo>
                    <a:pt x="4748" y="3298"/>
                  </a:lnTo>
                  <a:lnTo>
                    <a:pt x="4451" y="2831"/>
                  </a:lnTo>
                  <a:lnTo>
                    <a:pt x="4268" y="2522"/>
                  </a:lnTo>
                  <a:lnTo>
                    <a:pt x="4040" y="1986"/>
                  </a:lnTo>
                  <a:close/>
                  <a:moveTo>
                    <a:pt x="742" y="1130"/>
                  </a:moveTo>
                  <a:lnTo>
                    <a:pt x="776" y="742"/>
                  </a:lnTo>
                  <a:lnTo>
                    <a:pt x="902" y="503"/>
                  </a:lnTo>
                  <a:lnTo>
                    <a:pt x="1187" y="320"/>
                  </a:lnTo>
                  <a:lnTo>
                    <a:pt x="902" y="0"/>
                  </a:lnTo>
                  <a:lnTo>
                    <a:pt x="651" y="160"/>
                  </a:lnTo>
                  <a:lnTo>
                    <a:pt x="331" y="548"/>
                  </a:lnTo>
                  <a:lnTo>
                    <a:pt x="537" y="123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78" name="Google Shape;1378;p39"/>
            <p:cNvSpPr/>
            <p:nvPr/>
          </p:nvSpPr>
          <p:spPr>
            <a:xfrm>
              <a:off x="4073750" y="2143225"/>
              <a:ext cx="34275" cy="68200"/>
            </a:xfrm>
            <a:custGeom>
              <a:avLst/>
              <a:gdLst/>
              <a:ahLst/>
              <a:cxnLst/>
              <a:rect l="l" t="t" r="r" b="b"/>
              <a:pathLst>
                <a:path w="1371" h="2728" extrusionOk="0">
                  <a:moveTo>
                    <a:pt x="286" y="0"/>
                  </a:moveTo>
                  <a:lnTo>
                    <a:pt x="1" y="445"/>
                  </a:lnTo>
                  <a:lnTo>
                    <a:pt x="69" y="719"/>
                  </a:lnTo>
                  <a:lnTo>
                    <a:pt x="69" y="719"/>
                  </a:lnTo>
                  <a:lnTo>
                    <a:pt x="217" y="856"/>
                  </a:lnTo>
                  <a:lnTo>
                    <a:pt x="138" y="1130"/>
                  </a:lnTo>
                  <a:lnTo>
                    <a:pt x="126" y="1746"/>
                  </a:lnTo>
                  <a:lnTo>
                    <a:pt x="229" y="2168"/>
                  </a:lnTo>
                  <a:lnTo>
                    <a:pt x="651" y="2477"/>
                  </a:lnTo>
                  <a:lnTo>
                    <a:pt x="685" y="2671"/>
                  </a:lnTo>
                  <a:lnTo>
                    <a:pt x="822" y="2728"/>
                  </a:lnTo>
                  <a:lnTo>
                    <a:pt x="1130" y="2294"/>
                  </a:lnTo>
                  <a:lnTo>
                    <a:pt x="1142" y="1997"/>
                  </a:lnTo>
                  <a:lnTo>
                    <a:pt x="1370" y="1872"/>
                  </a:lnTo>
                  <a:lnTo>
                    <a:pt x="1370" y="1643"/>
                  </a:lnTo>
                  <a:lnTo>
                    <a:pt x="1039" y="1415"/>
                  </a:lnTo>
                  <a:lnTo>
                    <a:pt x="914" y="1039"/>
                  </a:lnTo>
                  <a:lnTo>
                    <a:pt x="971" y="742"/>
                  </a:lnTo>
                  <a:lnTo>
                    <a:pt x="971" y="742"/>
                  </a:lnTo>
                  <a:lnTo>
                    <a:pt x="902" y="411"/>
                  </a:lnTo>
                  <a:lnTo>
                    <a:pt x="708" y="331"/>
                  </a:lnTo>
                  <a:lnTo>
                    <a:pt x="526" y="103"/>
                  </a:lnTo>
                  <a:lnTo>
                    <a:pt x="343" y="17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79" name="Google Shape;1379;p39"/>
            <p:cNvSpPr/>
            <p:nvPr/>
          </p:nvSpPr>
          <p:spPr>
            <a:xfrm>
              <a:off x="4728800" y="2520950"/>
              <a:ext cx="92750" cy="80775"/>
            </a:xfrm>
            <a:custGeom>
              <a:avLst/>
              <a:gdLst/>
              <a:ahLst/>
              <a:cxnLst/>
              <a:rect l="l" t="t" r="r" b="b"/>
              <a:pathLst>
                <a:path w="3710" h="3231" extrusionOk="0">
                  <a:moveTo>
                    <a:pt x="3527" y="320"/>
                  </a:moveTo>
                  <a:lnTo>
                    <a:pt x="3345" y="1"/>
                  </a:lnTo>
                  <a:lnTo>
                    <a:pt x="2911" y="560"/>
                  </a:lnTo>
                  <a:lnTo>
                    <a:pt x="2386" y="1142"/>
                  </a:lnTo>
                  <a:lnTo>
                    <a:pt x="1918" y="1758"/>
                  </a:lnTo>
                  <a:lnTo>
                    <a:pt x="1439" y="1724"/>
                  </a:lnTo>
                  <a:lnTo>
                    <a:pt x="788" y="1701"/>
                  </a:lnTo>
                  <a:lnTo>
                    <a:pt x="184" y="1838"/>
                  </a:lnTo>
                  <a:lnTo>
                    <a:pt x="149" y="1599"/>
                  </a:lnTo>
                  <a:lnTo>
                    <a:pt x="1" y="1644"/>
                  </a:lnTo>
                  <a:lnTo>
                    <a:pt x="58" y="1861"/>
                  </a:lnTo>
                  <a:lnTo>
                    <a:pt x="435" y="2774"/>
                  </a:lnTo>
                  <a:lnTo>
                    <a:pt x="2831" y="3230"/>
                  </a:lnTo>
                  <a:lnTo>
                    <a:pt x="2968" y="3036"/>
                  </a:lnTo>
                  <a:lnTo>
                    <a:pt x="2957" y="2671"/>
                  </a:lnTo>
                  <a:lnTo>
                    <a:pt x="3151" y="2295"/>
                  </a:lnTo>
                  <a:lnTo>
                    <a:pt x="3117" y="1930"/>
                  </a:lnTo>
                  <a:lnTo>
                    <a:pt x="3459" y="1747"/>
                  </a:lnTo>
                  <a:lnTo>
                    <a:pt x="3299" y="1621"/>
                  </a:lnTo>
                  <a:lnTo>
                    <a:pt x="3311" y="1028"/>
                  </a:lnTo>
                  <a:lnTo>
                    <a:pt x="3710" y="102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0" name="Google Shape;1380;p39"/>
            <p:cNvSpPr/>
            <p:nvPr/>
          </p:nvSpPr>
          <p:spPr>
            <a:xfrm>
              <a:off x="2369900" y="3607675"/>
              <a:ext cx="310150" cy="748675"/>
            </a:xfrm>
            <a:custGeom>
              <a:avLst/>
              <a:gdLst/>
              <a:ahLst/>
              <a:cxnLst/>
              <a:rect l="l" t="t" r="r" b="b"/>
              <a:pathLst>
                <a:path w="12406" h="29947" extrusionOk="0">
                  <a:moveTo>
                    <a:pt x="10283" y="29901"/>
                  </a:moveTo>
                  <a:lnTo>
                    <a:pt x="10409" y="29467"/>
                  </a:lnTo>
                  <a:lnTo>
                    <a:pt x="9370" y="29262"/>
                  </a:lnTo>
                  <a:lnTo>
                    <a:pt x="8263" y="28748"/>
                  </a:lnTo>
                  <a:lnTo>
                    <a:pt x="7659" y="28086"/>
                  </a:lnTo>
                  <a:lnTo>
                    <a:pt x="7225" y="27687"/>
                  </a:lnTo>
                  <a:lnTo>
                    <a:pt x="8069" y="29615"/>
                  </a:lnTo>
                  <a:lnTo>
                    <a:pt x="8777" y="29615"/>
                  </a:lnTo>
                  <a:lnTo>
                    <a:pt x="9199" y="29638"/>
                  </a:lnTo>
                  <a:lnTo>
                    <a:pt x="9667" y="29946"/>
                  </a:lnTo>
                  <a:close/>
                  <a:moveTo>
                    <a:pt x="3094" y="218"/>
                  </a:moveTo>
                  <a:lnTo>
                    <a:pt x="2032" y="1"/>
                  </a:lnTo>
                  <a:lnTo>
                    <a:pt x="1462" y="811"/>
                  </a:lnTo>
                  <a:lnTo>
                    <a:pt x="1587" y="1039"/>
                  </a:lnTo>
                  <a:lnTo>
                    <a:pt x="1427" y="1987"/>
                  </a:lnTo>
                  <a:lnTo>
                    <a:pt x="629" y="2443"/>
                  </a:lnTo>
                  <a:lnTo>
                    <a:pt x="857" y="3949"/>
                  </a:lnTo>
                  <a:lnTo>
                    <a:pt x="731" y="4235"/>
                  </a:lnTo>
                  <a:lnTo>
                    <a:pt x="1017" y="4589"/>
                  </a:lnTo>
                  <a:lnTo>
                    <a:pt x="560" y="5159"/>
                  </a:lnTo>
                  <a:lnTo>
                    <a:pt x="195" y="6004"/>
                  </a:lnTo>
                  <a:lnTo>
                    <a:pt x="58" y="6837"/>
                  </a:lnTo>
                  <a:lnTo>
                    <a:pt x="309" y="7715"/>
                  </a:lnTo>
                  <a:lnTo>
                    <a:pt x="1" y="8640"/>
                  </a:lnTo>
                  <a:lnTo>
                    <a:pt x="708" y="10203"/>
                  </a:lnTo>
                  <a:lnTo>
                    <a:pt x="937" y="10374"/>
                  </a:lnTo>
                  <a:lnTo>
                    <a:pt x="1119" y="11208"/>
                  </a:lnTo>
                  <a:lnTo>
                    <a:pt x="891" y="12098"/>
                  </a:lnTo>
                  <a:lnTo>
                    <a:pt x="1085" y="12862"/>
                  </a:lnTo>
                  <a:lnTo>
                    <a:pt x="674" y="13479"/>
                  </a:lnTo>
                  <a:lnTo>
                    <a:pt x="891" y="14323"/>
                  </a:lnTo>
                  <a:lnTo>
                    <a:pt x="1359" y="15225"/>
                  </a:lnTo>
                  <a:lnTo>
                    <a:pt x="1005" y="15567"/>
                  </a:lnTo>
                  <a:lnTo>
                    <a:pt x="1051" y="16377"/>
                  </a:lnTo>
                  <a:lnTo>
                    <a:pt x="1142" y="17290"/>
                  </a:lnTo>
                  <a:lnTo>
                    <a:pt x="1621" y="18374"/>
                  </a:lnTo>
                  <a:lnTo>
                    <a:pt x="1393" y="18546"/>
                  </a:lnTo>
                  <a:lnTo>
                    <a:pt x="1907" y="19561"/>
                  </a:lnTo>
                  <a:lnTo>
                    <a:pt x="2340" y="19881"/>
                  </a:lnTo>
                  <a:lnTo>
                    <a:pt x="2226" y="20257"/>
                  </a:lnTo>
                  <a:lnTo>
                    <a:pt x="2626" y="20440"/>
                  </a:lnTo>
                  <a:lnTo>
                    <a:pt x="2820" y="20771"/>
                  </a:lnTo>
                  <a:lnTo>
                    <a:pt x="2557" y="20931"/>
                  </a:lnTo>
                  <a:lnTo>
                    <a:pt x="2820" y="21456"/>
                  </a:lnTo>
                  <a:lnTo>
                    <a:pt x="2968" y="22620"/>
                  </a:lnTo>
                  <a:lnTo>
                    <a:pt x="2877" y="23384"/>
                  </a:lnTo>
                  <a:lnTo>
                    <a:pt x="3128" y="23841"/>
                  </a:lnTo>
                  <a:lnTo>
                    <a:pt x="3116" y="24389"/>
                  </a:lnTo>
                  <a:lnTo>
                    <a:pt x="2728" y="24777"/>
                  </a:lnTo>
                  <a:lnTo>
                    <a:pt x="3174" y="25724"/>
                  </a:lnTo>
                  <a:lnTo>
                    <a:pt x="3539" y="26032"/>
                  </a:lnTo>
                  <a:lnTo>
                    <a:pt x="3984" y="25975"/>
                  </a:lnTo>
                  <a:lnTo>
                    <a:pt x="4246" y="26637"/>
                  </a:lnTo>
                  <a:lnTo>
                    <a:pt x="4737" y="27150"/>
                  </a:lnTo>
                  <a:lnTo>
                    <a:pt x="6449" y="27265"/>
                  </a:lnTo>
                  <a:lnTo>
                    <a:pt x="7134" y="27390"/>
                  </a:lnTo>
                  <a:lnTo>
                    <a:pt x="7453" y="27447"/>
                  </a:lnTo>
                  <a:lnTo>
                    <a:pt x="6780" y="26934"/>
                  </a:lnTo>
                  <a:lnTo>
                    <a:pt x="6198" y="26032"/>
                  </a:lnTo>
                  <a:lnTo>
                    <a:pt x="6323" y="25621"/>
                  </a:lnTo>
                  <a:lnTo>
                    <a:pt x="6825" y="25267"/>
                  </a:lnTo>
                  <a:lnTo>
                    <a:pt x="6894" y="24240"/>
                  </a:lnTo>
                  <a:lnTo>
                    <a:pt x="7567" y="23738"/>
                  </a:lnTo>
                  <a:lnTo>
                    <a:pt x="7533" y="22939"/>
                  </a:lnTo>
                  <a:lnTo>
                    <a:pt x="6791" y="22757"/>
                  </a:lnTo>
                  <a:lnTo>
                    <a:pt x="5878" y="22106"/>
                  </a:lnTo>
                  <a:lnTo>
                    <a:pt x="5867" y="21444"/>
                  </a:lnTo>
                  <a:lnTo>
                    <a:pt x="6278" y="20999"/>
                  </a:lnTo>
                  <a:lnTo>
                    <a:pt x="6951" y="20988"/>
                  </a:lnTo>
                  <a:lnTo>
                    <a:pt x="6985" y="20508"/>
                  </a:lnTo>
                  <a:lnTo>
                    <a:pt x="6814" y="19641"/>
                  </a:lnTo>
                  <a:lnTo>
                    <a:pt x="7225" y="19082"/>
                  </a:lnTo>
                  <a:lnTo>
                    <a:pt x="7807" y="18819"/>
                  </a:lnTo>
                  <a:lnTo>
                    <a:pt x="7453" y="18363"/>
                  </a:lnTo>
                  <a:lnTo>
                    <a:pt x="7134" y="18648"/>
                  </a:lnTo>
                  <a:lnTo>
                    <a:pt x="6563" y="18374"/>
                  </a:lnTo>
                  <a:lnTo>
                    <a:pt x="6209" y="17484"/>
                  </a:lnTo>
                  <a:lnTo>
                    <a:pt x="6426" y="17256"/>
                  </a:lnTo>
                  <a:lnTo>
                    <a:pt x="7225" y="17587"/>
                  </a:lnTo>
                  <a:lnTo>
                    <a:pt x="7932" y="17461"/>
                  </a:lnTo>
                  <a:lnTo>
                    <a:pt x="8298" y="17142"/>
                  </a:lnTo>
                  <a:lnTo>
                    <a:pt x="8035" y="16708"/>
                  </a:lnTo>
                  <a:lnTo>
                    <a:pt x="8024" y="16024"/>
                  </a:lnTo>
                  <a:lnTo>
                    <a:pt x="7738" y="15476"/>
                  </a:lnTo>
                  <a:lnTo>
                    <a:pt x="8560" y="15567"/>
                  </a:lnTo>
                  <a:lnTo>
                    <a:pt x="10021" y="15373"/>
                  </a:lnTo>
                  <a:lnTo>
                    <a:pt x="11002" y="14894"/>
                  </a:lnTo>
                  <a:lnTo>
                    <a:pt x="11470" y="13707"/>
                  </a:lnTo>
                  <a:lnTo>
                    <a:pt x="11436" y="13250"/>
                  </a:lnTo>
                  <a:lnTo>
                    <a:pt x="10877" y="12851"/>
                  </a:lnTo>
                  <a:lnTo>
                    <a:pt x="10865" y="12212"/>
                  </a:lnTo>
                  <a:lnTo>
                    <a:pt x="9747" y="11424"/>
                  </a:lnTo>
                  <a:lnTo>
                    <a:pt x="9701" y="10957"/>
                  </a:lnTo>
                  <a:lnTo>
                    <a:pt x="9644" y="10352"/>
                  </a:lnTo>
                  <a:lnTo>
                    <a:pt x="9781" y="10158"/>
                  </a:lnTo>
                  <a:lnTo>
                    <a:pt x="9621" y="9256"/>
                  </a:lnTo>
                  <a:lnTo>
                    <a:pt x="9667" y="8332"/>
                  </a:lnTo>
                  <a:lnTo>
                    <a:pt x="9736" y="7601"/>
                  </a:lnTo>
                  <a:lnTo>
                    <a:pt x="10580" y="6380"/>
                  </a:lnTo>
                  <a:lnTo>
                    <a:pt x="11333" y="5490"/>
                  </a:lnTo>
                  <a:lnTo>
                    <a:pt x="11801" y="5125"/>
                  </a:lnTo>
                  <a:lnTo>
                    <a:pt x="12406" y="4623"/>
                  </a:lnTo>
                  <a:lnTo>
                    <a:pt x="12326" y="3892"/>
                  </a:lnTo>
                  <a:lnTo>
                    <a:pt x="11892" y="3367"/>
                  </a:lnTo>
                  <a:lnTo>
                    <a:pt x="11516" y="3539"/>
                  </a:lnTo>
                  <a:lnTo>
                    <a:pt x="11470" y="4349"/>
                  </a:lnTo>
                  <a:lnTo>
                    <a:pt x="10865" y="5034"/>
                  </a:lnTo>
                  <a:lnTo>
                    <a:pt x="10261" y="5193"/>
                  </a:lnTo>
                  <a:lnTo>
                    <a:pt x="9382" y="5045"/>
                  </a:lnTo>
                  <a:lnTo>
                    <a:pt x="8560" y="4794"/>
                  </a:lnTo>
                  <a:lnTo>
                    <a:pt x="9165" y="3424"/>
                  </a:lnTo>
                  <a:lnTo>
                    <a:pt x="9005" y="3025"/>
                  </a:lnTo>
                  <a:lnTo>
                    <a:pt x="8161" y="2671"/>
                  </a:lnTo>
                  <a:lnTo>
                    <a:pt x="7134" y="1998"/>
                  </a:lnTo>
                  <a:lnTo>
                    <a:pt x="6483" y="1850"/>
                  </a:lnTo>
                  <a:lnTo>
                    <a:pt x="4885" y="366"/>
                  </a:lnTo>
                  <a:lnTo>
                    <a:pt x="4737" y="183"/>
                  </a:lnTo>
                  <a:lnTo>
                    <a:pt x="3847" y="138"/>
                  </a:lnTo>
                  <a:lnTo>
                    <a:pt x="3619" y="86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1" name="Google Shape;1381;p39"/>
            <p:cNvSpPr/>
            <p:nvPr/>
          </p:nvSpPr>
          <p:spPr>
            <a:xfrm>
              <a:off x="4521975" y="2175175"/>
              <a:ext cx="63650" cy="56500"/>
            </a:xfrm>
            <a:custGeom>
              <a:avLst/>
              <a:gdLst/>
              <a:ahLst/>
              <a:cxnLst/>
              <a:rect l="l" t="t" r="r" b="b"/>
              <a:pathLst>
                <a:path w="2546" h="2260" extrusionOk="0">
                  <a:moveTo>
                    <a:pt x="2545" y="2237"/>
                  </a:moveTo>
                  <a:lnTo>
                    <a:pt x="2408" y="1609"/>
                  </a:lnTo>
                  <a:lnTo>
                    <a:pt x="2054" y="1450"/>
                  </a:lnTo>
                  <a:lnTo>
                    <a:pt x="1701" y="1210"/>
                  </a:lnTo>
                  <a:lnTo>
                    <a:pt x="1838" y="925"/>
                  </a:lnTo>
                  <a:lnTo>
                    <a:pt x="1404" y="605"/>
                  </a:lnTo>
                  <a:lnTo>
                    <a:pt x="1495" y="400"/>
                  </a:lnTo>
                  <a:lnTo>
                    <a:pt x="1187" y="240"/>
                  </a:lnTo>
                  <a:lnTo>
                    <a:pt x="982" y="0"/>
                  </a:lnTo>
                  <a:lnTo>
                    <a:pt x="0" y="137"/>
                  </a:lnTo>
                  <a:lnTo>
                    <a:pt x="183" y="457"/>
                  </a:lnTo>
                  <a:lnTo>
                    <a:pt x="183" y="890"/>
                  </a:lnTo>
                  <a:lnTo>
                    <a:pt x="788" y="1107"/>
                  </a:lnTo>
                  <a:lnTo>
                    <a:pt x="1130" y="1381"/>
                  </a:lnTo>
                  <a:lnTo>
                    <a:pt x="1267" y="1347"/>
                  </a:lnTo>
                  <a:lnTo>
                    <a:pt x="1529" y="1598"/>
                  </a:lnTo>
                  <a:lnTo>
                    <a:pt x="1849" y="1598"/>
                  </a:lnTo>
                  <a:lnTo>
                    <a:pt x="1883" y="1735"/>
                  </a:lnTo>
                  <a:lnTo>
                    <a:pt x="2283" y="226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2" name="Google Shape;1382;p39"/>
            <p:cNvSpPr/>
            <p:nvPr/>
          </p:nvSpPr>
          <p:spPr>
            <a:xfrm>
              <a:off x="5901700" y="3354050"/>
              <a:ext cx="798875" cy="747525"/>
            </a:xfrm>
            <a:custGeom>
              <a:avLst/>
              <a:gdLst/>
              <a:ahLst/>
              <a:cxnLst/>
              <a:rect l="l" t="t" r="r" b="b"/>
              <a:pathLst>
                <a:path w="31955" h="29901" extrusionOk="0">
                  <a:moveTo>
                    <a:pt x="19778" y="27390"/>
                  </a:moveTo>
                  <a:lnTo>
                    <a:pt x="19344" y="27321"/>
                  </a:lnTo>
                  <a:lnTo>
                    <a:pt x="19082" y="27732"/>
                  </a:lnTo>
                  <a:lnTo>
                    <a:pt x="18990" y="28508"/>
                  </a:lnTo>
                  <a:lnTo>
                    <a:pt x="18694" y="29079"/>
                  </a:lnTo>
                  <a:lnTo>
                    <a:pt x="18625" y="29832"/>
                  </a:lnTo>
                  <a:lnTo>
                    <a:pt x="19047" y="29855"/>
                  </a:lnTo>
                  <a:lnTo>
                    <a:pt x="19162" y="29900"/>
                  </a:lnTo>
                  <a:lnTo>
                    <a:pt x="20109" y="29284"/>
                  </a:lnTo>
                  <a:lnTo>
                    <a:pt x="20189" y="29535"/>
                  </a:lnTo>
                  <a:lnTo>
                    <a:pt x="20759" y="28828"/>
                  </a:lnTo>
                  <a:lnTo>
                    <a:pt x="21216" y="28519"/>
                  </a:lnTo>
                  <a:lnTo>
                    <a:pt x="21855" y="27481"/>
                  </a:lnTo>
                  <a:lnTo>
                    <a:pt x="21455" y="27401"/>
                  </a:lnTo>
                  <a:lnTo>
                    <a:pt x="20771" y="27572"/>
                  </a:lnTo>
                  <a:lnTo>
                    <a:pt x="20291" y="27709"/>
                  </a:lnTo>
                  <a:close/>
                  <a:moveTo>
                    <a:pt x="26922" y="2808"/>
                  </a:moveTo>
                  <a:lnTo>
                    <a:pt x="26990" y="2488"/>
                  </a:lnTo>
                  <a:lnTo>
                    <a:pt x="27013" y="1975"/>
                  </a:lnTo>
                  <a:lnTo>
                    <a:pt x="26785" y="1518"/>
                  </a:lnTo>
                  <a:lnTo>
                    <a:pt x="26796" y="1130"/>
                  </a:lnTo>
                  <a:lnTo>
                    <a:pt x="26614" y="1016"/>
                  </a:lnTo>
                  <a:lnTo>
                    <a:pt x="26625" y="457"/>
                  </a:lnTo>
                  <a:lnTo>
                    <a:pt x="26454" y="0"/>
                  </a:lnTo>
                  <a:lnTo>
                    <a:pt x="26123" y="343"/>
                  </a:lnTo>
                  <a:lnTo>
                    <a:pt x="26066" y="594"/>
                  </a:lnTo>
                  <a:lnTo>
                    <a:pt x="25849" y="1096"/>
                  </a:lnTo>
                  <a:lnTo>
                    <a:pt x="25598" y="1587"/>
                  </a:lnTo>
                  <a:lnTo>
                    <a:pt x="25678" y="1883"/>
                  </a:lnTo>
                  <a:lnTo>
                    <a:pt x="25507" y="2066"/>
                  </a:lnTo>
                  <a:lnTo>
                    <a:pt x="25290" y="2751"/>
                  </a:lnTo>
                  <a:lnTo>
                    <a:pt x="25313" y="3276"/>
                  </a:lnTo>
                  <a:lnTo>
                    <a:pt x="25210" y="3538"/>
                  </a:lnTo>
                  <a:lnTo>
                    <a:pt x="25256" y="3983"/>
                  </a:lnTo>
                  <a:lnTo>
                    <a:pt x="24879" y="4691"/>
                  </a:lnTo>
                  <a:lnTo>
                    <a:pt x="24697" y="5193"/>
                  </a:lnTo>
                  <a:lnTo>
                    <a:pt x="24457" y="5604"/>
                  </a:lnTo>
                  <a:lnTo>
                    <a:pt x="24206" y="6094"/>
                  </a:lnTo>
                  <a:lnTo>
                    <a:pt x="23624" y="6391"/>
                  </a:lnTo>
                  <a:lnTo>
                    <a:pt x="22928" y="6094"/>
                  </a:lnTo>
                  <a:lnTo>
                    <a:pt x="22859" y="5809"/>
                  </a:lnTo>
                  <a:lnTo>
                    <a:pt x="22494" y="5581"/>
                  </a:lnTo>
                  <a:lnTo>
                    <a:pt x="22266" y="5581"/>
                  </a:lnTo>
                  <a:lnTo>
                    <a:pt x="21798" y="5033"/>
                  </a:lnTo>
                  <a:lnTo>
                    <a:pt x="21444" y="4725"/>
                  </a:lnTo>
                  <a:lnTo>
                    <a:pt x="20885" y="4440"/>
                  </a:lnTo>
                  <a:lnTo>
                    <a:pt x="20326" y="3938"/>
                  </a:lnTo>
                  <a:lnTo>
                    <a:pt x="20314" y="3675"/>
                  </a:lnTo>
                  <a:lnTo>
                    <a:pt x="20668" y="3241"/>
                  </a:lnTo>
                  <a:lnTo>
                    <a:pt x="20976" y="2785"/>
                  </a:lnTo>
                  <a:lnTo>
                    <a:pt x="20930" y="2408"/>
                  </a:lnTo>
                  <a:lnTo>
                    <a:pt x="21204" y="2386"/>
                  </a:lnTo>
                  <a:lnTo>
                    <a:pt x="21558" y="2020"/>
                  </a:lnTo>
                  <a:lnTo>
                    <a:pt x="21843" y="1541"/>
                  </a:lnTo>
                  <a:lnTo>
                    <a:pt x="21524" y="1085"/>
                  </a:lnTo>
                  <a:lnTo>
                    <a:pt x="21319" y="1256"/>
                  </a:lnTo>
                  <a:lnTo>
                    <a:pt x="21033" y="1187"/>
                  </a:lnTo>
                  <a:lnTo>
                    <a:pt x="20531" y="1438"/>
                  </a:lnTo>
                  <a:lnTo>
                    <a:pt x="20075" y="1153"/>
                  </a:lnTo>
                  <a:lnTo>
                    <a:pt x="19835" y="1256"/>
                  </a:lnTo>
                  <a:lnTo>
                    <a:pt x="19184" y="1027"/>
                  </a:lnTo>
                  <a:lnTo>
                    <a:pt x="18808" y="639"/>
                  </a:lnTo>
                  <a:lnTo>
                    <a:pt x="18306" y="423"/>
                  </a:lnTo>
                  <a:lnTo>
                    <a:pt x="17861" y="560"/>
                  </a:lnTo>
                  <a:lnTo>
                    <a:pt x="18420" y="856"/>
                  </a:lnTo>
                  <a:lnTo>
                    <a:pt x="18374" y="1313"/>
                  </a:lnTo>
                  <a:lnTo>
                    <a:pt x="17689" y="1484"/>
                  </a:lnTo>
                  <a:lnTo>
                    <a:pt x="17290" y="1381"/>
                  </a:lnTo>
                  <a:lnTo>
                    <a:pt x="16776" y="1701"/>
                  </a:lnTo>
                  <a:lnTo>
                    <a:pt x="16366" y="2226"/>
                  </a:lnTo>
                  <a:lnTo>
                    <a:pt x="16446" y="2443"/>
                  </a:lnTo>
                  <a:lnTo>
                    <a:pt x="16069" y="2682"/>
                  </a:lnTo>
                  <a:lnTo>
                    <a:pt x="15578" y="3413"/>
                  </a:lnTo>
                  <a:lnTo>
                    <a:pt x="15669" y="3903"/>
                  </a:lnTo>
                  <a:lnTo>
                    <a:pt x="15179" y="3823"/>
                  </a:lnTo>
                  <a:lnTo>
                    <a:pt x="14677" y="3823"/>
                  </a:lnTo>
                  <a:lnTo>
                    <a:pt x="14323" y="3276"/>
                  </a:lnTo>
                  <a:lnTo>
                    <a:pt x="13798" y="2865"/>
                  </a:lnTo>
                  <a:lnTo>
                    <a:pt x="13398" y="2979"/>
                  </a:lnTo>
                  <a:lnTo>
                    <a:pt x="13022" y="3105"/>
                  </a:lnTo>
                  <a:lnTo>
                    <a:pt x="12988" y="3333"/>
                  </a:lnTo>
                  <a:lnTo>
                    <a:pt x="12645" y="3241"/>
                  </a:lnTo>
                  <a:lnTo>
                    <a:pt x="12600" y="3493"/>
                  </a:lnTo>
                  <a:lnTo>
                    <a:pt x="12166" y="3652"/>
                  </a:lnTo>
                  <a:lnTo>
                    <a:pt x="11926" y="4006"/>
                  </a:lnTo>
                  <a:lnTo>
                    <a:pt x="11424" y="4451"/>
                  </a:lnTo>
                  <a:lnTo>
                    <a:pt x="11230" y="5136"/>
                  </a:lnTo>
                  <a:lnTo>
                    <a:pt x="10899" y="4953"/>
                  </a:lnTo>
                  <a:lnTo>
                    <a:pt x="10591" y="5387"/>
                  </a:lnTo>
                  <a:lnTo>
                    <a:pt x="10796" y="5821"/>
                  </a:lnTo>
                  <a:lnTo>
                    <a:pt x="10431" y="5992"/>
                  </a:lnTo>
                  <a:lnTo>
                    <a:pt x="10226" y="5204"/>
                  </a:lnTo>
                  <a:lnTo>
                    <a:pt x="9541" y="5980"/>
                  </a:lnTo>
                  <a:lnTo>
                    <a:pt x="9427" y="6471"/>
                  </a:lnTo>
                  <a:lnTo>
                    <a:pt x="9336" y="6836"/>
                  </a:lnTo>
                  <a:lnTo>
                    <a:pt x="8788" y="7304"/>
                  </a:lnTo>
                  <a:lnTo>
                    <a:pt x="8503" y="7783"/>
                  </a:lnTo>
                  <a:lnTo>
                    <a:pt x="8000" y="8183"/>
                  </a:lnTo>
                  <a:lnTo>
                    <a:pt x="7133" y="8457"/>
                  </a:lnTo>
                  <a:lnTo>
                    <a:pt x="6688" y="8434"/>
                  </a:lnTo>
                  <a:lnTo>
                    <a:pt x="6483" y="8514"/>
                  </a:lnTo>
                  <a:lnTo>
                    <a:pt x="6323" y="8719"/>
                  </a:lnTo>
                  <a:lnTo>
                    <a:pt x="5821" y="8811"/>
                  </a:lnTo>
                  <a:lnTo>
                    <a:pt x="5147" y="9153"/>
                  </a:lnTo>
                  <a:lnTo>
                    <a:pt x="4953" y="9039"/>
                  </a:lnTo>
                  <a:lnTo>
                    <a:pt x="4577" y="9119"/>
                  </a:lnTo>
                  <a:lnTo>
                    <a:pt x="3926" y="9438"/>
                  </a:lnTo>
                  <a:lnTo>
                    <a:pt x="3470" y="9826"/>
                  </a:lnTo>
                  <a:lnTo>
                    <a:pt x="2785" y="10123"/>
                  </a:lnTo>
                  <a:lnTo>
                    <a:pt x="2340" y="10751"/>
                  </a:lnTo>
                  <a:lnTo>
                    <a:pt x="2397" y="10066"/>
                  </a:lnTo>
                  <a:lnTo>
                    <a:pt x="1963" y="10728"/>
                  </a:lnTo>
                  <a:lnTo>
                    <a:pt x="1941" y="11253"/>
                  </a:lnTo>
                  <a:lnTo>
                    <a:pt x="1758" y="11709"/>
                  </a:lnTo>
                  <a:lnTo>
                    <a:pt x="1541" y="11926"/>
                  </a:lnTo>
                  <a:lnTo>
                    <a:pt x="1359" y="12451"/>
                  </a:lnTo>
                  <a:lnTo>
                    <a:pt x="1484" y="12725"/>
                  </a:lnTo>
                  <a:lnTo>
                    <a:pt x="1507" y="13010"/>
                  </a:lnTo>
                  <a:lnTo>
                    <a:pt x="1735" y="13729"/>
                  </a:lnTo>
                  <a:lnTo>
                    <a:pt x="1632" y="14197"/>
                  </a:lnTo>
                  <a:lnTo>
                    <a:pt x="1484" y="13832"/>
                  </a:lnTo>
                  <a:lnTo>
                    <a:pt x="1165" y="13581"/>
                  </a:lnTo>
                  <a:lnTo>
                    <a:pt x="1222" y="14425"/>
                  </a:lnTo>
                  <a:lnTo>
                    <a:pt x="971" y="14026"/>
                  </a:lnTo>
                  <a:lnTo>
                    <a:pt x="993" y="14425"/>
                  </a:lnTo>
                  <a:lnTo>
                    <a:pt x="1244" y="15133"/>
                  </a:lnTo>
                  <a:lnTo>
                    <a:pt x="1165" y="15852"/>
                  </a:lnTo>
                  <a:lnTo>
                    <a:pt x="1404" y="16206"/>
                  </a:lnTo>
                  <a:lnTo>
                    <a:pt x="1347" y="16480"/>
                  </a:lnTo>
                  <a:lnTo>
                    <a:pt x="1473" y="17062"/>
                  </a:lnTo>
                  <a:lnTo>
                    <a:pt x="1290" y="17575"/>
                  </a:lnTo>
                  <a:lnTo>
                    <a:pt x="1244" y="18089"/>
                  </a:lnTo>
                  <a:lnTo>
                    <a:pt x="1347" y="19013"/>
                  </a:lnTo>
                  <a:lnTo>
                    <a:pt x="1244" y="19549"/>
                  </a:lnTo>
                  <a:lnTo>
                    <a:pt x="936" y="20177"/>
                  </a:lnTo>
                  <a:lnTo>
                    <a:pt x="845" y="20497"/>
                  </a:lnTo>
                  <a:lnTo>
                    <a:pt x="628" y="20713"/>
                  </a:lnTo>
                  <a:lnTo>
                    <a:pt x="217" y="20828"/>
                  </a:lnTo>
                  <a:lnTo>
                    <a:pt x="1" y="21353"/>
                  </a:lnTo>
                  <a:lnTo>
                    <a:pt x="343" y="21524"/>
                  </a:lnTo>
                  <a:lnTo>
                    <a:pt x="914" y="22117"/>
                  </a:lnTo>
                  <a:lnTo>
                    <a:pt x="1427" y="22117"/>
                  </a:lnTo>
                  <a:lnTo>
                    <a:pt x="1975" y="22151"/>
                  </a:lnTo>
                  <a:lnTo>
                    <a:pt x="2443" y="21855"/>
                  </a:lnTo>
                  <a:lnTo>
                    <a:pt x="2933" y="21604"/>
                  </a:lnTo>
                  <a:lnTo>
                    <a:pt x="3127" y="21638"/>
                  </a:lnTo>
                  <a:lnTo>
                    <a:pt x="3767" y="21159"/>
                  </a:lnTo>
                  <a:lnTo>
                    <a:pt x="4314" y="21113"/>
                  </a:lnTo>
                  <a:lnTo>
                    <a:pt x="4896" y="21010"/>
                  </a:lnTo>
                  <a:lnTo>
                    <a:pt x="5501" y="21181"/>
                  </a:lnTo>
                  <a:lnTo>
                    <a:pt x="6015" y="21102"/>
                  </a:lnTo>
                  <a:lnTo>
                    <a:pt x="6665" y="21067"/>
                  </a:lnTo>
                  <a:lnTo>
                    <a:pt x="7099" y="20702"/>
                  </a:lnTo>
                  <a:lnTo>
                    <a:pt x="7418" y="20234"/>
                  </a:lnTo>
                  <a:lnTo>
                    <a:pt x="8160" y="20017"/>
                  </a:lnTo>
                  <a:lnTo>
                    <a:pt x="9153" y="19561"/>
                  </a:lnTo>
                  <a:lnTo>
                    <a:pt x="9861" y="19618"/>
                  </a:lnTo>
                  <a:lnTo>
                    <a:pt x="10842" y="19310"/>
                  </a:lnTo>
                  <a:lnTo>
                    <a:pt x="11961" y="18990"/>
                  </a:lnTo>
                  <a:lnTo>
                    <a:pt x="13353" y="18899"/>
                  </a:lnTo>
                  <a:lnTo>
                    <a:pt x="13923" y="19344"/>
                  </a:lnTo>
                  <a:lnTo>
                    <a:pt x="14460" y="19378"/>
                  </a:lnTo>
                  <a:lnTo>
                    <a:pt x="15213" y="19915"/>
                  </a:lnTo>
                  <a:lnTo>
                    <a:pt x="14985" y="20131"/>
                  </a:lnTo>
                  <a:lnTo>
                    <a:pt x="15236" y="20474"/>
                  </a:lnTo>
                  <a:lnTo>
                    <a:pt x="15430" y="21124"/>
                  </a:lnTo>
                  <a:lnTo>
                    <a:pt x="15202" y="21615"/>
                  </a:lnTo>
                  <a:lnTo>
                    <a:pt x="15612" y="21980"/>
                  </a:lnTo>
                  <a:lnTo>
                    <a:pt x="16229" y="21250"/>
                  </a:lnTo>
                  <a:lnTo>
                    <a:pt x="16834" y="20953"/>
                  </a:lnTo>
                  <a:lnTo>
                    <a:pt x="17792" y="20166"/>
                  </a:lnTo>
                  <a:lnTo>
                    <a:pt x="17564" y="20839"/>
                  </a:lnTo>
                  <a:lnTo>
                    <a:pt x="17085" y="21296"/>
                  </a:lnTo>
                  <a:lnTo>
                    <a:pt x="16719" y="21832"/>
                  </a:lnTo>
                  <a:lnTo>
                    <a:pt x="16092" y="22323"/>
                  </a:lnTo>
                  <a:lnTo>
                    <a:pt x="16834" y="22151"/>
                  </a:lnTo>
                  <a:lnTo>
                    <a:pt x="17507" y="21524"/>
                  </a:lnTo>
                  <a:lnTo>
                    <a:pt x="17381" y="22208"/>
                  </a:lnTo>
                  <a:lnTo>
                    <a:pt x="16925" y="22654"/>
                  </a:lnTo>
                  <a:lnTo>
                    <a:pt x="17598" y="22768"/>
                  </a:lnTo>
                  <a:lnTo>
                    <a:pt x="17781" y="23144"/>
                  </a:lnTo>
                  <a:lnTo>
                    <a:pt x="17724" y="23612"/>
                  </a:lnTo>
                  <a:lnTo>
                    <a:pt x="17507" y="24308"/>
                  </a:lnTo>
                  <a:lnTo>
                    <a:pt x="17712" y="24879"/>
                  </a:lnTo>
                  <a:lnTo>
                    <a:pt x="18283" y="25153"/>
                  </a:lnTo>
                  <a:lnTo>
                    <a:pt x="18682" y="25210"/>
                  </a:lnTo>
                  <a:lnTo>
                    <a:pt x="19025" y="25347"/>
                  </a:lnTo>
                  <a:lnTo>
                    <a:pt x="19515" y="25609"/>
                  </a:lnTo>
                  <a:lnTo>
                    <a:pt x="20542" y="24936"/>
                  </a:lnTo>
                  <a:lnTo>
                    <a:pt x="21045" y="24765"/>
                  </a:lnTo>
                  <a:lnTo>
                    <a:pt x="20657" y="25244"/>
                  </a:lnTo>
                  <a:lnTo>
                    <a:pt x="21033" y="25404"/>
                  </a:lnTo>
                  <a:lnTo>
                    <a:pt x="21421" y="25803"/>
                  </a:lnTo>
                  <a:lnTo>
                    <a:pt x="22083" y="25415"/>
                  </a:lnTo>
                  <a:lnTo>
                    <a:pt x="22631" y="25062"/>
                  </a:lnTo>
                  <a:lnTo>
                    <a:pt x="23532" y="24674"/>
                  </a:lnTo>
                  <a:lnTo>
                    <a:pt x="24388" y="24651"/>
                  </a:lnTo>
                  <a:lnTo>
                    <a:pt x="24982" y="24320"/>
                  </a:lnTo>
                  <a:lnTo>
                    <a:pt x="25107" y="24034"/>
                  </a:lnTo>
                  <a:lnTo>
                    <a:pt x="25541" y="23395"/>
                  </a:lnTo>
                  <a:lnTo>
                    <a:pt x="26100" y="22711"/>
                  </a:lnTo>
                  <a:lnTo>
                    <a:pt x="26614" y="22254"/>
                  </a:lnTo>
                  <a:lnTo>
                    <a:pt x="27241" y="21455"/>
                  </a:lnTo>
                  <a:lnTo>
                    <a:pt x="27709" y="21010"/>
                  </a:lnTo>
                  <a:lnTo>
                    <a:pt x="28337" y="20303"/>
                  </a:lnTo>
                  <a:lnTo>
                    <a:pt x="29102" y="19858"/>
                  </a:lnTo>
                  <a:lnTo>
                    <a:pt x="29821" y="19024"/>
                  </a:lnTo>
                  <a:lnTo>
                    <a:pt x="30266" y="18385"/>
                  </a:lnTo>
                  <a:lnTo>
                    <a:pt x="30460" y="17872"/>
                  </a:lnTo>
                  <a:lnTo>
                    <a:pt x="31007" y="17062"/>
                  </a:lnTo>
                  <a:lnTo>
                    <a:pt x="31304" y="16651"/>
                  </a:lnTo>
                  <a:lnTo>
                    <a:pt x="31658" y="15829"/>
                  </a:lnTo>
                  <a:lnTo>
                    <a:pt x="31555" y="15064"/>
                  </a:lnTo>
                  <a:lnTo>
                    <a:pt x="31806" y="14505"/>
                  </a:lnTo>
                  <a:lnTo>
                    <a:pt x="31955" y="13980"/>
                  </a:lnTo>
                  <a:lnTo>
                    <a:pt x="31955" y="13250"/>
                  </a:lnTo>
                  <a:lnTo>
                    <a:pt x="31555" y="12520"/>
                  </a:lnTo>
                  <a:lnTo>
                    <a:pt x="31293" y="12166"/>
                  </a:lnTo>
                  <a:lnTo>
                    <a:pt x="30871" y="11607"/>
                  </a:lnTo>
                  <a:lnTo>
                    <a:pt x="30973" y="10659"/>
                  </a:lnTo>
                  <a:lnTo>
                    <a:pt x="30756" y="10796"/>
                  </a:lnTo>
                  <a:lnTo>
                    <a:pt x="30528" y="10397"/>
                  </a:lnTo>
                  <a:lnTo>
                    <a:pt x="30174" y="10602"/>
                  </a:lnTo>
                  <a:lnTo>
                    <a:pt x="30095" y="9609"/>
                  </a:lnTo>
                  <a:lnTo>
                    <a:pt x="29775" y="9039"/>
                  </a:lnTo>
                  <a:lnTo>
                    <a:pt x="29923" y="8833"/>
                  </a:lnTo>
                  <a:lnTo>
                    <a:pt x="29478" y="8434"/>
                  </a:lnTo>
                  <a:lnTo>
                    <a:pt x="29022" y="8000"/>
                  </a:lnTo>
                  <a:lnTo>
                    <a:pt x="28269" y="7532"/>
                  </a:lnTo>
                  <a:lnTo>
                    <a:pt x="28132" y="6916"/>
                  </a:lnTo>
                  <a:lnTo>
                    <a:pt x="28326" y="6448"/>
                  </a:lnTo>
                  <a:lnTo>
                    <a:pt x="28269" y="5661"/>
                  </a:lnTo>
                  <a:lnTo>
                    <a:pt x="28075" y="5558"/>
                  </a:lnTo>
                  <a:lnTo>
                    <a:pt x="28052" y="5102"/>
                  </a:lnTo>
                  <a:lnTo>
                    <a:pt x="28017" y="4326"/>
                  </a:lnTo>
                  <a:lnTo>
                    <a:pt x="28177" y="3926"/>
                  </a:lnTo>
                  <a:lnTo>
                    <a:pt x="27846" y="3561"/>
                  </a:lnTo>
                  <a:lnTo>
                    <a:pt x="27652" y="3184"/>
                  </a:lnTo>
                  <a:lnTo>
                    <a:pt x="27093" y="352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3" name="Google Shape;1383;p39"/>
            <p:cNvSpPr/>
            <p:nvPr/>
          </p:nvSpPr>
          <p:spPr>
            <a:xfrm>
              <a:off x="3889450" y="2003125"/>
              <a:ext cx="130975" cy="57950"/>
            </a:xfrm>
            <a:custGeom>
              <a:avLst/>
              <a:gdLst/>
              <a:ahLst/>
              <a:cxnLst/>
              <a:rect l="l" t="t" r="r" b="b"/>
              <a:pathLst>
                <a:path w="5239" h="2318" extrusionOk="0">
                  <a:moveTo>
                    <a:pt x="5193" y="400"/>
                  </a:moveTo>
                  <a:lnTo>
                    <a:pt x="4862" y="229"/>
                  </a:lnTo>
                  <a:lnTo>
                    <a:pt x="4531" y="275"/>
                  </a:lnTo>
                  <a:lnTo>
                    <a:pt x="3960" y="1"/>
                  </a:lnTo>
                  <a:lnTo>
                    <a:pt x="3721" y="69"/>
                  </a:lnTo>
                  <a:lnTo>
                    <a:pt x="3344" y="434"/>
                  </a:lnTo>
                  <a:lnTo>
                    <a:pt x="2808" y="149"/>
                  </a:lnTo>
                  <a:lnTo>
                    <a:pt x="2591" y="560"/>
                  </a:lnTo>
                  <a:lnTo>
                    <a:pt x="2351" y="674"/>
                  </a:lnTo>
                  <a:lnTo>
                    <a:pt x="2488" y="1245"/>
                  </a:lnTo>
                  <a:lnTo>
                    <a:pt x="2431" y="1404"/>
                  </a:lnTo>
                  <a:lnTo>
                    <a:pt x="2191" y="1210"/>
                  </a:lnTo>
                  <a:lnTo>
                    <a:pt x="1849" y="1188"/>
                  </a:lnTo>
                  <a:lnTo>
                    <a:pt x="1358" y="1359"/>
                  </a:lnTo>
                  <a:lnTo>
                    <a:pt x="731" y="1313"/>
                  </a:lnTo>
                  <a:lnTo>
                    <a:pt x="651" y="1541"/>
                  </a:lnTo>
                  <a:lnTo>
                    <a:pt x="286" y="1302"/>
                  </a:lnTo>
                  <a:lnTo>
                    <a:pt x="69" y="1347"/>
                  </a:lnTo>
                  <a:lnTo>
                    <a:pt x="92" y="1496"/>
                  </a:lnTo>
                  <a:lnTo>
                    <a:pt x="0" y="1724"/>
                  </a:lnTo>
                  <a:lnTo>
                    <a:pt x="320" y="1884"/>
                  </a:lnTo>
                  <a:lnTo>
                    <a:pt x="696" y="1918"/>
                  </a:lnTo>
                  <a:lnTo>
                    <a:pt x="1130" y="2044"/>
                  </a:lnTo>
                  <a:lnTo>
                    <a:pt x="1210" y="1872"/>
                  </a:lnTo>
                  <a:lnTo>
                    <a:pt x="1895" y="1713"/>
                  </a:lnTo>
                  <a:lnTo>
                    <a:pt x="2077" y="2032"/>
                  </a:lnTo>
                  <a:lnTo>
                    <a:pt x="3104" y="2260"/>
                  </a:lnTo>
                  <a:lnTo>
                    <a:pt x="3698" y="2317"/>
                  </a:lnTo>
                  <a:lnTo>
                    <a:pt x="4040" y="2112"/>
                  </a:lnTo>
                  <a:lnTo>
                    <a:pt x="4656" y="2101"/>
                  </a:lnTo>
                  <a:lnTo>
                    <a:pt x="4782" y="1941"/>
                  </a:lnTo>
                  <a:lnTo>
                    <a:pt x="4976" y="1370"/>
                  </a:lnTo>
                  <a:lnTo>
                    <a:pt x="4816" y="1188"/>
                  </a:lnTo>
                  <a:lnTo>
                    <a:pt x="5216" y="1188"/>
                  </a:lnTo>
                  <a:lnTo>
                    <a:pt x="5239" y="811"/>
                  </a:lnTo>
                  <a:lnTo>
                    <a:pt x="5147" y="51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4" name="Google Shape;1384;p39"/>
            <p:cNvSpPr/>
            <p:nvPr/>
          </p:nvSpPr>
          <p:spPr>
            <a:xfrm>
              <a:off x="4546500" y="2161475"/>
              <a:ext cx="104725" cy="81050"/>
            </a:xfrm>
            <a:custGeom>
              <a:avLst/>
              <a:gdLst/>
              <a:ahLst/>
              <a:cxnLst/>
              <a:rect l="l" t="t" r="r" b="b"/>
              <a:pathLst>
                <a:path w="4189" h="3242" extrusionOk="0">
                  <a:moveTo>
                    <a:pt x="286" y="1895"/>
                  </a:moveTo>
                  <a:lnTo>
                    <a:pt x="149" y="1929"/>
                  </a:lnTo>
                  <a:lnTo>
                    <a:pt x="320" y="2272"/>
                  </a:lnTo>
                  <a:lnTo>
                    <a:pt x="777" y="2682"/>
                  </a:lnTo>
                  <a:lnTo>
                    <a:pt x="1302" y="2808"/>
                  </a:lnTo>
                  <a:lnTo>
                    <a:pt x="902" y="2283"/>
                  </a:lnTo>
                  <a:lnTo>
                    <a:pt x="879" y="2135"/>
                  </a:lnTo>
                  <a:lnTo>
                    <a:pt x="548" y="2135"/>
                  </a:lnTo>
                  <a:close/>
                  <a:moveTo>
                    <a:pt x="1769" y="571"/>
                  </a:moveTo>
                  <a:lnTo>
                    <a:pt x="1165" y="23"/>
                  </a:lnTo>
                  <a:lnTo>
                    <a:pt x="948" y="1"/>
                  </a:lnTo>
                  <a:lnTo>
                    <a:pt x="788" y="126"/>
                  </a:lnTo>
                  <a:lnTo>
                    <a:pt x="1245" y="617"/>
                  </a:lnTo>
                  <a:lnTo>
                    <a:pt x="1165" y="708"/>
                  </a:lnTo>
                  <a:lnTo>
                    <a:pt x="765" y="651"/>
                  </a:lnTo>
                  <a:lnTo>
                    <a:pt x="160" y="400"/>
                  </a:lnTo>
                  <a:lnTo>
                    <a:pt x="1" y="537"/>
                  </a:lnTo>
                  <a:lnTo>
                    <a:pt x="206" y="788"/>
                  </a:lnTo>
                  <a:lnTo>
                    <a:pt x="514" y="936"/>
                  </a:lnTo>
                  <a:lnTo>
                    <a:pt x="423" y="1153"/>
                  </a:lnTo>
                  <a:lnTo>
                    <a:pt x="857" y="1473"/>
                  </a:lnTo>
                  <a:lnTo>
                    <a:pt x="720" y="1758"/>
                  </a:lnTo>
                  <a:lnTo>
                    <a:pt x="1073" y="1998"/>
                  </a:lnTo>
                  <a:lnTo>
                    <a:pt x="1427" y="2157"/>
                  </a:lnTo>
                  <a:lnTo>
                    <a:pt x="1564" y="2785"/>
                  </a:lnTo>
                  <a:lnTo>
                    <a:pt x="2317" y="2112"/>
                  </a:lnTo>
                  <a:lnTo>
                    <a:pt x="2591" y="2043"/>
                  </a:lnTo>
                  <a:lnTo>
                    <a:pt x="2854" y="2306"/>
                  </a:lnTo>
                  <a:lnTo>
                    <a:pt x="2682" y="2751"/>
                  </a:lnTo>
                  <a:lnTo>
                    <a:pt x="3230" y="3242"/>
                  </a:lnTo>
                  <a:lnTo>
                    <a:pt x="3413" y="3196"/>
                  </a:lnTo>
                  <a:lnTo>
                    <a:pt x="3299" y="2739"/>
                  </a:lnTo>
                  <a:lnTo>
                    <a:pt x="3538" y="2523"/>
                  </a:lnTo>
                  <a:lnTo>
                    <a:pt x="3595" y="2214"/>
                  </a:lnTo>
                  <a:lnTo>
                    <a:pt x="3584" y="1496"/>
                  </a:lnTo>
                  <a:lnTo>
                    <a:pt x="4189" y="1427"/>
                  </a:lnTo>
                  <a:lnTo>
                    <a:pt x="3904" y="1187"/>
                  </a:lnTo>
                  <a:lnTo>
                    <a:pt x="3538" y="1153"/>
                  </a:lnTo>
                  <a:lnTo>
                    <a:pt x="3048" y="514"/>
                  </a:lnTo>
                  <a:lnTo>
                    <a:pt x="2557" y="58"/>
                  </a:lnTo>
                  <a:lnTo>
                    <a:pt x="2557" y="58"/>
                  </a:lnTo>
                  <a:lnTo>
                    <a:pt x="2192" y="411"/>
                  </a:lnTo>
                  <a:lnTo>
                    <a:pt x="2112" y="62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5" name="Google Shape;1385;p39"/>
            <p:cNvSpPr/>
            <p:nvPr/>
          </p:nvSpPr>
          <p:spPr>
            <a:xfrm>
              <a:off x="4302575" y="3165450"/>
              <a:ext cx="34825" cy="48250"/>
            </a:xfrm>
            <a:custGeom>
              <a:avLst/>
              <a:gdLst/>
              <a:ahLst/>
              <a:cxnLst/>
              <a:rect l="l" t="t" r="r" b="b"/>
              <a:pathLst>
                <a:path w="1393" h="1930" extrusionOk="0">
                  <a:moveTo>
                    <a:pt x="1221" y="412"/>
                  </a:moveTo>
                  <a:lnTo>
                    <a:pt x="1176" y="58"/>
                  </a:lnTo>
                  <a:lnTo>
                    <a:pt x="1176" y="58"/>
                  </a:lnTo>
                  <a:lnTo>
                    <a:pt x="742" y="1"/>
                  </a:lnTo>
                  <a:lnTo>
                    <a:pt x="502" y="514"/>
                  </a:lnTo>
                  <a:lnTo>
                    <a:pt x="0" y="446"/>
                  </a:lnTo>
                  <a:lnTo>
                    <a:pt x="206" y="857"/>
                  </a:lnTo>
                  <a:lnTo>
                    <a:pt x="217" y="1017"/>
                  </a:lnTo>
                  <a:lnTo>
                    <a:pt x="502" y="1884"/>
                  </a:lnTo>
                  <a:lnTo>
                    <a:pt x="491" y="1930"/>
                  </a:lnTo>
                  <a:lnTo>
                    <a:pt x="571" y="1907"/>
                  </a:lnTo>
                  <a:lnTo>
                    <a:pt x="879" y="1587"/>
                  </a:lnTo>
                  <a:lnTo>
                    <a:pt x="1187" y="1108"/>
                  </a:lnTo>
                  <a:lnTo>
                    <a:pt x="1392" y="914"/>
                  </a:lnTo>
                  <a:lnTo>
                    <a:pt x="1392" y="62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6" name="Google Shape;1386;p39"/>
            <p:cNvSpPr/>
            <p:nvPr/>
          </p:nvSpPr>
          <p:spPr>
            <a:xfrm>
              <a:off x="3764775" y="1949775"/>
              <a:ext cx="63350" cy="42825"/>
            </a:xfrm>
            <a:custGeom>
              <a:avLst/>
              <a:gdLst/>
              <a:ahLst/>
              <a:cxnLst/>
              <a:rect l="l" t="t" r="r" b="b"/>
              <a:pathLst>
                <a:path w="2534" h="1713" extrusionOk="0">
                  <a:moveTo>
                    <a:pt x="1689" y="1"/>
                  </a:moveTo>
                  <a:lnTo>
                    <a:pt x="1062" y="183"/>
                  </a:lnTo>
                  <a:lnTo>
                    <a:pt x="548" y="115"/>
                  </a:lnTo>
                  <a:lnTo>
                    <a:pt x="548" y="115"/>
                  </a:lnTo>
                  <a:lnTo>
                    <a:pt x="0" y="286"/>
                  </a:lnTo>
                  <a:lnTo>
                    <a:pt x="103" y="594"/>
                  </a:lnTo>
                  <a:lnTo>
                    <a:pt x="422" y="606"/>
                  </a:lnTo>
                  <a:lnTo>
                    <a:pt x="765" y="948"/>
                  </a:lnTo>
                  <a:lnTo>
                    <a:pt x="1244" y="1370"/>
                  </a:lnTo>
                  <a:lnTo>
                    <a:pt x="1598" y="1302"/>
                  </a:lnTo>
                  <a:lnTo>
                    <a:pt x="2226" y="1712"/>
                  </a:lnTo>
                  <a:lnTo>
                    <a:pt x="2283" y="1210"/>
                  </a:lnTo>
                  <a:lnTo>
                    <a:pt x="2477" y="1176"/>
                  </a:lnTo>
                  <a:lnTo>
                    <a:pt x="2534" y="583"/>
                  </a:lnTo>
                  <a:lnTo>
                    <a:pt x="2134" y="37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7" name="Google Shape;1387;p39"/>
            <p:cNvSpPr/>
            <p:nvPr/>
          </p:nvSpPr>
          <p:spPr>
            <a:xfrm>
              <a:off x="3736525" y="2834500"/>
              <a:ext cx="60500" cy="138400"/>
            </a:xfrm>
            <a:custGeom>
              <a:avLst/>
              <a:gdLst/>
              <a:ahLst/>
              <a:cxnLst/>
              <a:rect l="l" t="t" r="r" b="b"/>
              <a:pathLst>
                <a:path w="2420" h="5536" extrusionOk="0">
                  <a:moveTo>
                    <a:pt x="2271" y="526"/>
                  </a:moveTo>
                  <a:lnTo>
                    <a:pt x="1667" y="1"/>
                  </a:lnTo>
                  <a:lnTo>
                    <a:pt x="1381" y="1"/>
                  </a:lnTo>
                  <a:lnTo>
                    <a:pt x="1107" y="275"/>
                  </a:lnTo>
                  <a:lnTo>
                    <a:pt x="936" y="537"/>
                  </a:lnTo>
                  <a:lnTo>
                    <a:pt x="548" y="628"/>
                  </a:lnTo>
                  <a:lnTo>
                    <a:pt x="377" y="1028"/>
                  </a:lnTo>
                  <a:lnTo>
                    <a:pt x="103" y="1131"/>
                  </a:lnTo>
                  <a:lnTo>
                    <a:pt x="0" y="1599"/>
                  </a:lnTo>
                  <a:lnTo>
                    <a:pt x="251" y="1872"/>
                  </a:lnTo>
                  <a:lnTo>
                    <a:pt x="537" y="2192"/>
                  </a:lnTo>
                  <a:lnTo>
                    <a:pt x="560" y="2637"/>
                  </a:lnTo>
                  <a:lnTo>
                    <a:pt x="719" y="2820"/>
                  </a:lnTo>
                  <a:lnTo>
                    <a:pt x="697" y="4908"/>
                  </a:lnTo>
                  <a:lnTo>
                    <a:pt x="891" y="5536"/>
                  </a:lnTo>
                  <a:lnTo>
                    <a:pt x="1552" y="5422"/>
                  </a:lnTo>
                  <a:lnTo>
                    <a:pt x="1587" y="3961"/>
                  </a:lnTo>
                  <a:lnTo>
                    <a:pt x="1575" y="3379"/>
                  </a:lnTo>
                  <a:lnTo>
                    <a:pt x="1712" y="2808"/>
                  </a:lnTo>
                  <a:lnTo>
                    <a:pt x="1963" y="2534"/>
                  </a:lnTo>
                  <a:lnTo>
                    <a:pt x="2351" y="1964"/>
                  </a:lnTo>
                  <a:lnTo>
                    <a:pt x="2260" y="1724"/>
                  </a:lnTo>
                  <a:lnTo>
                    <a:pt x="2420" y="1370"/>
                  </a:lnTo>
                  <a:lnTo>
                    <a:pt x="2249" y="82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8" name="Google Shape;1388;p39"/>
            <p:cNvSpPr/>
            <p:nvPr/>
          </p:nvSpPr>
          <p:spPr>
            <a:xfrm>
              <a:off x="3612125" y="2769175"/>
              <a:ext cx="152375" cy="124975"/>
            </a:xfrm>
            <a:custGeom>
              <a:avLst/>
              <a:gdLst/>
              <a:ahLst/>
              <a:cxnLst/>
              <a:rect l="l" t="t" r="r" b="b"/>
              <a:pathLst>
                <a:path w="6095" h="4999" extrusionOk="0">
                  <a:moveTo>
                    <a:pt x="4668" y="172"/>
                  </a:moveTo>
                  <a:lnTo>
                    <a:pt x="4155" y="172"/>
                  </a:lnTo>
                  <a:lnTo>
                    <a:pt x="3961" y="0"/>
                  </a:lnTo>
                  <a:lnTo>
                    <a:pt x="3527" y="126"/>
                  </a:lnTo>
                  <a:lnTo>
                    <a:pt x="2785" y="503"/>
                  </a:lnTo>
                  <a:lnTo>
                    <a:pt x="2625" y="788"/>
                  </a:lnTo>
                  <a:lnTo>
                    <a:pt x="2021" y="1199"/>
                  </a:lnTo>
                  <a:lnTo>
                    <a:pt x="1906" y="1427"/>
                  </a:lnTo>
                  <a:lnTo>
                    <a:pt x="1576" y="1610"/>
                  </a:lnTo>
                  <a:lnTo>
                    <a:pt x="1188" y="1484"/>
                  </a:lnTo>
                  <a:lnTo>
                    <a:pt x="959" y="1712"/>
                  </a:lnTo>
                  <a:lnTo>
                    <a:pt x="845" y="2340"/>
                  </a:lnTo>
                  <a:lnTo>
                    <a:pt x="206" y="3082"/>
                  </a:lnTo>
                  <a:lnTo>
                    <a:pt x="229" y="3401"/>
                  </a:lnTo>
                  <a:lnTo>
                    <a:pt x="1" y="3778"/>
                  </a:lnTo>
                  <a:lnTo>
                    <a:pt x="58" y="4314"/>
                  </a:lnTo>
                  <a:lnTo>
                    <a:pt x="423" y="4508"/>
                  </a:lnTo>
                  <a:lnTo>
                    <a:pt x="560" y="4805"/>
                  </a:lnTo>
                  <a:lnTo>
                    <a:pt x="914" y="4999"/>
                  </a:lnTo>
                  <a:lnTo>
                    <a:pt x="1188" y="4771"/>
                  </a:lnTo>
                  <a:lnTo>
                    <a:pt x="1576" y="4736"/>
                  </a:lnTo>
                  <a:lnTo>
                    <a:pt x="2112" y="4965"/>
                  </a:lnTo>
                  <a:lnTo>
                    <a:pt x="1998" y="4280"/>
                  </a:lnTo>
                  <a:lnTo>
                    <a:pt x="2032" y="3766"/>
                  </a:lnTo>
                  <a:lnTo>
                    <a:pt x="3413" y="3721"/>
                  </a:lnTo>
                  <a:lnTo>
                    <a:pt x="3755" y="3801"/>
                  </a:lnTo>
                  <a:lnTo>
                    <a:pt x="4018" y="3652"/>
                  </a:lnTo>
                  <a:lnTo>
                    <a:pt x="4383" y="3721"/>
                  </a:lnTo>
                  <a:lnTo>
                    <a:pt x="5079" y="3744"/>
                  </a:lnTo>
                  <a:lnTo>
                    <a:pt x="5353" y="3641"/>
                  </a:lnTo>
                  <a:lnTo>
                    <a:pt x="5524" y="3241"/>
                  </a:lnTo>
                  <a:lnTo>
                    <a:pt x="5912" y="3150"/>
                  </a:lnTo>
                  <a:lnTo>
                    <a:pt x="6083" y="2888"/>
                  </a:lnTo>
                  <a:lnTo>
                    <a:pt x="6095" y="2260"/>
                  </a:lnTo>
                  <a:lnTo>
                    <a:pt x="5182" y="2055"/>
                  </a:lnTo>
                  <a:lnTo>
                    <a:pt x="5159" y="1610"/>
                  </a:lnTo>
                  <a:lnTo>
                    <a:pt x="4714" y="1028"/>
                  </a:lnTo>
                  <a:lnTo>
                    <a:pt x="4600" y="61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9" name="Google Shape;1389;p39"/>
            <p:cNvSpPr/>
            <p:nvPr/>
          </p:nvSpPr>
          <p:spPr>
            <a:xfrm>
              <a:off x="5438375" y="2512125"/>
              <a:ext cx="102725" cy="130975"/>
            </a:xfrm>
            <a:custGeom>
              <a:avLst/>
              <a:gdLst/>
              <a:ahLst/>
              <a:cxnLst/>
              <a:rect l="l" t="t" r="r" b="b"/>
              <a:pathLst>
                <a:path w="4109" h="5239" extrusionOk="0">
                  <a:moveTo>
                    <a:pt x="4040" y="3994"/>
                  </a:moveTo>
                  <a:lnTo>
                    <a:pt x="3401" y="2545"/>
                  </a:lnTo>
                  <a:lnTo>
                    <a:pt x="3184" y="2568"/>
                  </a:lnTo>
                  <a:lnTo>
                    <a:pt x="3161" y="3138"/>
                  </a:lnTo>
                  <a:lnTo>
                    <a:pt x="2659" y="2671"/>
                  </a:lnTo>
                  <a:lnTo>
                    <a:pt x="2819" y="2146"/>
                  </a:lnTo>
                  <a:lnTo>
                    <a:pt x="3161" y="2100"/>
                  </a:lnTo>
                  <a:lnTo>
                    <a:pt x="3390" y="1335"/>
                  </a:lnTo>
                  <a:lnTo>
                    <a:pt x="2899" y="1176"/>
                  </a:lnTo>
                  <a:lnTo>
                    <a:pt x="2191" y="1198"/>
                  </a:lnTo>
                  <a:lnTo>
                    <a:pt x="1415" y="1073"/>
                  </a:lnTo>
                  <a:lnTo>
                    <a:pt x="1244" y="445"/>
                  </a:lnTo>
                  <a:lnTo>
                    <a:pt x="856" y="388"/>
                  </a:lnTo>
                  <a:lnTo>
                    <a:pt x="171" y="0"/>
                  </a:lnTo>
                  <a:lnTo>
                    <a:pt x="0" y="616"/>
                  </a:lnTo>
                  <a:lnTo>
                    <a:pt x="662" y="1096"/>
                  </a:lnTo>
                  <a:lnTo>
                    <a:pt x="217" y="1438"/>
                  </a:lnTo>
                  <a:lnTo>
                    <a:pt x="103" y="1769"/>
                  </a:lnTo>
                  <a:lnTo>
                    <a:pt x="628" y="2009"/>
                  </a:lnTo>
                  <a:lnTo>
                    <a:pt x="571" y="2556"/>
                  </a:lnTo>
                  <a:lnTo>
                    <a:pt x="947" y="3241"/>
                  </a:lnTo>
                  <a:lnTo>
                    <a:pt x="1176" y="3983"/>
                  </a:lnTo>
                  <a:lnTo>
                    <a:pt x="1484" y="4063"/>
                  </a:lnTo>
                  <a:lnTo>
                    <a:pt x="1735" y="4166"/>
                  </a:lnTo>
                  <a:lnTo>
                    <a:pt x="1815" y="3994"/>
                  </a:lnTo>
                  <a:lnTo>
                    <a:pt x="2168" y="4177"/>
                  </a:lnTo>
                  <a:lnTo>
                    <a:pt x="2362" y="3675"/>
                  </a:lnTo>
                  <a:lnTo>
                    <a:pt x="2226" y="3310"/>
                  </a:lnTo>
                  <a:lnTo>
                    <a:pt x="2956" y="3332"/>
                  </a:lnTo>
                  <a:lnTo>
                    <a:pt x="3355" y="3869"/>
                  </a:lnTo>
                  <a:lnTo>
                    <a:pt x="3572" y="4302"/>
                  </a:lnTo>
                  <a:lnTo>
                    <a:pt x="3686" y="4759"/>
                  </a:lnTo>
                  <a:lnTo>
                    <a:pt x="3972" y="5238"/>
                  </a:lnTo>
                  <a:lnTo>
                    <a:pt x="3812" y="4508"/>
                  </a:lnTo>
                  <a:lnTo>
                    <a:pt x="4109" y="464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0" name="Google Shape;1390;p39"/>
            <p:cNvSpPr/>
            <p:nvPr/>
          </p:nvSpPr>
          <p:spPr>
            <a:xfrm>
              <a:off x="4126250" y="2109550"/>
              <a:ext cx="111850" cy="65925"/>
            </a:xfrm>
            <a:custGeom>
              <a:avLst/>
              <a:gdLst/>
              <a:ahLst/>
              <a:cxnLst/>
              <a:rect l="l" t="t" r="r" b="b"/>
              <a:pathLst>
                <a:path w="4474" h="2637" extrusionOk="0">
                  <a:moveTo>
                    <a:pt x="4474" y="468"/>
                  </a:moveTo>
                  <a:lnTo>
                    <a:pt x="4040" y="366"/>
                  </a:lnTo>
                  <a:lnTo>
                    <a:pt x="3470" y="58"/>
                  </a:lnTo>
                  <a:lnTo>
                    <a:pt x="2648" y="252"/>
                  </a:lnTo>
                  <a:lnTo>
                    <a:pt x="2317" y="480"/>
                  </a:lnTo>
                  <a:lnTo>
                    <a:pt x="1256" y="434"/>
                  </a:lnTo>
                  <a:lnTo>
                    <a:pt x="685" y="297"/>
                  </a:lnTo>
                  <a:lnTo>
                    <a:pt x="411" y="366"/>
                  </a:lnTo>
                  <a:lnTo>
                    <a:pt x="149" y="0"/>
                  </a:lnTo>
                  <a:lnTo>
                    <a:pt x="0" y="194"/>
                  </a:lnTo>
                  <a:lnTo>
                    <a:pt x="92" y="525"/>
                  </a:lnTo>
                  <a:lnTo>
                    <a:pt x="491" y="891"/>
                  </a:lnTo>
                  <a:lnTo>
                    <a:pt x="251" y="1165"/>
                  </a:lnTo>
                  <a:lnTo>
                    <a:pt x="149" y="1450"/>
                  </a:lnTo>
                  <a:lnTo>
                    <a:pt x="240" y="1553"/>
                  </a:lnTo>
                  <a:lnTo>
                    <a:pt x="137" y="1678"/>
                  </a:lnTo>
                  <a:lnTo>
                    <a:pt x="537" y="1963"/>
                  </a:lnTo>
                  <a:lnTo>
                    <a:pt x="651" y="2545"/>
                  </a:lnTo>
                  <a:lnTo>
                    <a:pt x="1187" y="2580"/>
                  </a:lnTo>
                  <a:lnTo>
                    <a:pt x="1746" y="2329"/>
                  </a:lnTo>
                  <a:lnTo>
                    <a:pt x="2306" y="2637"/>
                  </a:lnTo>
                  <a:lnTo>
                    <a:pt x="2956" y="2545"/>
                  </a:lnTo>
                  <a:lnTo>
                    <a:pt x="2922" y="2123"/>
                  </a:lnTo>
                  <a:lnTo>
                    <a:pt x="3630" y="1838"/>
                  </a:lnTo>
                  <a:lnTo>
                    <a:pt x="4269" y="1952"/>
                  </a:lnTo>
                  <a:lnTo>
                    <a:pt x="3972" y="1450"/>
                  </a:lnTo>
                  <a:lnTo>
                    <a:pt x="4154" y="82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1" name="Google Shape;1391;p39"/>
            <p:cNvSpPr/>
            <p:nvPr/>
          </p:nvSpPr>
          <p:spPr>
            <a:xfrm>
              <a:off x="4004425" y="2087575"/>
              <a:ext cx="71075" cy="56800"/>
            </a:xfrm>
            <a:custGeom>
              <a:avLst/>
              <a:gdLst/>
              <a:ahLst/>
              <a:cxnLst/>
              <a:rect l="l" t="t" r="r" b="b"/>
              <a:pathLst>
                <a:path w="2843" h="2272" extrusionOk="0">
                  <a:moveTo>
                    <a:pt x="879" y="1"/>
                  </a:moveTo>
                  <a:lnTo>
                    <a:pt x="548" y="24"/>
                  </a:lnTo>
                  <a:lnTo>
                    <a:pt x="400" y="206"/>
                  </a:lnTo>
                  <a:lnTo>
                    <a:pt x="137" y="1"/>
                  </a:lnTo>
                  <a:lnTo>
                    <a:pt x="0" y="366"/>
                  </a:lnTo>
                  <a:lnTo>
                    <a:pt x="388" y="777"/>
                  </a:lnTo>
                  <a:lnTo>
                    <a:pt x="571" y="1051"/>
                  </a:lnTo>
                  <a:lnTo>
                    <a:pt x="925" y="1370"/>
                  </a:lnTo>
                  <a:lnTo>
                    <a:pt x="1210" y="1576"/>
                  </a:lnTo>
                  <a:lnTo>
                    <a:pt x="1530" y="1929"/>
                  </a:lnTo>
                  <a:lnTo>
                    <a:pt x="2203" y="2272"/>
                  </a:lnTo>
                  <a:lnTo>
                    <a:pt x="2260" y="1781"/>
                  </a:lnTo>
                  <a:lnTo>
                    <a:pt x="2477" y="1587"/>
                  </a:lnTo>
                  <a:lnTo>
                    <a:pt x="2602" y="1496"/>
                  </a:lnTo>
                  <a:lnTo>
                    <a:pt x="2774" y="1462"/>
                  </a:lnTo>
                  <a:lnTo>
                    <a:pt x="2842" y="1051"/>
                  </a:lnTo>
                  <a:lnTo>
                    <a:pt x="2454" y="720"/>
                  </a:lnTo>
                  <a:lnTo>
                    <a:pt x="2602" y="332"/>
                  </a:lnTo>
                  <a:lnTo>
                    <a:pt x="2340" y="332"/>
                  </a:lnTo>
                  <a:lnTo>
                    <a:pt x="2340" y="332"/>
                  </a:lnTo>
                  <a:lnTo>
                    <a:pt x="1998" y="138"/>
                  </a:lnTo>
                  <a:lnTo>
                    <a:pt x="1507" y="14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2" name="Google Shape;1392;p39"/>
            <p:cNvSpPr/>
            <p:nvPr/>
          </p:nvSpPr>
          <p:spPr>
            <a:xfrm>
              <a:off x="4117700" y="1848775"/>
              <a:ext cx="158350" cy="104450"/>
            </a:xfrm>
            <a:custGeom>
              <a:avLst/>
              <a:gdLst/>
              <a:ahLst/>
              <a:cxnLst/>
              <a:rect l="l" t="t" r="r" b="b"/>
              <a:pathLst>
                <a:path w="6334" h="4178" extrusionOk="0">
                  <a:moveTo>
                    <a:pt x="3561" y="218"/>
                  </a:moveTo>
                  <a:lnTo>
                    <a:pt x="2819" y="1"/>
                  </a:lnTo>
                  <a:lnTo>
                    <a:pt x="2168" y="332"/>
                  </a:lnTo>
                  <a:lnTo>
                    <a:pt x="1792" y="469"/>
                  </a:lnTo>
                  <a:lnTo>
                    <a:pt x="1917" y="845"/>
                  </a:lnTo>
                  <a:lnTo>
                    <a:pt x="1427" y="1131"/>
                  </a:lnTo>
                  <a:lnTo>
                    <a:pt x="1347" y="1610"/>
                  </a:lnTo>
                  <a:lnTo>
                    <a:pt x="662" y="1929"/>
                  </a:lnTo>
                  <a:lnTo>
                    <a:pt x="11" y="1929"/>
                  </a:lnTo>
                  <a:lnTo>
                    <a:pt x="91" y="2306"/>
                  </a:lnTo>
                  <a:lnTo>
                    <a:pt x="342" y="2637"/>
                  </a:lnTo>
                  <a:lnTo>
                    <a:pt x="377" y="2979"/>
                  </a:lnTo>
                  <a:lnTo>
                    <a:pt x="0" y="3151"/>
                  </a:lnTo>
                  <a:lnTo>
                    <a:pt x="263" y="3561"/>
                  </a:lnTo>
                  <a:lnTo>
                    <a:pt x="342" y="3949"/>
                  </a:lnTo>
                  <a:lnTo>
                    <a:pt x="651" y="3904"/>
                  </a:lnTo>
                  <a:lnTo>
                    <a:pt x="993" y="3675"/>
                  </a:lnTo>
                  <a:lnTo>
                    <a:pt x="1518" y="3653"/>
                  </a:lnTo>
                  <a:lnTo>
                    <a:pt x="2237" y="3721"/>
                  </a:lnTo>
                  <a:lnTo>
                    <a:pt x="3036" y="3938"/>
                  </a:lnTo>
                  <a:lnTo>
                    <a:pt x="3572" y="3949"/>
                  </a:lnTo>
                  <a:lnTo>
                    <a:pt x="3857" y="4075"/>
                  </a:lnTo>
                  <a:lnTo>
                    <a:pt x="4086" y="3927"/>
                  </a:lnTo>
                  <a:lnTo>
                    <a:pt x="4302" y="4132"/>
                  </a:lnTo>
                  <a:lnTo>
                    <a:pt x="4919" y="4098"/>
                  </a:lnTo>
                  <a:lnTo>
                    <a:pt x="5204" y="4178"/>
                  </a:lnTo>
                  <a:lnTo>
                    <a:pt x="5170" y="3733"/>
                  </a:lnTo>
                  <a:lnTo>
                    <a:pt x="5341" y="3539"/>
                  </a:lnTo>
                  <a:lnTo>
                    <a:pt x="5934" y="3493"/>
                  </a:lnTo>
                  <a:lnTo>
                    <a:pt x="5934" y="3493"/>
                  </a:lnTo>
                  <a:lnTo>
                    <a:pt x="5649" y="2934"/>
                  </a:lnTo>
                  <a:lnTo>
                    <a:pt x="5432" y="2648"/>
                  </a:lnTo>
                  <a:lnTo>
                    <a:pt x="5546" y="2569"/>
                  </a:lnTo>
                  <a:lnTo>
                    <a:pt x="6106" y="2591"/>
                  </a:lnTo>
                  <a:lnTo>
                    <a:pt x="6334" y="2409"/>
                  </a:lnTo>
                  <a:lnTo>
                    <a:pt x="6083" y="2180"/>
                  </a:lnTo>
                  <a:lnTo>
                    <a:pt x="5603" y="2021"/>
                  </a:lnTo>
                  <a:lnTo>
                    <a:pt x="5615" y="1861"/>
                  </a:lnTo>
                  <a:lnTo>
                    <a:pt x="5295" y="1713"/>
                  </a:lnTo>
                  <a:lnTo>
                    <a:pt x="4770" y="1153"/>
                  </a:lnTo>
                  <a:lnTo>
                    <a:pt x="4862" y="925"/>
                  </a:lnTo>
                  <a:lnTo>
                    <a:pt x="4713" y="514"/>
                  </a:lnTo>
                  <a:lnTo>
                    <a:pt x="4029" y="309"/>
                  </a:lnTo>
                  <a:lnTo>
                    <a:pt x="3698" y="41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3" name="Google Shape;1393;p39"/>
            <p:cNvSpPr/>
            <p:nvPr/>
          </p:nvSpPr>
          <p:spPr>
            <a:xfrm>
              <a:off x="1953075" y="2692425"/>
              <a:ext cx="29125" cy="59375"/>
            </a:xfrm>
            <a:custGeom>
              <a:avLst/>
              <a:gdLst/>
              <a:ahLst/>
              <a:cxnLst/>
              <a:rect l="l" t="t" r="r" b="b"/>
              <a:pathLst>
                <a:path w="1165" h="2375" extrusionOk="0">
                  <a:moveTo>
                    <a:pt x="229" y="2374"/>
                  </a:moveTo>
                  <a:lnTo>
                    <a:pt x="434" y="2055"/>
                  </a:lnTo>
                  <a:lnTo>
                    <a:pt x="571" y="2032"/>
                  </a:lnTo>
                  <a:lnTo>
                    <a:pt x="765" y="1792"/>
                  </a:lnTo>
                  <a:lnTo>
                    <a:pt x="902" y="1336"/>
                  </a:lnTo>
                  <a:lnTo>
                    <a:pt x="857" y="1244"/>
                  </a:lnTo>
                  <a:lnTo>
                    <a:pt x="982" y="914"/>
                  </a:lnTo>
                  <a:lnTo>
                    <a:pt x="937" y="777"/>
                  </a:lnTo>
                  <a:lnTo>
                    <a:pt x="1119" y="389"/>
                  </a:lnTo>
                  <a:lnTo>
                    <a:pt x="1165" y="138"/>
                  </a:lnTo>
                  <a:lnTo>
                    <a:pt x="1005" y="138"/>
                  </a:lnTo>
                  <a:lnTo>
                    <a:pt x="1016" y="1"/>
                  </a:lnTo>
                  <a:lnTo>
                    <a:pt x="879" y="1"/>
                  </a:lnTo>
                  <a:lnTo>
                    <a:pt x="514" y="560"/>
                  </a:lnTo>
                  <a:lnTo>
                    <a:pt x="389" y="446"/>
                  </a:lnTo>
                  <a:lnTo>
                    <a:pt x="286" y="491"/>
                  </a:lnTo>
                  <a:lnTo>
                    <a:pt x="275" y="628"/>
                  </a:lnTo>
                  <a:lnTo>
                    <a:pt x="172" y="1347"/>
                  </a:lnTo>
                  <a:lnTo>
                    <a:pt x="1" y="237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4" name="Google Shape;1394;p39"/>
            <p:cNvSpPr/>
            <p:nvPr/>
          </p:nvSpPr>
          <p:spPr>
            <a:xfrm>
              <a:off x="2335100" y="3333800"/>
              <a:ext cx="250800" cy="297300"/>
            </a:xfrm>
            <a:custGeom>
              <a:avLst/>
              <a:gdLst/>
              <a:ahLst/>
              <a:cxnLst/>
              <a:rect l="l" t="t" r="r" b="b"/>
              <a:pathLst>
                <a:path w="10032" h="11892" extrusionOk="0">
                  <a:moveTo>
                    <a:pt x="9655" y="9438"/>
                  </a:moveTo>
                  <a:lnTo>
                    <a:pt x="9884" y="9255"/>
                  </a:lnTo>
                  <a:lnTo>
                    <a:pt x="9769" y="8742"/>
                  </a:lnTo>
                  <a:lnTo>
                    <a:pt x="9963" y="8342"/>
                  </a:lnTo>
                  <a:lnTo>
                    <a:pt x="10032" y="7635"/>
                  </a:lnTo>
                  <a:lnTo>
                    <a:pt x="9804" y="7064"/>
                  </a:lnTo>
                  <a:lnTo>
                    <a:pt x="9347" y="6813"/>
                  </a:lnTo>
                  <a:lnTo>
                    <a:pt x="9233" y="6448"/>
                  </a:lnTo>
                  <a:lnTo>
                    <a:pt x="9313" y="5934"/>
                  </a:lnTo>
                  <a:lnTo>
                    <a:pt x="7795" y="5889"/>
                  </a:lnTo>
                  <a:lnTo>
                    <a:pt x="7407" y="4839"/>
                  </a:lnTo>
                  <a:lnTo>
                    <a:pt x="7635" y="4816"/>
                  </a:lnTo>
                  <a:lnTo>
                    <a:pt x="7590" y="4417"/>
                  </a:lnTo>
                  <a:lnTo>
                    <a:pt x="7419" y="4166"/>
                  </a:lnTo>
                  <a:lnTo>
                    <a:pt x="7350" y="3641"/>
                  </a:lnTo>
                  <a:lnTo>
                    <a:pt x="6882" y="3367"/>
                  </a:lnTo>
                  <a:lnTo>
                    <a:pt x="6380" y="3378"/>
                  </a:lnTo>
                  <a:lnTo>
                    <a:pt x="6026" y="3104"/>
                  </a:lnTo>
                  <a:lnTo>
                    <a:pt x="5479" y="2933"/>
                  </a:lnTo>
                  <a:lnTo>
                    <a:pt x="5136" y="2591"/>
                  </a:lnTo>
                  <a:lnTo>
                    <a:pt x="4235" y="2454"/>
                  </a:lnTo>
                  <a:lnTo>
                    <a:pt x="3322" y="1643"/>
                  </a:lnTo>
                  <a:lnTo>
                    <a:pt x="3367" y="1027"/>
                  </a:lnTo>
                  <a:lnTo>
                    <a:pt x="3242" y="673"/>
                  </a:lnTo>
                  <a:lnTo>
                    <a:pt x="3299" y="0"/>
                  </a:lnTo>
                  <a:lnTo>
                    <a:pt x="2260" y="160"/>
                  </a:lnTo>
                  <a:lnTo>
                    <a:pt x="1861" y="479"/>
                  </a:lnTo>
                  <a:lnTo>
                    <a:pt x="1176" y="856"/>
                  </a:lnTo>
                  <a:lnTo>
                    <a:pt x="1016" y="1130"/>
                  </a:lnTo>
                  <a:lnTo>
                    <a:pt x="605" y="1153"/>
                  </a:lnTo>
                  <a:lnTo>
                    <a:pt x="1" y="1073"/>
                  </a:lnTo>
                  <a:lnTo>
                    <a:pt x="788" y="2534"/>
                  </a:lnTo>
                  <a:lnTo>
                    <a:pt x="628" y="2842"/>
                  </a:lnTo>
                  <a:lnTo>
                    <a:pt x="640" y="3481"/>
                  </a:lnTo>
                  <a:lnTo>
                    <a:pt x="685" y="4245"/>
                  </a:lnTo>
                  <a:lnTo>
                    <a:pt x="411" y="4702"/>
                  </a:lnTo>
                  <a:lnTo>
                    <a:pt x="583" y="5044"/>
                  </a:lnTo>
                  <a:lnTo>
                    <a:pt x="434" y="5352"/>
                  </a:lnTo>
                  <a:lnTo>
                    <a:pt x="834" y="6106"/>
                  </a:lnTo>
                  <a:lnTo>
                    <a:pt x="434" y="7087"/>
                  </a:lnTo>
                  <a:lnTo>
                    <a:pt x="868" y="7703"/>
                  </a:lnTo>
                  <a:lnTo>
                    <a:pt x="1039" y="8354"/>
                  </a:lnTo>
                  <a:lnTo>
                    <a:pt x="1496" y="8742"/>
                  </a:lnTo>
                  <a:lnTo>
                    <a:pt x="1347" y="9632"/>
                  </a:lnTo>
                  <a:lnTo>
                    <a:pt x="1872" y="10636"/>
                  </a:lnTo>
                  <a:lnTo>
                    <a:pt x="2317" y="11892"/>
                  </a:lnTo>
                  <a:lnTo>
                    <a:pt x="2854" y="11766"/>
                  </a:lnTo>
                  <a:lnTo>
                    <a:pt x="3424" y="10956"/>
                  </a:lnTo>
                  <a:lnTo>
                    <a:pt x="4486" y="11173"/>
                  </a:lnTo>
                  <a:lnTo>
                    <a:pt x="5011" y="11823"/>
                  </a:lnTo>
                  <a:lnTo>
                    <a:pt x="5239" y="11093"/>
                  </a:lnTo>
                  <a:lnTo>
                    <a:pt x="6140" y="11138"/>
                  </a:lnTo>
                  <a:lnTo>
                    <a:pt x="6277" y="11321"/>
                  </a:lnTo>
                  <a:lnTo>
                    <a:pt x="6494" y="10237"/>
                  </a:lnTo>
                  <a:lnTo>
                    <a:pt x="6460" y="9758"/>
                  </a:lnTo>
                  <a:lnTo>
                    <a:pt x="6768" y="8959"/>
                  </a:lnTo>
                  <a:lnTo>
                    <a:pt x="8115" y="8685"/>
                  </a:lnTo>
                  <a:lnTo>
                    <a:pt x="8845" y="8696"/>
                  </a:lnTo>
                  <a:lnTo>
                    <a:pt x="9621" y="916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5" name="Google Shape;1395;p39"/>
            <p:cNvSpPr/>
            <p:nvPr/>
          </p:nvSpPr>
          <p:spPr>
            <a:xfrm>
              <a:off x="2242375" y="2993125"/>
              <a:ext cx="784625" cy="885325"/>
            </a:xfrm>
            <a:custGeom>
              <a:avLst/>
              <a:gdLst/>
              <a:ahLst/>
              <a:cxnLst/>
              <a:rect l="l" t="t" r="r" b="b"/>
              <a:pathLst>
                <a:path w="31385" h="35413" extrusionOk="0">
                  <a:moveTo>
                    <a:pt x="13844" y="3037"/>
                  </a:moveTo>
                  <a:lnTo>
                    <a:pt x="13638" y="3071"/>
                  </a:lnTo>
                  <a:lnTo>
                    <a:pt x="13193" y="3002"/>
                  </a:lnTo>
                  <a:lnTo>
                    <a:pt x="12942" y="3242"/>
                  </a:lnTo>
                  <a:lnTo>
                    <a:pt x="12566" y="3402"/>
                  </a:lnTo>
                  <a:lnTo>
                    <a:pt x="12326" y="3425"/>
                  </a:lnTo>
                  <a:lnTo>
                    <a:pt x="12223" y="3607"/>
                  </a:lnTo>
                  <a:lnTo>
                    <a:pt x="11835" y="3573"/>
                  </a:lnTo>
                  <a:lnTo>
                    <a:pt x="11344" y="3139"/>
                  </a:lnTo>
                  <a:lnTo>
                    <a:pt x="11299" y="2729"/>
                  </a:lnTo>
                  <a:lnTo>
                    <a:pt x="11093" y="2261"/>
                  </a:lnTo>
                  <a:lnTo>
                    <a:pt x="11242" y="1485"/>
                  </a:lnTo>
                  <a:lnTo>
                    <a:pt x="11470" y="1176"/>
                  </a:lnTo>
                  <a:lnTo>
                    <a:pt x="11299" y="743"/>
                  </a:lnTo>
                  <a:lnTo>
                    <a:pt x="11025" y="617"/>
                  </a:lnTo>
                  <a:lnTo>
                    <a:pt x="11139" y="218"/>
                  </a:lnTo>
                  <a:lnTo>
                    <a:pt x="10956" y="1"/>
                  </a:lnTo>
                  <a:lnTo>
                    <a:pt x="10546" y="47"/>
                  </a:lnTo>
                  <a:lnTo>
                    <a:pt x="10648" y="298"/>
                  </a:lnTo>
                  <a:lnTo>
                    <a:pt x="10340" y="640"/>
                  </a:lnTo>
                  <a:lnTo>
                    <a:pt x="9427" y="982"/>
                  </a:lnTo>
                  <a:lnTo>
                    <a:pt x="8857" y="1131"/>
                  </a:lnTo>
                  <a:lnTo>
                    <a:pt x="8617" y="1348"/>
                  </a:lnTo>
                  <a:lnTo>
                    <a:pt x="7989" y="1119"/>
                  </a:lnTo>
                  <a:lnTo>
                    <a:pt x="7384" y="1005"/>
                  </a:lnTo>
                  <a:lnTo>
                    <a:pt x="7247" y="1085"/>
                  </a:lnTo>
                  <a:lnTo>
                    <a:pt x="7590" y="1313"/>
                  </a:lnTo>
                  <a:lnTo>
                    <a:pt x="7544" y="1930"/>
                  </a:lnTo>
                  <a:lnTo>
                    <a:pt x="7647" y="2500"/>
                  </a:lnTo>
                  <a:lnTo>
                    <a:pt x="8332" y="2569"/>
                  </a:lnTo>
                  <a:lnTo>
                    <a:pt x="8377" y="2774"/>
                  </a:lnTo>
                  <a:lnTo>
                    <a:pt x="7784" y="3025"/>
                  </a:lnTo>
                  <a:lnTo>
                    <a:pt x="7693" y="3413"/>
                  </a:lnTo>
                  <a:lnTo>
                    <a:pt x="7362" y="3550"/>
                  </a:lnTo>
                  <a:lnTo>
                    <a:pt x="6757" y="3767"/>
                  </a:lnTo>
                  <a:lnTo>
                    <a:pt x="6608" y="4041"/>
                  </a:lnTo>
                  <a:lnTo>
                    <a:pt x="5981" y="4109"/>
                  </a:lnTo>
                  <a:lnTo>
                    <a:pt x="5547" y="3630"/>
                  </a:lnTo>
                  <a:lnTo>
                    <a:pt x="5387" y="3744"/>
                  </a:lnTo>
                  <a:lnTo>
                    <a:pt x="5250" y="3196"/>
                  </a:lnTo>
                  <a:lnTo>
                    <a:pt x="5022" y="2911"/>
                  </a:lnTo>
                  <a:lnTo>
                    <a:pt x="4748" y="3231"/>
                  </a:lnTo>
                  <a:lnTo>
                    <a:pt x="3196" y="3208"/>
                  </a:lnTo>
                  <a:lnTo>
                    <a:pt x="3196" y="3767"/>
                  </a:lnTo>
                  <a:lnTo>
                    <a:pt x="3664" y="3870"/>
                  </a:lnTo>
                  <a:lnTo>
                    <a:pt x="3641" y="4212"/>
                  </a:lnTo>
                  <a:lnTo>
                    <a:pt x="3481" y="4121"/>
                  </a:lnTo>
                  <a:lnTo>
                    <a:pt x="3025" y="4269"/>
                  </a:lnTo>
                  <a:lnTo>
                    <a:pt x="3025" y="4920"/>
                  </a:lnTo>
                  <a:lnTo>
                    <a:pt x="3379" y="5262"/>
                  </a:lnTo>
                  <a:lnTo>
                    <a:pt x="3504" y="5776"/>
                  </a:lnTo>
                  <a:lnTo>
                    <a:pt x="3493" y="6175"/>
                  </a:lnTo>
                  <a:lnTo>
                    <a:pt x="3185" y="8663"/>
                  </a:lnTo>
                  <a:lnTo>
                    <a:pt x="2454" y="8617"/>
                  </a:lnTo>
                  <a:lnTo>
                    <a:pt x="2352" y="8766"/>
                  </a:lnTo>
                  <a:lnTo>
                    <a:pt x="1701" y="8937"/>
                  </a:lnTo>
                  <a:lnTo>
                    <a:pt x="811" y="9542"/>
                  </a:lnTo>
                  <a:lnTo>
                    <a:pt x="754" y="9975"/>
                  </a:lnTo>
                  <a:lnTo>
                    <a:pt x="571" y="10283"/>
                  </a:lnTo>
                  <a:lnTo>
                    <a:pt x="674" y="10774"/>
                  </a:lnTo>
                  <a:lnTo>
                    <a:pt x="195" y="11048"/>
                  </a:lnTo>
                  <a:lnTo>
                    <a:pt x="218" y="11425"/>
                  </a:lnTo>
                  <a:lnTo>
                    <a:pt x="1" y="11584"/>
                  </a:lnTo>
                  <a:lnTo>
                    <a:pt x="366" y="12417"/>
                  </a:lnTo>
                  <a:lnTo>
                    <a:pt x="845" y="12954"/>
                  </a:lnTo>
                  <a:lnTo>
                    <a:pt x="697" y="13353"/>
                  </a:lnTo>
                  <a:lnTo>
                    <a:pt x="1222" y="13399"/>
                  </a:lnTo>
                  <a:lnTo>
                    <a:pt x="1553" y="13878"/>
                  </a:lnTo>
                  <a:lnTo>
                    <a:pt x="2249" y="13912"/>
                  </a:lnTo>
                  <a:lnTo>
                    <a:pt x="2877" y="13365"/>
                  </a:lnTo>
                  <a:lnTo>
                    <a:pt x="2911" y="14757"/>
                  </a:lnTo>
                  <a:lnTo>
                    <a:pt x="3276" y="14848"/>
                  </a:lnTo>
                  <a:lnTo>
                    <a:pt x="3710" y="14700"/>
                  </a:lnTo>
                  <a:lnTo>
                    <a:pt x="4303" y="14780"/>
                  </a:lnTo>
                  <a:lnTo>
                    <a:pt x="4725" y="14757"/>
                  </a:lnTo>
                  <a:lnTo>
                    <a:pt x="4874" y="14483"/>
                  </a:lnTo>
                  <a:lnTo>
                    <a:pt x="5558" y="14106"/>
                  </a:lnTo>
                  <a:lnTo>
                    <a:pt x="5958" y="13787"/>
                  </a:lnTo>
                  <a:lnTo>
                    <a:pt x="7008" y="13627"/>
                  </a:lnTo>
                  <a:lnTo>
                    <a:pt x="6951" y="14300"/>
                  </a:lnTo>
                  <a:lnTo>
                    <a:pt x="7076" y="14654"/>
                  </a:lnTo>
                  <a:lnTo>
                    <a:pt x="7031" y="15270"/>
                  </a:lnTo>
                  <a:lnTo>
                    <a:pt x="7944" y="16081"/>
                  </a:lnTo>
                  <a:lnTo>
                    <a:pt x="8845" y="16218"/>
                  </a:lnTo>
                  <a:lnTo>
                    <a:pt x="9188" y="16560"/>
                  </a:lnTo>
                  <a:lnTo>
                    <a:pt x="9724" y="16731"/>
                  </a:lnTo>
                  <a:lnTo>
                    <a:pt x="10089" y="17005"/>
                  </a:lnTo>
                  <a:lnTo>
                    <a:pt x="10580" y="16994"/>
                  </a:lnTo>
                  <a:lnTo>
                    <a:pt x="11059" y="17268"/>
                  </a:lnTo>
                  <a:lnTo>
                    <a:pt x="11128" y="17793"/>
                  </a:lnTo>
                  <a:lnTo>
                    <a:pt x="11299" y="18044"/>
                  </a:lnTo>
                  <a:lnTo>
                    <a:pt x="11344" y="18443"/>
                  </a:lnTo>
                  <a:lnTo>
                    <a:pt x="11116" y="18466"/>
                  </a:lnTo>
                  <a:lnTo>
                    <a:pt x="11493" y="19516"/>
                  </a:lnTo>
                  <a:lnTo>
                    <a:pt x="13022" y="19561"/>
                  </a:lnTo>
                  <a:lnTo>
                    <a:pt x="12942" y="20075"/>
                  </a:lnTo>
                  <a:lnTo>
                    <a:pt x="13056" y="20440"/>
                  </a:lnTo>
                  <a:lnTo>
                    <a:pt x="13513" y="20691"/>
                  </a:lnTo>
                  <a:lnTo>
                    <a:pt x="13741" y="21262"/>
                  </a:lnTo>
                  <a:lnTo>
                    <a:pt x="13661" y="21969"/>
                  </a:lnTo>
                  <a:lnTo>
                    <a:pt x="13478" y="22369"/>
                  </a:lnTo>
                  <a:lnTo>
                    <a:pt x="13593" y="22882"/>
                  </a:lnTo>
                  <a:lnTo>
                    <a:pt x="13364" y="23065"/>
                  </a:lnTo>
                  <a:lnTo>
                    <a:pt x="13638" y="23579"/>
                  </a:lnTo>
                  <a:lnTo>
                    <a:pt x="13695" y="24811"/>
                  </a:lnTo>
                  <a:lnTo>
                    <a:pt x="14551" y="24982"/>
                  </a:lnTo>
                  <a:lnTo>
                    <a:pt x="14848" y="24811"/>
                  </a:lnTo>
                  <a:lnTo>
                    <a:pt x="15407" y="25051"/>
                  </a:lnTo>
                  <a:lnTo>
                    <a:pt x="15578" y="25325"/>
                  </a:lnTo>
                  <a:lnTo>
                    <a:pt x="15715" y="26146"/>
                  </a:lnTo>
                  <a:lnTo>
                    <a:pt x="15852" y="26511"/>
                  </a:lnTo>
                  <a:lnTo>
                    <a:pt x="16138" y="26546"/>
                  </a:lnTo>
                  <a:lnTo>
                    <a:pt x="16423" y="26397"/>
                  </a:lnTo>
                  <a:lnTo>
                    <a:pt x="16720" y="26569"/>
                  </a:lnTo>
                  <a:lnTo>
                    <a:pt x="16765" y="27059"/>
                  </a:lnTo>
                  <a:lnTo>
                    <a:pt x="16720" y="27607"/>
                  </a:lnTo>
                  <a:lnTo>
                    <a:pt x="16617" y="28121"/>
                  </a:lnTo>
                  <a:lnTo>
                    <a:pt x="16993" y="27949"/>
                  </a:lnTo>
                  <a:lnTo>
                    <a:pt x="17427" y="28474"/>
                  </a:lnTo>
                  <a:lnTo>
                    <a:pt x="17507" y="29205"/>
                  </a:lnTo>
                  <a:lnTo>
                    <a:pt x="16902" y="29707"/>
                  </a:lnTo>
                  <a:lnTo>
                    <a:pt x="16434" y="30072"/>
                  </a:lnTo>
                  <a:lnTo>
                    <a:pt x="15681" y="30962"/>
                  </a:lnTo>
                  <a:lnTo>
                    <a:pt x="14837" y="32183"/>
                  </a:lnTo>
                  <a:lnTo>
                    <a:pt x="15316" y="32081"/>
                  </a:lnTo>
                  <a:lnTo>
                    <a:pt x="16206" y="32788"/>
                  </a:lnTo>
                  <a:lnTo>
                    <a:pt x="16480" y="32754"/>
                  </a:lnTo>
                  <a:lnTo>
                    <a:pt x="17359" y="33336"/>
                  </a:lnTo>
                  <a:lnTo>
                    <a:pt x="18043" y="33838"/>
                  </a:lnTo>
                  <a:lnTo>
                    <a:pt x="18591" y="34454"/>
                  </a:lnTo>
                  <a:lnTo>
                    <a:pt x="18317" y="34877"/>
                  </a:lnTo>
                  <a:lnTo>
                    <a:pt x="18614" y="35413"/>
                  </a:lnTo>
                  <a:lnTo>
                    <a:pt x="19025" y="34877"/>
                  </a:lnTo>
                  <a:lnTo>
                    <a:pt x="19242" y="34021"/>
                  </a:lnTo>
                  <a:lnTo>
                    <a:pt x="19698" y="33598"/>
                  </a:lnTo>
                  <a:lnTo>
                    <a:pt x="20257" y="32879"/>
                  </a:lnTo>
                  <a:lnTo>
                    <a:pt x="20896" y="31282"/>
                  </a:lnTo>
                  <a:lnTo>
                    <a:pt x="21387" y="30791"/>
                  </a:lnTo>
                  <a:lnTo>
                    <a:pt x="21501" y="30346"/>
                  </a:lnTo>
                  <a:lnTo>
                    <a:pt x="21536" y="29433"/>
                  </a:lnTo>
                  <a:lnTo>
                    <a:pt x="21353" y="28931"/>
                  </a:lnTo>
                  <a:lnTo>
                    <a:pt x="21399" y="28246"/>
                  </a:lnTo>
                  <a:lnTo>
                    <a:pt x="21981" y="27345"/>
                  </a:lnTo>
                  <a:lnTo>
                    <a:pt x="22836" y="26626"/>
                  </a:lnTo>
                  <a:lnTo>
                    <a:pt x="23692" y="26363"/>
                  </a:lnTo>
                  <a:lnTo>
                    <a:pt x="24206" y="25952"/>
                  </a:lnTo>
                  <a:lnTo>
                    <a:pt x="25416" y="25610"/>
                  </a:lnTo>
                  <a:lnTo>
                    <a:pt x="26260" y="25610"/>
                  </a:lnTo>
                  <a:lnTo>
                    <a:pt x="26420" y="25062"/>
                  </a:lnTo>
                  <a:lnTo>
                    <a:pt x="27013" y="24663"/>
                  </a:lnTo>
                  <a:lnTo>
                    <a:pt x="27105" y="23738"/>
                  </a:lnTo>
                  <a:lnTo>
                    <a:pt x="27835" y="22551"/>
                  </a:lnTo>
                  <a:lnTo>
                    <a:pt x="27904" y="21342"/>
                  </a:lnTo>
                  <a:lnTo>
                    <a:pt x="28132" y="20977"/>
                  </a:lnTo>
                  <a:lnTo>
                    <a:pt x="28177" y="20383"/>
                  </a:lnTo>
                  <a:lnTo>
                    <a:pt x="28326" y="18979"/>
                  </a:lnTo>
                  <a:lnTo>
                    <a:pt x="28189" y="17279"/>
                  </a:lnTo>
                  <a:lnTo>
                    <a:pt x="28383" y="16606"/>
                  </a:lnTo>
                  <a:lnTo>
                    <a:pt x="28588" y="16594"/>
                  </a:lnTo>
                  <a:lnTo>
                    <a:pt x="29147" y="15807"/>
                  </a:lnTo>
                  <a:lnTo>
                    <a:pt x="29615" y="14780"/>
                  </a:lnTo>
                  <a:lnTo>
                    <a:pt x="30711" y="13524"/>
                  </a:lnTo>
                  <a:lnTo>
                    <a:pt x="31099" y="12931"/>
                  </a:lnTo>
                  <a:lnTo>
                    <a:pt x="31384" y="11425"/>
                  </a:lnTo>
                  <a:lnTo>
                    <a:pt x="31236" y="10877"/>
                  </a:lnTo>
                  <a:lnTo>
                    <a:pt x="30951" y="9713"/>
                  </a:lnTo>
                  <a:lnTo>
                    <a:pt x="30654" y="9427"/>
                  </a:lnTo>
                  <a:lnTo>
                    <a:pt x="29969" y="9405"/>
                  </a:lnTo>
                  <a:lnTo>
                    <a:pt x="29353" y="9131"/>
                  </a:lnTo>
                  <a:lnTo>
                    <a:pt x="28314" y="8115"/>
                  </a:lnTo>
                  <a:lnTo>
                    <a:pt x="27116" y="7362"/>
                  </a:lnTo>
                  <a:lnTo>
                    <a:pt x="25918" y="7407"/>
                  </a:lnTo>
                  <a:lnTo>
                    <a:pt x="24366" y="6917"/>
                  </a:lnTo>
                  <a:lnTo>
                    <a:pt x="23441" y="7202"/>
                  </a:lnTo>
                  <a:lnTo>
                    <a:pt x="23555" y="6711"/>
                  </a:lnTo>
                  <a:lnTo>
                    <a:pt x="23167" y="6164"/>
                  </a:lnTo>
                  <a:lnTo>
                    <a:pt x="21821" y="5627"/>
                  </a:lnTo>
                  <a:lnTo>
                    <a:pt x="20817" y="5296"/>
                  </a:lnTo>
                  <a:lnTo>
                    <a:pt x="20212" y="5878"/>
                  </a:lnTo>
                  <a:lnTo>
                    <a:pt x="20166" y="4977"/>
                  </a:lnTo>
                  <a:lnTo>
                    <a:pt x="18762" y="4840"/>
                  </a:lnTo>
                  <a:lnTo>
                    <a:pt x="18511" y="4554"/>
                  </a:lnTo>
                  <a:lnTo>
                    <a:pt x="19116" y="3813"/>
                  </a:lnTo>
                  <a:lnTo>
                    <a:pt x="19105" y="3185"/>
                  </a:lnTo>
                  <a:lnTo>
                    <a:pt x="18671" y="3037"/>
                  </a:lnTo>
                  <a:lnTo>
                    <a:pt x="18249" y="1439"/>
                  </a:lnTo>
                  <a:lnTo>
                    <a:pt x="18055" y="948"/>
                  </a:lnTo>
                  <a:lnTo>
                    <a:pt x="17792" y="982"/>
                  </a:lnTo>
                  <a:lnTo>
                    <a:pt x="17290" y="1816"/>
                  </a:lnTo>
                  <a:lnTo>
                    <a:pt x="17028" y="2489"/>
                  </a:lnTo>
                  <a:lnTo>
                    <a:pt x="16731" y="2831"/>
                  </a:lnTo>
                  <a:lnTo>
                    <a:pt x="16343" y="2900"/>
                  </a:lnTo>
                  <a:lnTo>
                    <a:pt x="16229" y="2637"/>
                  </a:lnTo>
                  <a:lnTo>
                    <a:pt x="16058" y="2603"/>
                  </a:lnTo>
                  <a:lnTo>
                    <a:pt x="15807" y="2854"/>
                  </a:lnTo>
                  <a:lnTo>
                    <a:pt x="15464" y="2671"/>
                  </a:lnTo>
                  <a:lnTo>
                    <a:pt x="15008" y="2466"/>
                  </a:lnTo>
                  <a:lnTo>
                    <a:pt x="14620" y="2569"/>
                  </a:lnTo>
                  <a:lnTo>
                    <a:pt x="14289" y="2489"/>
                  </a:lnTo>
                  <a:lnTo>
                    <a:pt x="14220" y="2740"/>
                  </a:lnTo>
                  <a:lnTo>
                    <a:pt x="14346" y="2923"/>
                  </a:lnTo>
                  <a:lnTo>
                    <a:pt x="14277" y="311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6" name="Google Shape;1396;p39"/>
            <p:cNvSpPr/>
            <p:nvPr/>
          </p:nvSpPr>
          <p:spPr>
            <a:xfrm>
              <a:off x="6007825" y="2988575"/>
              <a:ext cx="23725" cy="32825"/>
            </a:xfrm>
            <a:custGeom>
              <a:avLst/>
              <a:gdLst/>
              <a:ahLst/>
              <a:cxnLst/>
              <a:rect l="l" t="t" r="r" b="b"/>
              <a:pathLst>
                <a:path w="949" h="1313" extrusionOk="0">
                  <a:moveTo>
                    <a:pt x="1" y="845"/>
                  </a:moveTo>
                  <a:lnTo>
                    <a:pt x="377" y="1313"/>
                  </a:lnTo>
                  <a:lnTo>
                    <a:pt x="537" y="993"/>
                  </a:lnTo>
                  <a:lnTo>
                    <a:pt x="925" y="1027"/>
                  </a:lnTo>
                  <a:lnTo>
                    <a:pt x="937" y="434"/>
                  </a:lnTo>
                  <a:lnTo>
                    <a:pt x="948" y="0"/>
                  </a:lnTo>
                  <a:lnTo>
                    <a:pt x="298" y="49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7" name="Google Shape;1397;p39"/>
            <p:cNvSpPr/>
            <p:nvPr/>
          </p:nvSpPr>
          <p:spPr>
            <a:xfrm>
              <a:off x="5443775" y="2469900"/>
              <a:ext cx="64800" cy="36250"/>
            </a:xfrm>
            <a:custGeom>
              <a:avLst/>
              <a:gdLst/>
              <a:ahLst/>
              <a:cxnLst/>
              <a:rect l="l" t="t" r="r" b="b"/>
              <a:pathLst>
                <a:path w="2592" h="1450" extrusionOk="0">
                  <a:moveTo>
                    <a:pt x="2146" y="491"/>
                  </a:moveTo>
                  <a:lnTo>
                    <a:pt x="1758" y="228"/>
                  </a:lnTo>
                  <a:lnTo>
                    <a:pt x="1348" y="217"/>
                  </a:lnTo>
                  <a:lnTo>
                    <a:pt x="743" y="0"/>
                  </a:lnTo>
                  <a:lnTo>
                    <a:pt x="378" y="228"/>
                  </a:lnTo>
                  <a:lnTo>
                    <a:pt x="1" y="913"/>
                  </a:lnTo>
                  <a:lnTo>
                    <a:pt x="47" y="1084"/>
                  </a:lnTo>
                  <a:lnTo>
                    <a:pt x="834" y="1449"/>
                  </a:lnTo>
                  <a:lnTo>
                    <a:pt x="1291" y="1301"/>
                  </a:lnTo>
                  <a:lnTo>
                    <a:pt x="1964" y="1358"/>
                  </a:lnTo>
                  <a:lnTo>
                    <a:pt x="2592" y="1335"/>
                  </a:lnTo>
                  <a:lnTo>
                    <a:pt x="2534" y="77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8" name="Google Shape;1398;p39"/>
            <p:cNvSpPr/>
            <p:nvPr/>
          </p:nvSpPr>
          <p:spPr>
            <a:xfrm>
              <a:off x="4109700" y="3512675"/>
              <a:ext cx="189175" cy="208300"/>
            </a:xfrm>
            <a:custGeom>
              <a:avLst/>
              <a:gdLst/>
              <a:ahLst/>
              <a:cxnLst/>
              <a:rect l="l" t="t" r="r" b="b"/>
              <a:pathLst>
                <a:path w="7567" h="8332" extrusionOk="0">
                  <a:moveTo>
                    <a:pt x="4440" y="80"/>
                  </a:moveTo>
                  <a:lnTo>
                    <a:pt x="4292" y="1"/>
                  </a:lnTo>
                  <a:lnTo>
                    <a:pt x="3835" y="217"/>
                  </a:lnTo>
                  <a:lnTo>
                    <a:pt x="3607" y="217"/>
                  </a:lnTo>
                  <a:lnTo>
                    <a:pt x="3082" y="571"/>
                  </a:lnTo>
                  <a:lnTo>
                    <a:pt x="2797" y="206"/>
                  </a:lnTo>
                  <a:lnTo>
                    <a:pt x="1575" y="514"/>
                  </a:lnTo>
                  <a:lnTo>
                    <a:pt x="982" y="548"/>
                  </a:lnTo>
                  <a:lnTo>
                    <a:pt x="856" y="3789"/>
                  </a:lnTo>
                  <a:lnTo>
                    <a:pt x="92" y="3812"/>
                  </a:lnTo>
                  <a:lnTo>
                    <a:pt x="1" y="6448"/>
                  </a:lnTo>
                  <a:lnTo>
                    <a:pt x="206" y="6597"/>
                  </a:lnTo>
                  <a:lnTo>
                    <a:pt x="628" y="7464"/>
                  </a:lnTo>
                  <a:lnTo>
                    <a:pt x="525" y="8012"/>
                  </a:lnTo>
                  <a:lnTo>
                    <a:pt x="685" y="8331"/>
                  </a:lnTo>
                  <a:lnTo>
                    <a:pt x="1256" y="8240"/>
                  </a:lnTo>
                  <a:lnTo>
                    <a:pt x="1655" y="7841"/>
                  </a:lnTo>
                  <a:lnTo>
                    <a:pt x="2043" y="7567"/>
                  </a:lnTo>
                  <a:lnTo>
                    <a:pt x="2260" y="7122"/>
                  </a:lnTo>
                  <a:lnTo>
                    <a:pt x="2637" y="6905"/>
                  </a:lnTo>
                  <a:lnTo>
                    <a:pt x="2968" y="7019"/>
                  </a:lnTo>
                  <a:lnTo>
                    <a:pt x="3321" y="7282"/>
                  </a:lnTo>
                  <a:lnTo>
                    <a:pt x="3949" y="7327"/>
                  </a:lnTo>
                  <a:lnTo>
                    <a:pt x="4463" y="7110"/>
                  </a:lnTo>
                  <a:lnTo>
                    <a:pt x="4554" y="6825"/>
                  </a:lnTo>
                  <a:lnTo>
                    <a:pt x="4725" y="6391"/>
                  </a:lnTo>
                  <a:lnTo>
                    <a:pt x="5147" y="6323"/>
                  </a:lnTo>
                  <a:lnTo>
                    <a:pt x="5398" y="5981"/>
                  </a:lnTo>
                  <a:lnTo>
                    <a:pt x="5684" y="5364"/>
                  </a:lnTo>
                  <a:lnTo>
                    <a:pt x="6426" y="4702"/>
                  </a:lnTo>
                  <a:lnTo>
                    <a:pt x="7567" y="4029"/>
                  </a:lnTo>
                  <a:lnTo>
                    <a:pt x="7076" y="3618"/>
                  </a:lnTo>
                  <a:lnTo>
                    <a:pt x="6483" y="3481"/>
                  </a:lnTo>
                  <a:lnTo>
                    <a:pt x="6266" y="2899"/>
                  </a:lnTo>
                  <a:lnTo>
                    <a:pt x="6277" y="2580"/>
                  </a:lnTo>
                  <a:lnTo>
                    <a:pt x="5946" y="2488"/>
                  </a:lnTo>
                  <a:lnTo>
                    <a:pt x="5090" y="1484"/>
                  </a:lnTo>
                  <a:lnTo>
                    <a:pt x="4862" y="959"/>
                  </a:lnTo>
                  <a:lnTo>
                    <a:pt x="4714" y="79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9" name="Google Shape;1399;p39"/>
            <p:cNvSpPr/>
            <p:nvPr/>
          </p:nvSpPr>
          <p:spPr>
            <a:xfrm>
              <a:off x="4010425" y="2859325"/>
              <a:ext cx="258775" cy="201175"/>
            </a:xfrm>
            <a:custGeom>
              <a:avLst/>
              <a:gdLst/>
              <a:ahLst/>
              <a:cxnLst/>
              <a:rect l="l" t="t" r="r" b="b"/>
              <a:pathLst>
                <a:path w="10351" h="8047" extrusionOk="0">
                  <a:moveTo>
                    <a:pt x="7521" y="2283"/>
                  </a:moveTo>
                  <a:lnTo>
                    <a:pt x="7452" y="2249"/>
                  </a:lnTo>
                  <a:lnTo>
                    <a:pt x="7167" y="1986"/>
                  </a:lnTo>
                  <a:lnTo>
                    <a:pt x="7121" y="1701"/>
                  </a:lnTo>
                  <a:lnTo>
                    <a:pt x="7235" y="1336"/>
                  </a:lnTo>
                  <a:lnTo>
                    <a:pt x="7235" y="959"/>
                  </a:lnTo>
                  <a:lnTo>
                    <a:pt x="6768" y="389"/>
                  </a:lnTo>
                  <a:lnTo>
                    <a:pt x="6665" y="1"/>
                  </a:lnTo>
                  <a:lnTo>
                    <a:pt x="6174" y="160"/>
                  </a:lnTo>
                  <a:lnTo>
                    <a:pt x="5775" y="514"/>
                  </a:lnTo>
                  <a:lnTo>
                    <a:pt x="5204" y="1519"/>
                  </a:lnTo>
                  <a:lnTo>
                    <a:pt x="4462" y="1929"/>
                  </a:lnTo>
                  <a:lnTo>
                    <a:pt x="3686" y="1872"/>
                  </a:lnTo>
                  <a:lnTo>
                    <a:pt x="3458" y="1964"/>
                  </a:lnTo>
                  <a:lnTo>
                    <a:pt x="3538" y="2283"/>
                  </a:lnTo>
                  <a:lnTo>
                    <a:pt x="3127" y="2603"/>
                  </a:lnTo>
                  <a:lnTo>
                    <a:pt x="2796" y="2956"/>
                  </a:lnTo>
                  <a:lnTo>
                    <a:pt x="1792" y="3299"/>
                  </a:lnTo>
                  <a:lnTo>
                    <a:pt x="1586" y="3105"/>
                  </a:lnTo>
                  <a:lnTo>
                    <a:pt x="1461" y="3071"/>
                  </a:lnTo>
                  <a:lnTo>
                    <a:pt x="1312" y="3310"/>
                  </a:lnTo>
                  <a:lnTo>
                    <a:pt x="651" y="3367"/>
                  </a:lnTo>
                  <a:lnTo>
                    <a:pt x="263" y="4303"/>
                  </a:lnTo>
                  <a:lnTo>
                    <a:pt x="57" y="4451"/>
                  </a:lnTo>
                  <a:lnTo>
                    <a:pt x="0" y="5170"/>
                  </a:lnTo>
                  <a:lnTo>
                    <a:pt x="91" y="5558"/>
                  </a:lnTo>
                  <a:lnTo>
                    <a:pt x="34" y="5821"/>
                  </a:lnTo>
                  <a:lnTo>
                    <a:pt x="400" y="6300"/>
                  </a:lnTo>
                  <a:lnTo>
                    <a:pt x="479" y="6620"/>
                  </a:lnTo>
                  <a:lnTo>
                    <a:pt x="776" y="7076"/>
                  </a:lnTo>
                  <a:lnTo>
                    <a:pt x="1141" y="7384"/>
                  </a:lnTo>
                  <a:lnTo>
                    <a:pt x="1187" y="7795"/>
                  </a:lnTo>
                  <a:lnTo>
                    <a:pt x="1278" y="8046"/>
                  </a:lnTo>
                  <a:lnTo>
                    <a:pt x="1689" y="7213"/>
                  </a:lnTo>
                  <a:lnTo>
                    <a:pt x="2157" y="6722"/>
                  </a:lnTo>
                  <a:lnTo>
                    <a:pt x="2705" y="6882"/>
                  </a:lnTo>
                  <a:lnTo>
                    <a:pt x="3218" y="6939"/>
                  </a:lnTo>
                  <a:lnTo>
                    <a:pt x="3287" y="6300"/>
                  </a:lnTo>
                  <a:lnTo>
                    <a:pt x="3595" y="5844"/>
                  </a:lnTo>
                  <a:lnTo>
                    <a:pt x="4029" y="5558"/>
                  </a:lnTo>
                  <a:lnTo>
                    <a:pt x="4679" y="5855"/>
                  </a:lnTo>
                  <a:lnTo>
                    <a:pt x="5193" y="6197"/>
                  </a:lnTo>
                  <a:lnTo>
                    <a:pt x="5786" y="6277"/>
                  </a:lnTo>
                  <a:lnTo>
                    <a:pt x="6379" y="6449"/>
                  </a:lnTo>
                  <a:lnTo>
                    <a:pt x="6608" y="5912"/>
                  </a:lnTo>
                  <a:lnTo>
                    <a:pt x="6722" y="5844"/>
                  </a:lnTo>
                  <a:lnTo>
                    <a:pt x="7098" y="5924"/>
                  </a:lnTo>
                  <a:lnTo>
                    <a:pt x="7977" y="5479"/>
                  </a:lnTo>
                  <a:lnTo>
                    <a:pt x="8297" y="5673"/>
                  </a:lnTo>
                  <a:lnTo>
                    <a:pt x="8548" y="5638"/>
                  </a:lnTo>
                  <a:lnTo>
                    <a:pt x="8673" y="5421"/>
                  </a:lnTo>
                  <a:lnTo>
                    <a:pt x="8959" y="5342"/>
                  </a:lnTo>
                  <a:lnTo>
                    <a:pt x="9575" y="5444"/>
                  </a:lnTo>
                  <a:lnTo>
                    <a:pt x="10088" y="5456"/>
                  </a:lnTo>
                  <a:lnTo>
                    <a:pt x="10351" y="5364"/>
                  </a:lnTo>
                  <a:lnTo>
                    <a:pt x="10214" y="5068"/>
                  </a:lnTo>
                  <a:lnTo>
                    <a:pt x="9621" y="4714"/>
                  </a:lnTo>
                  <a:lnTo>
                    <a:pt x="9404" y="4166"/>
                  </a:lnTo>
                  <a:lnTo>
                    <a:pt x="9061" y="3790"/>
                  </a:lnTo>
                  <a:lnTo>
                    <a:pt x="8525" y="3299"/>
                  </a:lnTo>
                  <a:lnTo>
                    <a:pt x="8502" y="3013"/>
                  </a:lnTo>
                  <a:lnTo>
                    <a:pt x="8068" y="264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0" name="Google Shape;1400;p39"/>
            <p:cNvSpPr/>
            <p:nvPr/>
          </p:nvSpPr>
          <p:spPr>
            <a:xfrm>
              <a:off x="1465200" y="1347225"/>
              <a:ext cx="1519000" cy="811125"/>
            </a:xfrm>
            <a:custGeom>
              <a:avLst/>
              <a:gdLst/>
              <a:ahLst/>
              <a:cxnLst/>
              <a:rect l="l" t="t" r="r" b="b"/>
              <a:pathLst>
                <a:path w="60760" h="32445" extrusionOk="0">
                  <a:moveTo>
                    <a:pt x="44931" y="28451"/>
                  </a:moveTo>
                  <a:lnTo>
                    <a:pt x="44828" y="28017"/>
                  </a:lnTo>
                  <a:lnTo>
                    <a:pt x="44474" y="28291"/>
                  </a:lnTo>
                  <a:lnTo>
                    <a:pt x="44543" y="28588"/>
                  </a:lnTo>
                  <a:lnTo>
                    <a:pt x="45342" y="28964"/>
                  </a:lnTo>
                  <a:lnTo>
                    <a:pt x="45615" y="28907"/>
                  </a:lnTo>
                  <a:lnTo>
                    <a:pt x="46083" y="28553"/>
                  </a:lnTo>
                  <a:lnTo>
                    <a:pt x="45410" y="28565"/>
                  </a:lnTo>
                  <a:close/>
                  <a:moveTo>
                    <a:pt x="46985" y="26180"/>
                  </a:moveTo>
                  <a:lnTo>
                    <a:pt x="47008" y="26020"/>
                  </a:lnTo>
                  <a:lnTo>
                    <a:pt x="46426" y="25655"/>
                  </a:lnTo>
                  <a:lnTo>
                    <a:pt x="45581" y="25426"/>
                  </a:lnTo>
                  <a:lnTo>
                    <a:pt x="45307" y="25506"/>
                  </a:lnTo>
                  <a:lnTo>
                    <a:pt x="45809" y="25917"/>
                  </a:lnTo>
                  <a:lnTo>
                    <a:pt x="46620" y="26191"/>
                  </a:lnTo>
                  <a:close/>
                  <a:moveTo>
                    <a:pt x="3425" y="26705"/>
                  </a:moveTo>
                  <a:lnTo>
                    <a:pt x="3459" y="26225"/>
                  </a:lnTo>
                  <a:lnTo>
                    <a:pt x="3002" y="25849"/>
                  </a:lnTo>
                  <a:lnTo>
                    <a:pt x="2945" y="25438"/>
                  </a:lnTo>
                  <a:lnTo>
                    <a:pt x="2934" y="25141"/>
                  </a:lnTo>
                  <a:lnTo>
                    <a:pt x="2340" y="25038"/>
                  </a:lnTo>
                  <a:lnTo>
                    <a:pt x="1998" y="24913"/>
                  </a:lnTo>
                  <a:lnTo>
                    <a:pt x="1416" y="24708"/>
                  </a:lnTo>
                  <a:lnTo>
                    <a:pt x="1222" y="24924"/>
                  </a:lnTo>
                  <a:lnTo>
                    <a:pt x="1131" y="25392"/>
                  </a:lnTo>
                  <a:lnTo>
                    <a:pt x="1747" y="25552"/>
                  </a:lnTo>
                  <a:lnTo>
                    <a:pt x="1690" y="25814"/>
                  </a:lnTo>
                  <a:lnTo>
                    <a:pt x="2101" y="26123"/>
                  </a:lnTo>
                  <a:lnTo>
                    <a:pt x="2101" y="26442"/>
                  </a:lnTo>
                  <a:lnTo>
                    <a:pt x="3002" y="26842"/>
                  </a:lnTo>
                  <a:close/>
                  <a:moveTo>
                    <a:pt x="51379" y="24787"/>
                  </a:moveTo>
                  <a:lnTo>
                    <a:pt x="51926" y="24240"/>
                  </a:lnTo>
                  <a:lnTo>
                    <a:pt x="52132" y="24000"/>
                  </a:lnTo>
                  <a:lnTo>
                    <a:pt x="51835" y="23954"/>
                  </a:lnTo>
                  <a:lnTo>
                    <a:pt x="51128" y="24262"/>
                  </a:lnTo>
                  <a:lnTo>
                    <a:pt x="50534" y="24765"/>
                  </a:lnTo>
                  <a:lnTo>
                    <a:pt x="49381" y="26168"/>
                  </a:lnTo>
                  <a:lnTo>
                    <a:pt x="48617" y="26693"/>
                  </a:lnTo>
                  <a:lnTo>
                    <a:pt x="48845" y="26933"/>
                  </a:lnTo>
                  <a:lnTo>
                    <a:pt x="48309" y="27252"/>
                  </a:lnTo>
                  <a:lnTo>
                    <a:pt x="48332" y="27515"/>
                  </a:lnTo>
                  <a:lnTo>
                    <a:pt x="49701" y="27538"/>
                  </a:lnTo>
                  <a:lnTo>
                    <a:pt x="50477" y="27492"/>
                  </a:lnTo>
                  <a:lnTo>
                    <a:pt x="51105" y="27709"/>
                  </a:lnTo>
                  <a:lnTo>
                    <a:pt x="50477" y="28120"/>
                  </a:lnTo>
                  <a:lnTo>
                    <a:pt x="50888" y="28143"/>
                  </a:lnTo>
                  <a:lnTo>
                    <a:pt x="51926" y="27378"/>
                  </a:lnTo>
                  <a:lnTo>
                    <a:pt x="52098" y="27492"/>
                  </a:lnTo>
                  <a:lnTo>
                    <a:pt x="51744" y="28222"/>
                  </a:lnTo>
                  <a:lnTo>
                    <a:pt x="52177" y="28394"/>
                  </a:lnTo>
                  <a:lnTo>
                    <a:pt x="52497" y="28359"/>
                  </a:lnTo>
                  <a:lnTo>
                    <a:pt x="52999" y="27572"/>
                  </a:lnTo>
                  <a:lnTo>
                    <a:pt x="52931" y="27024"/>
                  </a:lnTo>
                  <a:lnTo>
                    <a:pt x="52976" y="26545"/>
                  </a:lnTo>
                  <a:lnTo>
                    <a:pt x="52440" y="26705"/>
                  </a:lnTo>
                  <a:lnTo>
                    <a:pt x="52839" y="26054"/>
                  </a:lnTo>
                  <a:lnTo>
                    <a:pt x="52234" y="25780"/>
                  </a:lnTo>
                  <a:lnTo>
                    <a:pt x="51846" y="25997"/>
                  </a:lnTo>
                  <a:lnTo>
                    <a:pt x="51287" y="25757"/>
                  </a:lnTo>
                  <a:lnTo>
                    <a:pt x="51630" y="25449"/>
                  </a:lnTo>
                  <a:lnTo>
                    <a:pt x="51219" y="25267"/>
                  </a:lnTo>
                  <a:lnTo>
                    <a:pt x="50671" y="25552"/>
                  </a:lnTo>
                  <a:close/>
                  <a:moveTo>
                    <a:pt x="480" y="21763"/>
                  </a:moveTo>
                  <a:lnTo>
                    <a:pt x="206" y="22048"/>
                  </a:lnTo>
                  <a:lnTo>
                    <a:pt x="1" y="22414"/>
                  </a:lnTo>
                  <a:lnTo>
                    <a:pt x="138" y="22688"/>
                  </a:lnTo>
                  <a:lnTo>
                    <a:pt x="47" y="23087"/>
                  </a:lnTo>
                  <a:lnTo>
                    <a:pt x="149" y="23486"/>
                  </a:lnTo>
                  <a:lnTo>
                    <a:pt x="423" y="23486"/>
                  </a:lnTo>
                  <a:lnTo>
                    <a:pt x="389" y="22790"/>
                  </a:lnTo>
                  <a:lnTo>
                    <a:pt x="1405" y="21797"/>
                  </a:lnTo>
                  <a:lnTo>
                    <a:pt x="708" y="21877"/>
                  </a:lnTo>
                  <a:close/>
                  <a:moveTo>
                    <a:pt x="40548" y="15053"/>
                  </a:moveTo>
                  <a:lnTo>
                    <a:pt x="40491" y="14882"/>
                  </a:lnTo>
                  <a:lnTo>
                    <a:pt x="40240" y="14870"/>
                  </a:lnTo>
                  <a:lnTo>
                    <a:pt x="39852" y="15110"/>
                  </a:lnTo>
                  <a:lnTo>
                    <a:pt x="39795" y="15167"/>
                  </a:lnTo>
                  <a:lnTo>
                    <a:pt x="39807" y="15407"/>
                  </a:lnTo>
                  <a:lnTo>
                    <a:pt x="40046" y="15486"/>
                  </a:lnTo>
                  <a:close/>
                  <a:moveTo>
                    <a:pt x="39179" y="14596"/>
                  </a:moveTo>
                  <a:lnTo>
                    <a:pt x="39293" y="14437"/>
                  </a:lnTo>
                  <a:lnTo>
                    <a:pt x="38437" y="14425"/>
                  </a:lnTo>
                  <a:lnTo>
                    <a:pt x="37730" y="14813"/>
                  </a:lnTo>
                  <a:lnTo>
                    <a:pt x="37730" y="15030"/>
                  </a:lnTo>
                  <a:lnTo>
                    <a:pt x="38163" y="15053"/>
                  </a:lnTo>
                  <a:close/>
                  <a:moveTo>
                    <a:pt x="38734" y="12234"/>
                  </a:moveTo>
                  <a:lnTo>
                    <a:pt x="38346" y="12154"/>
                  </a:lnTo>
                  <a:lnTo>
                    <a:pt x="37638" y="12896"/>
                  </a:lnTo>
                  <a:lnTo>
                    <a:pt x="37125" y="13524"/>
                  </a:lnTo>
                  <a:lnTo>
                    <a:pt x="36303" y="13923"/>
                  </a:lnTo>
                  <a:lnTo>
                    <a:pt x="37205" y="13843"/>
                  </a:lnTo>
                  <a:lnTo>
                    <a:pt x="37091" y="14322"/>
                  </a:lnTo>
                  <a:lnTo>
                    <a:pt x="38266" y="13900"/>
                  </a:lnTo>
                  <a:lnTo>
                    <a:pt x="39145" y="13467"/>
                  </a:lnTo>
                  <a:lnTo>
                    <a:pt x="39259" y="13843"/>
                  </a:lnTo>
                  <a:lnTo>
                    <a:pt x="40103" y="14026"/>
                  </a:lnTo>
                  <a:lnTo>
                    <a:pt x="40799" y="13775"/>
                  </a:lnTo>
                  <a:lnTo>
                    <a:pt x="40526" y="13512"/>
                  </a:lnTo>
                  <a:lnTo>
                    <a:pt x="40046" y="13569"/>
                  </a:lnTo>
                  <a:lnTo>
                    <a:pt x="40229" y="13181"/>
                  </a:lnTo>
                  <a:lnTo>
                    <a:pt x="39704" y="12942"/>
                  </a:lnTo>
                  <a:lnTo>
                    <a:pt x="39213" y="12668"/>
                  </a:lnTo>
                  <a:lnTo>
                    <a:pt x="39008" y="12462"/>
                  </a:lnTo>
                  <a:lnTo>
                    <a:pt x="38608" y="12588"/>
                  </a:lnTo>
                  <a:close/>
                  <a:moveTo>
                    <a:pt x="45102" y="11059"/>
                  </a:moveTo>
                  <a:lnTo>
                    <a:pt x="45627" y="10819"/>
                  </a:lnTo>
                  <a:lnTo>
                    <a:pt x="45764" y="10716"/>
                  </a:lnTo>
                  <a:lnTo>
                    <a:pt x="45969" y="10385"/>
                  </a:lnTo>
                  <a:lnTo>
                    <a:pt x="45638" y="10180"/>
                  </a:lnTo>
                  <a:lnTo>
                    <a:pt x="45045" y="10271"/>
                  </a:lnTo>
                  <a:lnTo>
                    <a:pt x="44497" y="10716"/>
                  </a:lnTo>
                  <a:lnTo>
                    <a:pt x="44394" y="11093"/>
                  </a:lnTo>
                  <a:close/>
                  <a:moveTo>
                    <a:pt x="34568" y="9529"/>
                  </a:moveTo>
                  <a:lnTo>
                    <a:pt x="34454" y="9244"/>
                  </a:lnTo>
                  <a:lnTo>
                    <a:pt x="34409" y="9107"/>
                  </a:lnTo>
                  <a:lnTo>
                    <a:pt x="34180" y="8959"/>
                  </a:lnTo>
                  <a:lnTo>
                    <a:pt x="33758" y="8753"/>
                  </a:lnTo>
                  <a:lnTo>
                    <a:pt x="33062" y="9073"/>
                  </a:lnTo>
                  <a:lnTo>
                    <a:pt x="32343" y="9324"/>
                  </a:lnTo>
                  <a:lnTo>
                    <a:pt x="32845" y="9666"/>
                  </a:lnTo>
                  <a:lnTo>
                    <a:pt x="33382" y="9575"/>
                  </a:lnTo>
                  <a:lnTo>
                    <a:pt x="33975" y="9803"/>
                  </a:lnTo>
                  <a:close/>
                  <a:moveTo>
                    <a:pt x="37764" y="9233"/>
                  </a:moveTo>
                  <a:lnTo>
                    <a:pt x="36817" y="9096"/>
                  </a:lnTo>
                  <a:lnTo>
                    <a:pt x="37638" y="8719"/>
                  </a:lnTo>
                  <a:lnTo>
                    <a:pt x="37581" y="7863"/>
                  </a:lnTo>
                  <a:lnTo>
                    <a:pt x="37307" y="7532"/>
                  </a:lnTo>
                  <a:lnTo>
                    <a:pt x="36668" y="7418"/>
                  </a:lnTo>
                  <a:lnTo>
                    <a:pt x="35516" y="7966"/>
                  </a:lnTo>
                  <a:lnTo>
                    <a:pt x="34728" y="8788"/>
                  </a:lnTo>
                  <a:lnTo>
                    <a:pt x="35139" y="9096"/>
                  </a:lnTo>
                  <a:lnTo>
                    <a:pt x="35367" y="9564"/>
                  </a:lnTo>
                  <a:lnTo>
                    <a:pt x="34466" y="10351"/>
                  </a:lnTo>
                  <a:lnTo>
                    <a:pt x="34009" y="10317"/>
                  </a:lnTo>
                  <a:lnTo>
                    <a:pt x="33130" y="10944"/>
                  </a:lnTo>
                  <a:lnTo>
                    <a:pt x="33724" y="10203"/>
                  </a:lnTo>
                  <a:lnTo>
                    <a:pt x="33039" y="9952"/>
                  </a:lnTo>
                  <a:lnTo>
                    <a:pt x="32400" y="10077"/>
                  </a:lnTo>
                  <a:lnTo>
                    <a:pt x="32058" y="10556"/>
                  </a:lnTo>
                  <a:lnTo>
                    <a:pt x="31213" y="10545"/>
                  </a:lnTo>
                  <a:lnTo>
                    <a:pt x="30186" y="10659"/>
                  </a:lnTo>
                  <a:lnTo>
                    <a:pt x="29467" y="10317"/>
                  </a:lnTo>
                  <a:lnTo>
                    <a:pt x="28748" y="10374"/>
                  </a:lnTo>
                  <a:lnTo>
                    <a:pt x="28531" y="9963"/>
                  </a:lnTo>
                  <a:lnTo>
                    <a:pt x="28235" y="9780"/>
                  </a:lnTo>
                  <a:lnTo>
                    <a:pt x="27698" y="9849"/>
                  </a:lnTo>
                  <a:lnTo>
                    <a:pt x="26956" y="9895"/>
                  </a:lnTo>
                  <a:lnTo>
                    <a:pt x="26329" y="10146"/>
                  </a:lnTo>
                  <a:lnTo>
                    <a:pt x="26614" y="10477"/>
                  </a:lnTo>
                  <a:lnTo>
                    <a:pt x="25610" y="10876"/>
                  </a:lnTo>
                  <a:lnTo>
                    <a:pt x="25416" y="10408"/>
                  </a:lnTo>
                  <a:lnTo>
                    <a:pt x="24788" y="10545"/>
                  </a:lnTo>
                  <a:lnTo>
                    <a:pt x="23099" y="10636"/>
                  </a:lnTo>
                  <a:lnTo>
                    <a:pt x="22186" y="10465"/>
                  </a:lnTo>
                  <a:lnTo>
                    <a:pt x="23396" y="10089"/>
                  </a:lnTo>
                  <a:lnTo>
                    <a:pt x="22996" y="9689"/>
                  </a:lnTo>
                  <a:lnTo>
                    <a:pt x="22369" y="9746"/>
                  </a:lnTo>
                  <a:lnTo>
                    <a:pt x="21707" y="9609"/>
                  </a:lnTo>
                  <a:lnTo>
                    <a:pt x="20634" y="9335"/>
                  </a:lnTo>
                  <a:lnTo>
                    <a:pt x="20086" y="9004"/>
                  </a:lnTo>
                  <a:lnTo>
                    <a:pt x="19447" y="8959"/>
                  </a:lnTo>
                  <a:lnTo>
                    <a:pt x="18979" y="9187"/>
                  </a:lnTo>
                  <a:lnTo>
                    <a:pt x="18135" y="9324"/>
                  </a:lnTo>
                  <a:lnTo>
                    <a:pt x="18694" y="8730"/>
                  </a:lnTo>
                  <a:lnTo>
                    <a:pt x="17347" y="9244"/>
                  </a:lnTo>
                  <a:lnTo>
                    <a:pt x="17153" y="8582"/>
                  </a:lnTo>
                  <a:lnTo>
                    <a:pt x="16857" y="8491"/>
                  </a:lnTo>
                  <a:lnTo>
                    <a:pt x="16309" y="8845"/>
                  </a:lnTo>
                  <a:lnTo>
                    <a:pt x="15670" y="9016"/>
                  </a:lnTo>
                  <a:lnTo>
                    <a:pt x="15636" y="8708"/>
                  </a:lnTo>
                  <a:lnTo>
                    <a:pt x="14472" y="8902"/>
                  </a:lnTo>
                  <a:lnTo>
                    <a:pt x="13216" y="9233"/>
                  </a:lnTo>
                  <a:lnTo>
                    <a:pt x="12474" y="9153"/>
                  </a:lnTo>
                  <a:lnTo>
                    <a:pt x="11470" y="9381"/>
                  </a:lnTo>
                  <a:lnTo>
                    <a:pt x="10591" y="9701"/>
                  </a:lnTo>
                  <a:lnTo>
                    <a:pt x="10066" y="9632"/>
                  </a:lnTo>
                  <a:lnTo>
                    <a:pt x="9587" y="9267"/>
                  </a:lnTo>
                  <a:lnTo>
                    <a:pt x="8754" y="9073"/>
                  </a:lnTo>
                  <a:lnTo>
                    <a:pt x="8754" y="9073"/>
                  </a:lnTo>
                  <a:lnTo>
                    <a:pt x="5285" y="11960"/>
                  </a:lnTo>
                  <a:lnTo>
                    <a:pt x="229" y="16582"/>
                  </a:lnTo>
                  <a:lnTo>
                    <a:pt x="834" y="16593"/>
                  </a:lnTo>
                  <a:lnTo>
                    <a:pt x="1222" y="16822"/>
                  </a:lnTo>
                  <a:lnTo>
                    <a:pt x="1302" y="17198"/>
                  </a:lnTo>
                  <a:lnTo>
                    <a:pt x="1336" y="17746"/>
                  </a:lnTo>
                  <a:lnTo>
                    <a:pt x="2420" y="17278"/>
                  </a:lnTo>
                  <a:lnTo>
                    <a:pt x="3333" y="17004"/>
                  </a:lnTo>
                  <a:lnTo>
                    <a:pt x="3253" y="17438"/>
                  </a:lnTo>
                  <a:lnTo>
                    <a:pt x="3356" y="17780"/>
                  </a:lnTo>
                  <a:lnTo>
                    <a:pt x="3596" y="18168"/>
                  </a:lnTo>
                  <a:lnTo>
                    <a:pt x="3447" y="18762"/>
                  </a:lnTo>
                  <a:lnTo>
                    <a:pt x="3231" y="19732"/>
                  </a:lnTo>
                  <a:lnTo>
                    <a:pt x="3881" y="20280"/>
                  </a:lnTo>
                  <a:lnTo>
                    <a:pt x="3447" y="20805"/>
                  </a:lnTo>
                  <a:lnTo>
                    <a:pt x="2717" y="21215"/>
                  </a:lnTo>
                  <a:lnTo>
                    <a:pt x="2717" y="21215"/>
                  </a:lnTo>
                  <a:lnTo>
                    <a:pt x="2363" y="21660"/>
                  </a:lnTo>
                  <a:lnTo>
                    <a:pt x="2660" y="22288"/>
                  </a:lnTo>
                  <a:lnTo>
                    <a:pt x="2215" y="22984"/>
                  </a:lnTo>
                  <a:lnTo>
                    <a:pt x="2797" y="23361"/>
                  </a:lnTo>
                  <a:lnTo>
                    <a:pt x="2283" y="23886"/>
                  </a:lnTo>
                  <a:lnTo>
                    <a:pt x="2101" y="24673"/>
                  </a:lnTo>
                  <a:lnTo>
                    <a:pt x="3082" y="25027"/>
                  </a:lnTo>
                  <a:lnTo>
                    <a:pt x="3310" y="25415"/>
                  </a:lnTo>
                  <a:lnTo>
                    <a:pt x="4086" y="26282"/>
                  </a:lnTo>
                  <a:lnTo>
                    <a:pt x="4189" y="26282"/>
                  </a:lnTo>
                  <a:lnTo>
                    <a:pt x="6163" y="26282"/>
                  </a:lnTo>
                  <a:lnTo>
                    <a:pt x="8252" y="26282"/>
                  </a:lnTo>
                  <a:lnTo>
                    <a:pt x="8937" y="26282"/>
                  </a:lnTo>
                  <a:lnTo>
                    <a:pt x="11071" y="26282"/>
                  </a:lnTo>
                  <a:lnTo>
                    <a:pt x="13148" y="26282"/>
                  </a:lnTo>
                  <a:lnTo>
                    <a:pt x="15236" y="26282"/>
                  </a:lnTo>
                  <a:lnTo>
                    <a:pt x="17347" y="26282"/>
                  </a:lnTo>
                  <a:lnTo>
                    <a:pt x="19733" y="26282"/>
                  </a:lnTo>
                  <a:lnTo>
                    <a:pt x="22129" y="26282"/>
                  </a:lnTo>
                  <a:lnTo>
                    <a:pt x="23567" y="26282"/>
                  </a:lnTo>
                  <a:lnTo>
                    <a:pt x="23761" y="25940"/>
                  </a:lnTo>
                  <a:lnTo>
                    <a:pt x="23989" y="25940"/>
                  </a:lnTo>
                  <a:lnTo>
                    <a:pt x="23875" y="26419"/>
                  </a:lnTo>
                  <a:lnTo>
                    <a:pt x="24012" y="26568"/>
                  </a:lnTo>
                  <a:lnTo>
                    <a:pt x="24469" y="26625"/>
                  </a:lnTo>
                  <a:lnTo>
                    <a:pt x="25131" y="26762"/>
                  </a:lnTo>
                  <a:lnTo>
                    <a:pt x="25667" y="27036"/>
                  </a:lnTo>
                  <a:lnTo>
                    <a:pt x="26295" y="26921"/>
                  </a:lnTo>
                  <a:lnTo>
                    <a:pt x="27048" y="27150"/>
                  </a:lnTo>
                  <a:lnTo>
                    <a:pt x="27048" y="27150"/>
                  </a:lnTo>
                  <a:lnTo>
                    <a:pt x="27504" y="26807"/>
                  </a:lnTo>
                  <a:lnTo>
                    <a:pt x="27961" y="26670"/>
                  </a:lnTo>
                  <a:lnTo>
                    <a:pt x="28223" y="26454"/>
                  </a:lnTo>
                  <a:lnTo>
                    <a:pt x="28440" y="26339"/>
                  </a:lnTo>
                  <a:lnTo>
                    <a:pt x="29011" y="26511"/>
                  </a:lnTo>
                  <a:lnTo>
                    <a:pt x="29479" y="26533"/>
                  </a:lnTo>
                  <a:lnTo>
                    <a:pt x="29593" y="26648"/>
                  </a:lnTo>
                  <a:lnTo>
                    <a:pt x="29604" y="27150"/>
                  </a:lnTo>
                  <a:lnTo>
                    <a:pt x="30346" y="27298"/>
                  </a:lnTo>
                  <a:lnTo>
                    <a:pt x="30106" y="27538"/>
                  </a:lnTo>
                  <a:lnTo>
                    <a:pt x="30277" y="27812"/>
                  </a:lnTo>
                  <a:lnTo>
                    <a:pt x="30004" y="28131"/>
                  </a:lnTo>
                  <a:lnTo>
                    <a:pt x="30266" y="28245"/>
                  </a:lnTo>
                  <a:lnTo>
                    <a:pt x="29992" y="28553"/>
                  </a:lnTo>
                  <a:lnTo>
                    <a:pt x="29992" y="28553"/>
                  </a:lnTo>
                  <a:lnTo>
                    <a:pt x="30163" y="28576"/>
                  </a:lnTo>
                  <a:lnTo>
                    <a:pt x="30346" y="28451"/>
                  </a:lnTo>
                  <a:lnTo>
                    <a:pt x="30414" y="28645"/>
                  </a:lnTo>
                  <a:lnTo>
                    <a:pt x="30905" y="28747"/>
                  </a:lnTo>
                  <a:lnTo>
                    <a:pt x="31441" y="28759"/>
                  </a:lnTo>
                  <a:lnTo>
                    <a:pt x="31989" y="28850"/>
                  </a:lnTo>
                  <a:lnTo>
                    <a:pt x="32560" y="29021"/>
                  </a:lnTo>
                  <a:lnTo>
                    <a:pt x="32674" y="29307"/>
                  </a:lnTo>
                  <a:lnTo>
                    <a:pt x="32868" y="29980"/>
                  </a:lnTo>
                  <a:lnTo>
                    <a:pt x="32526" y="30265"/>
                  </a:lnTo>
                  <a:lnTo>
                    <a:pt x="31989" y="30151"/>
                  </a:lnTo>
                  <a:lnTo>
                    <a:pt x="31841" y="29603"/>
                  </a:lnTo>
                  <a:lnTo>
                    <a:pt x="31715" y="30163"/>
                  </a:lnTo>
                  <a:lnTo>
                    <a:pt x="31179" y="30642"/>
                  </a:lnTo>
                  <a:lnTo>
                    <a:pt x="31065" y="31064"/>
                  </a:lnTo>
                  <a:lnTo>
                    <a:pt x="30905" y="31304"/>
                  </a:lnTo>
                  <a:lnTo>
                    <a:pt x="30323" y="31589"/>
                  </a:lnTo>
                  <a:lnTo>
                    <a:pt x="30323" y="31589"/>
                  </a:lnTo>
                  <a:lnTo>
                    <a:pt x="29787" y="32068"/>
                  </a:lnTo>
                  <a:lnTo>
                    <a:pt x="29501" y="32388"/>
                  </a:lnTo>
                  <a:lnTo>
                    <a:pt x="29889" y="32445"/>
                  </a:lnTo>
                  <a:lnTo>
                    <a:pt x="30528" y="32160"/>
                  </a:lnTo>
                  <a:lnTo>
                    <a:pt x="30951" y="31909"/>
                  </a:lnTo>
                  <a:lnTo>
                    <a:pt x="31179" y="31874"/>
                  </a:lnTo>
                  <a:lnTo>
                    <a:pt x="31544" y="31954"/>
                  </a:lnTo>
                  <a:lnTo>
                    <a:pt x="31784" y="31829"/>
                  </a:lnTo>
                  <a:lnTo>
                    <a:pt x="32183" y="31715"/>
                  </a:lnTo>
                  <a:lnTo>
                    <a:pt x="32857" y="31600"/>
                  </a:lnTo>
                  <a:lnTo>
                    <a:pt x="32857" y="31600"/>
                  </a:lnTo>
                  <a:lnTo>
                    <a:pt x="32857" y="31600"/>
                  </a:lnTo>
                  <a:lnTo>
                    <a:pt x="32902" y="31338"/>
                  </a:lnTo>
                  <a:lnTo>
                    <a:pt x="32857" y="31361"/>
                  </a:lnTo>
                  <a:lnTo>
                    <a:pt x="32617" y="31395"/>
                  </a:lnTo>
                  <a:lnTo>
                    <a:pt x="32354" y="31315"/>
                  </a:lnTo>
                  <a:lnTo>
                    <a:pt x="32685" y="31018"/>
                  </a:lnTo>
                  <a:lnTo>
                    <a:pt x="32959" y="30916"/>
                  </a:lnTo>
                  <a:lnTo>
                    <a:pt x="33518" y="30790"/>
                  </a:lnTo>
                  <a:lnTo>
                    <a:pt x="34169" y="30665"/>
                  </a:lnTo>
                  <a:lnTo>
                    <a:pt x="34431" y="30824"/>
                  </a:lnTo>
                  <a:lnTo>
                    <a:pt x="34694" y="30630"/>
                  </a:lnTo>
                  <a:lnTo>
                    <a:pt x="34968" y="30516"/>
                  </a:lnTo>
                  <a:lnTo>
                    <a:pt x="35093" y="30573"/>
                  </a:lnTo>
                  <a:lnTo>
                    <a:pt x="35105" y="30585"/>
                  </a:lnTo>
                  <a:lnTo>
                    <a:pt x="36063" y="29991"/>
                  </a:lnTo>
                  <a:lnTo>
                    <a:pt x="36451" y="29820"/>
                  </a:lnTo>
                  <a:lnTo>
                    <a:pt x="37547" y="29820"/>
                  </a:lnTo>
                  <a:lnTo>
                    <a:pt x="38882" y="29820"/>
                  </a:lnTo>
                  <a:lnTo>
                    <a:pt x="39019" y="29592"/>
                  </a:lnTo>
                  <a:lnTo>
                    <a:pt x="39259" y="29546"/>
                  </a:lnTo>
                  <a:lnTo>
                    <a:pt x="39624" y="29421"/>
                  </a:lnTo>
                  <a:lnTo>
                    <a:pt x="40001" y="29021"/>
                  </a:lnTo>
                  <a:lnTo>
                    <a:pt x="40457" y="28325"/>
                  </a:lnTo>
                  <a:lnTo>
                    <a:pt x="41245" y="27652"/>
                  </a:lnTo>
                  <a:lnTo>
                    <a:pt x="41404" y="27892"/>
                  </a:lnTo>
                  <a:lnTo>
                    <a:pt x="41929" y="27732"/>
                  </a:lnTo>
                  <a:lnTo>
                    <a:pt x="42146" y="27994"/>
                  </a:lnTo>
                  <a:lnTo>
                    <a:pt x="41747" y="29204"/>
                  </a:lnTo>
                  <a:lnTo>
                    <a:pt x="42043" y="29706"/>
                  </a:lnTo>
                  <a:lnTo>
                    <a:pt x="42888" y="29592"/>
                  </a:lnTo>
                  <a:lnTo>
                    <a:pt x="44041" y="29558"/>
                  </a:lnTo>
                  <a:lnTo>
                    <a:pt x="42557" y="30288"/>
                  </a:lnTo>
                  <a:lnTo>
                    <a:pt x="42340" y="31030"/>
                  </a:lnTo>
                  <a:lnTo>
                    <a:pt x="42876" y="31098"/>
                  </a:lnTo>
                  <a:lnTo>
                    <a:pt x="43881" y="30459"/>
                  </a:lnTo>
                  <a:lnTo>
                    <a:pt x="44714" y="30117"/>
                  </a:lnTo>
                  <a:lnTo>
                    <a:pt x="46449" y="29592"/>
                  </a:lnTo>
                  <a:lnTo>
                    <a:pt x="47521" y="29010"/>
                  </a:lnTo>
                  <a:lnTo>
                    <a:pt x="47156" y="28690"/>
                  </a:lnTo>
                  <a:lnTo>
                    <a:pt x="47293" y="28051"/>
                  </a:lnTo>
                  <a:lnTo>
                    <a:pt x="46277" y="29044"/>
                  </a:lnTo>
                  <a:lnTo>
                    <a:pt x="45056" y="29158"/>
                  </a:lnTo>
                  <a:lnTo>
                    <a:pt x="44269" y="28725"/>
                  </a:lnTo>
                  <a:lnTo>
                    <a:pt x="44257" y="28063"/>
                  </a:lnTo>
                  <a:lnTo>
                    <a:pt x="44337" y="27093"/>
                  </a:lnTo>
                  <a:lnTo>
                    <a:pt x="45216" y="26511"/>
                  </a:lnTo>
                  <a:lnTo>
                    <a:pt x="44737" y="26066"/>
                  </a:lnTo>
                  <a:lnTo>
                    <a:pt x="43653" y="26145"/>
                  </a:lnTo>
                  <a:lnTo>
                    <a:pt x="41929" y="26887"/>
                  </a:lnTo>
                  <a:lnTo>
                    <a:pt x="40377" y="28063"/>
                  </a:lnTo>
                  <a:lnTo>
                    <a:pt x="39715" y="28200"/>
                  </a:lnTo>
                  <a:lnTo>
                    <a:pt x="40834" y="27389"/>
                  </a:lnTo>
                  <a:lnTo>
                    <a:pt x="42272" y="26203"/>
                  </a:lnTo>
                  <a:lnTo>
                    <a:pt x="43299" y="25826"/>
                  </a:lnTo>
                  <a:lnTo>
                    <a:pt x="44109" y="25198"/>
                  </a:lnTo>
                  <a:lnTo>
                    <a:pt x="44851" y="25118"/>
                  </a:lnTo>
                  <a:lnTo>
                    <a:pt x="45901" y="25141"/>
                  </a:lnTo>
                  <a:lnTo>
                    <a:pt x="47327" y="25324"/>
                  </a:lnTo>
                  <a:lnTo>
                    <a:pt x="48548" y="25175"/>
                  </a:lnTo>
                  <a:lnTo>
                    <a:pt x="49667" y="24456"/>
                  </a:lnTo>
                  <a:lnTo>
                    <a:pt x="50899" y="24137"/>
                  </a:lnTo>
                  <a:lnTo>
                    <a:pt x="51504" y="23840"/>
                  </a:lnTo>
                  <a:lnTo>
                    <a:pt x="52098" y="23509"/>
                  </a:lnTo>
                  <a:lnTo>
                    <a:pt x="52383" y="22539"/>
                  </a:lnTo>
                  <a:lnTo>
                    <a:pt x="52234" y="22208"/>
                  </a:lnTo>
                  <a:lnTo>
                    <a:pt x="51744" y="22094"/>
                  </a:lnTo>
                  <a:lnTo>
                    <a:pt x="51744" y="21375"/>
                  </a:lnTo>
                  <a:lnTo>
                    <a:pt x="51413" y="21101"/>
                  </a:lnTo>
                  <a:lnTo>
                    <a:pt x="50431" y="20873"/>
                  </a:lnTo>
                  <a:lnTo>
                    <a:pt x="50032" y="20382"/>
                  </a:lnTo>
                  <a:lnTo>
                    <a:pt x="49347" y="19903"/>
                  </a:lnTo>
                  <a:lnTo>
                    <a:pt x="49838" y="19378"/>
                  </a:lnTo>
                  <a:lnTo>
                    <a:pt x="49553" y="18362"/>
                  </a:lnTo>
                  <a:lnTo>
                    <a:pt x="49176" y="17290"/>
                  </a:lnTo>
                  <a:lnTo>
                    <a:pt x="49039" y="16548"/>
                  </a:lnTo>
                  <a:lnTo>
                    <a:pt x="48423" y="16936"/>
                  </a:lnTo>
                  <a:lnTo>
                    <a:pt x="47361" y="17860"/>
                  </a:lnTo>
                  <a:lnTo>
                    <a:pt x="46209" y="18317"/>
                  </a:lnTo>
                  <a:lnTo>
                    <a:pt x="45981" y="17837"/>
                  </a:lnTo>
                  <a:lnTo>
                    <a:pt x="45456" y="17689"/>
                  </a:lnTo>
                  <a:lnTo>
                    <a:pt x="45764" y="16651"/>
                  </a:lnTo>
                  <a:lnTo>
                    <a:pt x="46140" y="15954"/>
                  </a:lnTo>
                  <a:lnTo>
                    <a:pt x="45045" y="15874"/>
                  </a:lnTo>
                  <a:lnTo>
                    <a:pt x="45022" y="15566"/>
                  </a:lnTo>
                  <a:lnTo>
                    <a:pt x="44508" y="15098"/>
                  </a:lnTo>
                  <a:lnTo>
                    <a:pt x="44086" y="14813"/>
                  </a:lnTo>
                  <a:lnTo>
                    <a:pt x="43447" y="15019"/>
                  </a:lnTo>
                  <a:lnTo>
                    <a:pt x="42842" y="14950"/>
                  </a:lnTo>
                  <a:lnTo>
                    <a:pt x="41906" y="14722"/>
                  </a:lnTo>
                  <a:lnTo>
                    <a:pt x="41347" y="14904"/>
                  </a:lnTo>
                  <a:lnTo>
                    <a:pt x="40799" y="16194"/>
                  </a:lnTo>
                  <a:lnTo>
                    <a:pt x="40663" y="16947"/>
                  </a:lnTo>
                  <a:lnTo>
                    <a:pt x="39407" y="17815"/>
                  </a:lnTo>
                  <a:lnTo>
                    <a:pt x="39852" y="18465"/>
                  </a:lnTo>
                  <a:lnTo>
                    <a:pt x="39921" y="19173"/>
                  </a:lnTo>
                  <a:lnTo>
                    <a:pt x="39681" y="19743"/>
                  </a:lnTo>
                  <a:lnTo>
                    <a:pt x="39008" y="20325"/>
                  </a:lnTo>
                  <a:lnTo>
                    <a:pt x="37935" y="20930"/>
                  </a:lnTo>
                  <a:lnTo>
                    <a:pt x="36657" y="21330"/>
                  </a:lnTo>
                  <a:lnTo>
                    <a:pt x="36896" y="21786"/>
                  </a:lnTo>
                  <a:lnTo>
                    <a:pt x="36577" y="23155"/>
                  </a:lnTo>
                  <a:lnTo>
                    <a:pt x="35778" y="24057"/>
                  </a:lnTo>
                  <a:lnTo>
                    <a:pt x="35128" y="24320"/>
                  </a:lnTo>
                  <a:lnTo>
                    <a:pt x="34500" y="23498"/>
                  </a:lnTo>
                  <a:lnTo>
                    <a:pt x="34489" y="22528"/>
                  </a:lnTo>
                  <a:lnTo>
                    <a:pt x="34728" y="21672"/>
                  </a:lnTo>
                  <a:lnTo>
                    <a:pt x="35242" y="20930"/>
                  </a:lnTo>
                  <a:lnTo>
                    <a:pt x="34557" y="20839"/>
                  </a:lnTo>
                  <a:lnTo>
                    <a:pt x="33484" y="20782"/>
                  </a:lnTo>
                  <a:lnTo>
                    <a:pt x="32971" y="20428"/>
                  </a:lnTo>
                  <a:lnTo>
                    <a:pt x="32286" y="20200"/>
                  </a:lnTo>
                  <a:lnTo>
                    <a:pt x="32046" y="19789"/>
                  </a:lnTo>
                  <a:lnTo>
                    <a:pt x="31578" y="19469"/>
                  </a:lnTo>
                  <a:lnTo>
                    <a:pt x="30574" y="19104"/>
                  </a:lnTo>
                  <a:lnTo>
                    <a:pt x="29558" y="19275"/>
                  </a:lnTo>
                  <a:lnTo>
                    <a:pt x="29661" y="18636"/>
                  </a:lnTo>
                  <a:lnTo>
                    <a:pt x="29878" y="17849"/>
                  </a:lnTo>
                  <a:lnTo>
                    <a:pt x="29022" y="17700"/>
                  </a:lnTo>
                  <a:lnTo>
                    <a:pt x="29718" y="16730"/>
                  </a:lnTo>
                  <a:lnTo>
                    <a:pt x="30414" y="16080"/>
                  </a:lnTo>
                  <a:lnTo>
                    <a:pt x="31761" y="15156"/>
                  </a:lnTo>
                  <a:lnTo>
                    <a:pt x="32982" y="14494"/>
                  </a:lnTo>
                  <a:lnTo>
                    <a:pt x="33781" y="14391"/>
                  </a:lnTo>
                  <a:lnTo>
                    <a:pt x="34203" y="13866"/>
                  </a:lnTo>
                  <a:lnTo>
                    <a:pt x="34922" y="13524"/>
                  </a:lnTo>
                  <a:lnTo>
                    <a:pt x="35835" y="13467"/>
                  </a:lnTo>
                  <a:lnTo>
                    <a:pt x="36942" y="12930"/>
                  </a:lnTo>
                  <a:lnTo>
                    <a:pt x="37353" y="12588"/>
                  </a:lnTo>
                  <a:lnTo>
                    <a:pt x="38403" y="11914"/>
                  </a:lnTo>
                  <a:lnTo>
                    <a:pt x="38859" y="11515"/>
                  </a:lnTo>
                  <a:lnTo>
                    <a:pt x="39316" y="11755"/>
                  </a:lnTo>
                  <a:lnTo>
                    <a:pt x="40252" y="11629"/>
                  </a:lnTo>
                  <a:lnTo>
                    <a:pt x="41792" y="11081"/>
                  </a:lnTo>
                  <a:lnTo>
                    <a:pt x="42112" y="10705"/>
                  </a:lnTo>
                  <a:lnTo>
                    <a:pt x="41998" y="10283"/>
                  </a:lnTo>
                  <a:lnTo>
                    <a:pt x="42717" y="9872"/>
                  </a:lnTo>
                  <a:lnTo>
                    <a:pt x="42956" y="9484"/>
                  </a:lnTo>
                  <a:lnTo>
                    <a:pt x="42454" y="9118"/>
                  </a:lnTo>
                  <a:lnTo>
                    <a:pt x="41690" y="9004"/>
                  </a:lnTo>
                  <a:lnTo>
                    <a:pt x="40902" y="8947"/>
                  </a:lnTo>
                  <a:lnTo>
                    <a:pt x="40252" y="9792"/>
                  </a:lnTo>
                  <a:lnTo>
                    <a:pt x="39316" y="10442"/>
                  </a:lnTo>
                  <a:lnTo>
                    <a:pt x="38289" y="11013"/>
                  </a:lnTo>
                  <a:lnTo>
                    <a:pt x="38106" y="10488"/>
                  </a:lnTo>
                  <a:lnTo>
                    <a:pt x="38711" y="9917"/>
                  </a:lnTo>
                  <a:lnTo>
                    <a:pt x="38391" y="9415"/>
                  </a:lnTo>
                  <a:lnTo>
                    <a:pt x="37148" y="10020"/>
                  </a:lnTo>
                  <a:close/>
                  <a:moveTo>
                    <a:pt x="26991" y="6539"/>
                  </a:moveTo>
                  <a:lnTo>
                    <a:pt x="26591" y="6391"/>
                  </a:lnTo>
                  <a:lnTo>
                    <a:pt x="24583" y="6847"/>
                  </a:lnTo>
                  <a:lnTo>
                    <a:pt x="23852" y="7133"/>
                  </a:lnTo>
                  <a:lnTo>
                    <a:pt x="22745" y="7692"/>
                  </a:lnTo>
                  <a:lnTo>
                    <a:pt x="23510" y="7897"/>
                  </a:lnTo>
                  <a:lnTo>
                    <a:pt x="24400" y="7875"/>
                  </a:lnTo>
                  <a:lnTo>
                    <a:pt x="22757" y="8183"/>
                  </a:lnTo>
                  <a:lnTo>
                    <a:pt x="22757" y="8445"/>
                  </a:lnTo>
                  <a:lnTo>
                    <a:pt x="23556" y="8468"/>
                  </a:lnTo>
                  <a:lnTo>
                    <a:pt x="24834" y="8411"/>
                  </a:lnTo>
                  <a:lnTo>
                    <a:pt x="25770" y="8582"/>
                  </a:lnTo>
                  <a:lnTo>
                    <a:pt x="24879" y="8719"/>
                  </a:lnTo>
                  <a:lnTo>
                    <a:pt x="24092" y="8673"/>
                  </a:lnTo>
                  <a:lnTo>
                    <a:pt x="23088" y="8810"/>
                  </a:lnTo>
                  <a:lnTo>
                    <a:pt x="22608" y="8890"/>
                  </a:lnTo>
                  <a:lnTo>
                    <a:pt x="22700" y="9495"/>
                  </a:lnTo>
                  <a:lnTo>
                    <a:pt x="23293" y="9404"/>
                  </a:lnTo>
                  <a:lnTo>
                    <a:pt x="23887" y="9621"/>
                  </a:lnTo>
                  <a:lnTo>
                    <a:pt x="23841" y="9974"/>
                  </a:lnTo>
                  <a:lnTo>
                    <a:pt x="24948" y="9906"/>
                  </a:lnTo>
                  <a:lnTo>
                    <a:pt x="26546" y="9792"/>
                  </a:lnTo>
                  <a:lnTo>
                    <a:pt x="27892" y="9529"/>
                  </a:lnTo>
                  <a:lnTo>
                    <a:pt x="28600" y="9472"/>
                  </a:lnTo>
                  <a:lnTo>
                    <a:pt x="29422" y="9689"/>
                  </a:lnTo>
                  <a:lnTo>
                    <a:pt x="30380" y="9803"/>
                  </a:lnTo>
                  <a:lnTo>
                    <a:pt x="30814" y="9529"/>
                  </a:lnTo>
                  <a:lnTo>
                    <a:pt x="30722" y="9233"/>
                  </a:lnTo>
                  <a:lnTo>
                    <a:pt x="31715" y="9176"/>
                  </a:lnTo>
                  <a:lnTo>
                    <a:pt x="32092" y="8833"/>
                  </a:lnTo>
                  <a:lnTo>
                    <a:pt x="31373" y="8479"/>
                  </a:lnTo>
                  <a:lnTo>
                    <a:pt x="30768" y="8103"/>
                  </a:lnTo>
                  <a:lnTo>
                    <a:pt x="31111" y="7589"/>
                  </a:lnTo>
                  <a:lnTo>
                    <a:pt x="31499" y="6870"/>
                  </a:lnTo>
                  <a:lnTo>
                    <a:pt x="31190" y="6585"/>
                  </a:lnTo>
                  <a:lnTo>
                    <a:pt x="30757" y="6448"/>
                  </a:lnTo>
                  <a:lnTo>
                    <a:pt x="30163" y="6562"/>
                  </a:lnTo>
                  <a:lnTo>
                    <a:pt x="29764" y="7327"/>
                  </a:lnTo>
                  <a:lnTo>
                    <a:pt x="29148" y="7623"/>
                  </a:lnTo>
                  <a:lnTo>
                    <a:pt x="29467" y="6893"/>
                  </a:lnTo>
                  <a:lnTo>
                    <a:pt x="29216" y="6653"/>
                  </a:lnTo>
                  <a:lnTo>
                    <a:pt x="28178" y="7041"/>
                  </a:lnTo>
                  <a:lnTo>
                    <a:pt x="27812" y="6665"/>
                  </a:lnTo>
                  <a:lnTo>
                    <a:pt x="26329" y="6882"/>
                  </a:lnTo>
                  <a:close/>
                  <a:moveTo>
                    <a:pt x="32571" y="6323"/>
                  </a:moveTo>
                  <a:lnTo>
                    <a:pt x="32332" y="6163"/>
                  </a:lnTo>
                  <a:lnTo>
                    <a:pt x="31556" y="6197"/>
                  </a:lnTo>
                  <a:lnTo>
                    <a:pt x="31259" y="6300"/>
                  </a:lnTo>
                  <a:lnTo>
                    <a:pt x="31578" y="6813"/>
                  </a:lnTo>
                  <a:close/>
                  <a:moveTo>
                    <a:pt x="47932" y="6551"/>
                  </a:moveTo>
                  <a:lnTo>
                    <a:pt x="47304" y="6151"/>
                  </a:lnTo>
                  <a:lnTo>
                    <a:pt x="46106" y="6083"/>
                  </a:lnTo>
                  <a:lnTo>
                    <a:pt x="45809" y="6128"/>
                  </a:lnTo>
                  <a:lnTo>
                    <a:pt x="45570" y="6380"/>
                  </a:lnTo>
                  <a:lnTo>
                    <a:pt x="45855" y="6779"/>
                  </a:lnTo>
                  <a:lnTo>
                    <a:pt x="45981" y="6825"/>
                  </a:lnTo>
                  <a:lnTo>
                    <a:pt x="46665" y="6722"/>
                  </a:lnTo>
                  <a:lnTo>
                    <a:pt x="47247" y="6733"/>
                  </a:lnTo>
                  <a:lnTo>
                    <a:pt x="47841" y="6756"/>
                  </a:lnTo>
                  <a:close/>
                  <a:moveTo>
                    <a:pt x="42317" y="6505"/>
                  </a:moveTo>
                  <a:lnTo>
                    <a:pt x="43128" y="6049"/>
                  </a:lnTo>
                  <a:lnTo>
                    <a:pt x="41530" y="6243"/>
                  </a:lnTo>
                  <a:lnTo>
                    <a:pt x="40708" y="6539"/>
                  </a:lnTo>
                  <a:lnTo>
                    <a:pt x="39692" y="7190"/>
                  </a:lnTo>
                  <a:lnTo>
                    <a:pt x="39225" y="7932"/>
                  </a:lnTo>
                  <a:lnTo>
                    <a:pt x="40023" y="7954"/>
                  </a:lnTo>
                  <a:lnTo>
                    <a:pt x="39145" y="8274"/>
                  </a:lnTo>
                  <a:lnTo>
                    <a:pt x="39407" y="8548"/>
                  </a:lnTo>
                  <a:lnTo>
                    <a:pt x="40252" y="8662"/>
                  </a:lnTo>
                  <a:lnTo>
                    <a:pt x="41290" y="8879"/>
                  </a:lnTo>
                  <a:lnTo>
                    <a:pt x="43253" y="9050"/>
                  </a:lnTo>
                  <a:lnTo>
                    <a:pt x="44383" y="8959"/>
                  </a:lnTo>
                  <a:lnTo>
                    <a:pt x="44839" y="8730"/>
                  </a:lnTo>
                  <a:lnTo>
                    <a:pt x="45125" y="8993"/>
                  </a:lnTo>
                  <a:lnTo>
                    <a:pt x="45593" y="9039"/>
                  </a:lnTo>
                  <a:lnTo>
                    <a:pt x="45878" y="9507"/>
                  </a:lnTo>
                  <a:lnTo>
                    <a:pt x="45387" y="9701"/>
                  </a:lnTo>
                  <a:lnTo>
                    <a:pt x="46391" y="9963"/>
                  </a:lnTo>
                  <a:lnTo>
                    <a:pt x="47053" y="10328"/>
                  </a:lnTo>
                  <a:lnTo>
                    <a:pt x="47122" y="10602"/>
                  </a:lnTo>
                  <a:lnTo>
                    <a:pt x="47065" y="10944"/>
                  </a:lnTo>
                  <a:lnTo>
                    <a:pt x="45844" y="11720"/>
                  </a:lnTo>
                  <a:lnTo>
                    <a:pt x="45387" y="12097"/>
                  </a:lnTo>
                  <a:lnTo>
                    <a:pt x="45410" y="12382"/>
                  </a:lnTo>
                  <a:lnTo>
                    <a:pt x="44098" y="12485"/>
                  </a:lnTo>
                  <a:lnTo>
                    <a:pt x="42956" y="12496"/>
                  </a:lnTo>
                  <a:lnTo>
                    <a:pt x="42180" y="13101"/>
                  </a:lnTo>
                  <a:lnTo>
                    <a:pt x="42523" y="13375"/>
                  </a:lnTo>
                  <a:lnTo>
                    <a:pt x="44383" y="13238"/>
                  </a:lnTo>
                  <a:lnTo>
                    <a:pt x="44508" y="13010"/>
                  </a:lnTo>
                  <a:lnTo>
                    <a:pt x="45182" y="13398"/>
                  </a:lnTo>
                  <a:lnTo>
                    <a:pt x="45855" y="13809"/>
                  </a:lnTo>
                  <a:lnTo>
                    <a:pt x="45513" y="14037"/>
                  </a:lnTo>
                  <a:lnTo>
                    <a:pt x="46049" y="14437"/>
                  </a:lnTo>
                  <a:lnTo>
                    <a:pt x="47133" y="14916"/>
                  </a:lnTo>
                  <a:lnTo>
                    <a:pt x="48662" y="15235"/>
                  </a:lnTo>
                  <a:lnTo>
                    <a:pt x="48708" y="14950"/>
                  </a:lnTo>
                  <a:lnTo>
                    <a:pt x="48309" y="14459"/>
                  </a:lnTo>
                  <a:lnTo>
                    <a:pt x="47807" y="13752"/>
                  </a:lnTo>
                  <a:lnTo>
                    <a:pt x="49016" y="14414"/>
                  </a:lnTo>
                  <a:lnTo>
                    <a:pt x="49690" y="14631"/>
                  </a:lnTo>
                  <a:lnTo>
                    <a:pt x="50203" y="14037"/>
                  </a:lnTo>
                  <a:lnTo>
                    <a:pt x="50203" y="13238"/>
                  </a:lnTo>
                  <a:lnTo>
                    <a:pt x="50066" y="13033"/>
                  </a:lnTo>
                  <a:lnTo>
                    <a:pt x="49439" y="12668"/>
                  </a:lnTo>
                  <a:lnTo>
                    <a:pt x="49050" y="12200"/>
                  </a:lnTo>
                  <a:lnTo>
                    <a:pt x="49381" y="11743"/>
                  </a:lnTo>
                  <a:lnTo>
                    <a:pt x="50203" y="11641"/>
                  </a:lnTo>
                  <a:lnTo>
                    <a:pt x="50751" y="12417"/>
                  </a:lnTo>
                  <a:lnTo>
                    <a:pt x="51322" y="12759"/>
                  </a:lnTo>
                  <a:lnTo>
                    <a:pt x="52839" y="11835"/>
                  </a:lnTo>
                  <a:lnTo>
                    <a:pt x="53319" y="11275"/>
                  </a:lnTo>
                  <a:lnTo>
                    <a:pt x="52406" y="11230"/>
                  </a:lnTo>
                  <a:lnTo>
                    <a:pt x="51949" y="10499"/>
                  </a:lnTo>
                  <a:lnTo>
                    <a:pt x="51105" y="10328"/>
                  </a:lnTo>
                  <a:lnTo>
                    <a:pt x="49998" y="9837"/>
                  </a:lnTo>
                  <a:lnTo>
                    <a:pt x="51287" y="9472"/>
                  </a:lnTo>
                  <a:lnTo>
                    <a:pt x="51173" y="8765"/>
                  </a:lnTo>
                  <a:lnTo>
                    <a:pt x="50854" y="8468"/>
                  </a:lnTo>
                  <a:lnTo>
                    <a:pt x="49678" y="8160"/>
                  </a:lnTo>
                  <a:lnTo>
                    <a:pt x="49404" y="7692"/>
                  </a:lnTo>
                  <a:lnTo>
                    <a:pt x="48240" y="7863"/>
                  </a:lnTo>
                  <a:lnTo>
                    <a:pt x="48389" y="7532"/>
                  </a:lnTo>
                  <a:lnTo>
                    <a:pt x="47875" y="7178"/>
                  </a:lnTo>
                  <a:lnTo>
                    <a:pt x="46905" y="6813"/>
                  </a:lnTo>
                  <a:lnTo>
                    <a:pt x="46163" y="7110"/>
                  </a:lnTo>
                  <a:lnTo>
                    <a:pt x="44885" y="7327"/>
                  </a:lnTo>
                  <a:lnTo>
                    <a:pt x="45353" y="6836"/>
                  </a:lnTo>
                  <a:lnTo>
                    <a:pt x="45022" y="6083"/>
                  </a:lnTo>
                  <a:lnTo>
                    <a:pt x="43367" y="6380"/>
                  </a:lnTo>
                  <a:lnTo>
                    <a:pt x="42352" y="6962"/>
                  </a:lnTo>
                  <a:close/>
                  <a:moveTo>
                    <a:pt x="35185" y="6026"/>
                  </a:moveTo>
                  <a:lnTo>
                    <a:pt x="34169" y="6368"/>
                  </a:lnTo>
                  <a:lnTo>
                    <a:pt x="34295" y="6847"/>
                  </a:lnTo>
                  <a:lnTo>
                    <a:pt x="33245" y="6756"/>
                  </a:lnTo>
                  <a:lnTo>
                    <a:pt x="33005" y="6996"/>
                  </a:lnTo>
                  <a:lnTo>
                    <a:pt x="33827" y="7555"/>
                  </a:lnTo>
                  <a:lnTo>
                    <a:pt x="33952" y="7840"/>
                  </a:lnTo>
                  <a:lnTo>
                    <a:pt x="34443" y="7909"/>
                  </a:lnTo>
                  <a:lnTo>
                    <a:pt x="35641" y="7623"/>
                  </a:lnTo>
                  <a:lnTo>
                    <a:pt x="36360" y="6950"/>
                  </a:lnTo>
                  <a:lnTo>
                    <a:pt x="35824" y="6642"/>
                  </a:lnTo>
                  <a:lnTo>
                    <a:pt x="36680" y="6300"/>
                  </a:lnTo>
                  <a:lnTo>
                    <a:pt x="36748" y="6083"/>
                  </a:lnTo>
                  <a:lnTo>
                    <a:pt x="35675" y="6163"/>
                  </a:lnTo>
                  <a:close/>
                  <a:moveTo>
                    <a:pt x="38369" y="6790"/>
                  </a:moveTo>
                  <a:lnTo>
                    <a:pt x="39168" y="6653"/>
                  </a:lnTo>
                  <a:lnTo>
                    <a:pt x="40594" y="6014"/>
                  </a:lnTo>
                  <a:lnTo>
                    <a:pt x="39715" y="5843"/>
                  </a:lnTo>
                  <a:lnTo>
                    <a:pt x="38608" y="5809"/>
                  </a:lnTo>
                  <a:lnTo>
                    <a:pt x="37867" y="6014"/>
                  </a:lnTo>
                  <a:lnTo>
                    <a:pt x="37262" y="6311"/>
                  </a:lnTo>
                  <a:lnTo>
                    <a:pt x="36908" y="6676"/>
                  </a:lnTo>
                  <a:lnTo>
                    <a:pt x="36657" y="7327"/>
                  </a:lnTo>
                  <a:lnTo>
                    <a:pt x="37262" y="7350"/>
                  </a:lnTo>
                  <a:close/>
                  <a:moveTo>
                    <a:pt x="22004" y="7818"/>
                  </a:moveTo>
                  <a:lnTo>
                    <a:pt x="22369" y="7498"/>
                  </a:lnTo>
                  <a:lnTo>
                    <a:pt x="23670" y="6984"/>
                  </a:lnTo>
                  <a:lnTo>
                    <a:pt x="25644" y="6471"/>
                  </a:lnTo>
                  <a:lnTo>
                    <a:pt x="26557" y="6277"/>
                  </a:lnTo>
                  <a:lnTo>
                    <a:pt x="26329" y="5980"/>
                  </a:lnTo>
                  <a:lnTo>
                    <a:pt x="26055" y="5763"/>
                  </a:lnTo>
                  <a:lnTo>
                    <a:pt x="24708" y="5740"/>
                  </a:lnTo>
                  <a:lnTo>
                    <a:pt x="24126" y="5581"/>
                  </a:lnTo>
                  <a:lnTo>
                    <a:pt x="22129" y="5695"/>
                  </a:lnTo>
                  <a:lnTo>
                    <a:pt x="22083" y="6140"/>
                  </a:lnTo>
                  <a:lnTo>
                    <a:pt x="20999" y="6608"/>
                  </a:lnTo>
                  <a:lnTo>
                    <a:pt x="19949" y="7156"/>
                  </a:lnTo>
                  <a:lnTo>
                    <a:pt x="19333" y="7464"/>
                  </a:lnTo>
                  <a:lnTo>
                    <a:pt x="20178" y="7852"/>
                  </a:lnTo>
                  <a:lnTo>
                    <a:pt x="20086" y="8183"/>
                  </a:lnTo>
                  <a:close/>
                  <a:moveTo>
                    <a:pt x="39704" y="5216"/>
                  </a:moveTo>
                  <a:lnTo>
                    <a:pt x="39750" y="4987"/>
                  </a:lnTo>
                  <a:lnTo>
                    <a:pt x="39544" y="4736"/>
                  </a:lnTo>
                  <a:lnTo>
                    <a:pt x="38563" y="4930"/>
                  </a:lnTo>
                  <a:lnTo>
                    <a:pt x="37935" y="5238"/>
                  </a:lnTo>
                  <a:lnTo>
                    <a:pt x="38391" y="5421"/>
                  </a:lnTo>
                  <a:lnTo>
                    <a:pt x="39122" y="5478"/>
                  </a:lnTo>
                  <a:close/>
                  <a:moveTo>
                    <a:pt x="38460" y="3983"/>
                  </a:moveTo>
                  <a:lnTo>
                    <a:pt x="38300" y="4086"/>
                  </a:lnTo>
                  <a:lnTo>
                    <a:pt x="37615" y="4040"/>
                  </a:lnTo>
                  <a:lnTo>
                    <a:pt x="36531" y="4268"/>
                  </a:lnTo>
                  <a:lnTo>
                    <a:pt x="35995" y="4257"/>
                  </a:lnTo>
                  <a:lnTo>
                    <a:pt x="35379" y="4793"/>
                  </a:lnTo>
                  <a:lnTo>
                    <a:pt x="36326" y="4736"/>
                  </a:lnTo>
                  <a:lnTo>
                    <a:pt x="35835" y="5158"/>
                  </a:lnTo>
                  <a:lnTo>
                    <a:pt x="36292" y="5273"/>
                  </a:lnTo>
                  <a:lnTo>
                    <a:pt x="37262" y="5193"/>
                  </a:lnTo>
                  <a:lnTo>
                    <a:pt x="38095" y="4668"/>
                  </a:lnTo>
                  <a:lnTo>
                    <a:pt x="38494" y="4314"/>
                  </a:lnTo>
                  <a:close/>
                  <a:moveTo>
                    <a:pt x="32879" y="4337"/>
                  </a:moveTo>
                  <a:lnTo>
                    <a:pt x="33142" y="4017"/>
                  </a:lnTo>
                  <a:lnTo>
                    <a:pt x="32697" y="3937"/>
                  </a:lnTo>
                  <a:lnTo>
                    <a:pt x="31887" y="4188"/>
                  </a:lnTo>
                  <a:lnTo>
                    <a:pt x="31784" y="4850"/>
                  </a:lnTo>
                  <a:lnTo>
                    <a:pt x="30917" y="4793"/>
                  </a:lnTo>
                  <a:lnTo>
                    <a:pt x="30517" y="4382"/>
                  </a:lnTo>
                  <a:lnTo>
                    <a:pt x="29342" y="4154"/>
                  </a:lnTo>
                  <a:lnTo>
                    <a:pt x="28577" y="4360"/>
                  </a:lnTo>
                  <a:lnTo>
                    <a:pt x="26922" y="5044"/>
                  </a:lnTo>
                  <a:lnTo>
                    <a:pt x="27504" y="5158"/>
                  </a:lnTo>
                  <a:lnTo>
                    <a:pt x="30049" y="5079"/>
                  </a:lnTo>
                  <a:lnTo>
                    <a:pt x="28531" y="5398"/>
                  </a:lnTo>
                  <a:lnTo>
                    <a:pt x="28315" y="5626"/>
                  </a:lnTo>
                  <a:lnTo>
                    <a:pt x="29159" y="5615"/>
                  </a:lnTo>
                  <a:lnTo>
                    <a:pt x="30905" y="5295"/>
                  </a:lnTo>
                  <a:lnTo>
                    <a:pt x="32868" y="5181"/>
                  </a:lnTo>
                  <a:lnTo>
                    <a:pt x="33598" y="4850"/>
                  </a:lnTo>
                  <a:lnTo>
                    <a:pt x="33929" y="4508"/>
                  </a:lnTo>
                  <a:lnTo>
                    <a:pt x="33393" y="4485"/>
                  </a:lnTo>
                  <a:lnTo>
                    <a:pt x="32788" y="4599"/>
                  </a:lnTo>
                  <a:close/>
                  <a:moveTo>
                    <a:pt x="40754" y="3732"/>
                  </a:moveTo>
                  <a:lnTo>
                    <a:pt x="39750" y="3686"/>
                  </a:lnTo>
                  <a:lnTo>
                    <a:pt x="39202" y="3972"/>
                  </a:lnTo>
                  <a:lnTo>
                    <a:pt x="39578" y="4188"/>
                  </a:lnTo>
                  <a:lnTo>
                    <a:pt x="40571" y="4268"/>
                  </a:lnTo>
                  <a:lnTo>
                    <a:pt x="40777" y="4565"/>
                  </a:lnTo>
                  <a:lnTo>
                    <a:pt x="40457" y="4907"/>
                  </a:lnTo>
                  <a:lnTo>
                    <a:pt x="40240" y="5307"/>
                  </a:lnTo>
                  <a:lnTo>
                    <a:pt x="41461" y="5535"/>
                  </a:lnTo>
                  <a:lnTo>
                    <a:pt x="42237" y="5626"/>
                  </a:lnTo>
                  <a:lnTo>
                    <a:pt x="43379" y="5615"/>
                  </a:lnTo>
                  <a:lnTo>
                    <a:pt x="45045" y="5501"/>
                  </a:lnTo>
                  <a:lnTo>
                    <a:pt x="45650" y="5581"/>
                  </a:lnTo>
                  <a:lnTo>
                    <a:pt x="46608" y="5444"/>
                  </a:lnTo>
                  <a:lnTo>
                    <a:pt x="47110" y="5238"/>
                  </a:lnTo>
                  <a:lnTo>
                    <a:pt x="47247" y="4953"/>
                  </a:lnTo>
                  <a:lnTo>
                    <a:pt x="46928" y="4679"/>
                  </a:lnTo>
                  <a:lnTo>
                    <a:pt x="46095" y="4645"/>
                  </a:lnTo>
                  <a:lnTo>
                    <a:pt x="44954" y="4702"/>
                  </a:lnTo>
                  <a:lnTo>
                    <a:pt x="43961" y="4850"/>
                  </a:lnTo>
                  <a:lnTo>
                    <a:pt x="43230" y="4793"/>
                  </a:lnTo>
                  <a:lnTo>
                    <a:pt x="42546" y="4759"/>
                  </a:lnTo>
                  <a:lnTo>
                    <a:pt x="42374" y="4599"/>
                  </a:lnTo>
                  <a:lnTo>
                    <a:pt x="41929" y="4439"/>
                  </a:lnTo>
                  <a:lnTo>
                    <a:pt x="42329" y="4166"/>
                  </a:lnTo>
                  <a:lnTo>
                    <a:pt x="42135" y="3937"/>
                  </a:lnTo>
                  <a:lnTo>
                    <a:pt x="41085" y="3960"/>
                  </a:lnTo>
                  <a:close/>
                  <a:moveTo>
                    <a:pt x="30061" y="3355"/>
                  </a:moveTo>
                  <a:lnTo>
                    <a:pt x="29205" y="3458"/>
                  </a:lnTo>
                  <a:lnTo>
                    <a:pt x="28417" y="3447"/>
                  </a:lnTo>
                  <a:lnTo>
                    <a:pt x="26694" y="3880"/>
                  </a:lnTo>
                  <a:lnTo>
                    <a:pt x="25039" y="4417"/>
                  </a:lnTo>
                  <a:lnTo>
                    <a:pt x="25039" y="4417"/>
                  </a:lnTo>
                  <a:lnTo>
                    <a:pt x="25553" y="4554"/>
                  </a:lnTo>
                  <a:lnTo>
                    <a:pt x="26546" y="4451"/>
                  </a:lnTo>
                  <a:lnTo>
                    <a:pt x="27949" y="4154"/>
                  </a:lnTo>
                  <a:lnTo>
                    <a:pt x="28486" y="4109"/>
                  </a:lnTo>
                  <a:lnTo>
                    <a:pt x="29227" y="3880"/>
                  </a:lnTo>
                  <a:close/>
                  <a:moveTo>
                    <a:pt x="41541" y="3447"/>
                  </a:moveTo>
                  <a:lnTo>
                    <a:pt x="41690" y="3367"/>
                  </a:lnTo>
                  <a:lnTo>
                    <a:pt x="41473" y="3241"/>
                  </a:lnTo>
                  <a:lnTo>
                    <a:pt x="40446" y="3230"/>
                  </a:lnTo>
                  <a:lnTo>
                    <a:pt x="40354" y="3412"/>
                  </a:lnTo>
                  <a:lnTo>
                    <a:pt x="41267" y="3458"/>
                  </a:lnTo>
                  <a:close/>
                  <a:moveTo>
                    <a:pt x="33210" y="3333"/>
                  </a:moveTo>
                  <a:lnTo>
                    <a:pt x="33667" y="3127"/>
                  </a:lnTo>
                  <a:lnTo>
                    <a:pt x="33085" y="3013"/>
                  </a:lnTo>
                  <a:lnTo>
                    <a:pt x="32240" y="3081"/>
                  </a:lnTo>
                  <a:lnTo>
                    <a:pt x="31521" y="3298"/>
                  </a:lnTo>
                  <a:lnTo>
                    <a:pt x="31989" y="3515"/>
                  </a:lnTo>
                  <a:close/>
                  <a:moveTo>
                    <a:pt x="34329" y="2728"/>
                  </a:moveTo>
                  <a:lnTo>
                    <a:pt x="33861" y="2602"/>
                  </a:lnTo>
                  <a:lnTo>
                    <a:pt x="33621" y="2568"/>
                  </a:lnTo>
                  <a:lnTo>
                    <a:pt x="32811" y="2762"/>
                  </a:lnTo>
                  <a:lnTo>
                    <a:pt x="32674" y="2853"/>
                  </a:lnTo>
                  <a:lnTo>
                    <a:pt x="33530" y="2853"/>
                  </a:lnTo>
                  <a:close/>
                  <a:moveTo>
                    <a:pt x="40948" y="3081"/>
                  </a:moveTo>
                  <a:lnTo>
                    <a:pt x="41370" y="2842"/>
                  </a:lnTo>
                  <a:lnTo>
                    <a:pt x="41039" y="2614"/>
                  </a:lnTo>
                  <a:lnTo>
                    <a:pt x="40799" y="2568"/>
                  </a:lnTo>
                  <a:lnTo>
                    <a:pt x="40172" y="2556"/>
                  </a:lnTo>
                  <a:lnTo>
                    <a:pt x="39875" y="2819"/>
                  </a:lnTo>
                  <a:lnTo>
                    <a:pt x="39772" y="3070"/>
                  </a:lnTo>
                  <a:lnTo>
                    <a:pt x="40001" y="3230"/>
                  </a:lnTo>
                  <a:close/>
                  <a:moveTo>
                    <a:pt x="38985" y="2910"/>
                  </a:moveTo>
                  <a:lnTo>
                    <a:pt x="39008" y="2602"/>
                  </a:lnTo>
                  <a:lnTo>
                    <a:pt x="37946" y="2362"/>
                  </a:lnTo>
                  <a:lnTo>
                    <a:pt x="37079" y="2271"/>
                  </a:lnTo>
                  <a:lnTo>
                    <a:pt x="36782" y="2511"/>
                  </a:lnTo>
                  <a:lnTo>
                    <a:pt x="37182" y="2671"/>
                  </a:lnTo>
                  <a:lnTo>
                    <a:pt x="36417" y="2876"/>
                  </a:lnTo>
                  <a:lnTo>
                    <a:pt x="37524" y="2899"/>
                  </a:lnTo>
                  <a:lnTo>
                    <a:pt x="38095" y="3116"/>
                  </a:lnTo>
                  <a:lnTo>
                    <a:pt x="38837" y="3184"/>
                  </a:lnTo>
                  <a:close/>
                  <a:moveTo>
                    <a:pt x="46654" y="2043"/>
                  </a:moveTo>
                  <a:lnTo>
                    <a:pt x="46734" y="1644"/>
                  </a:lnTo>
                  <a:lnTo>
                    <a:pt x="46060" y="1529"/>
                  </a:lnTo>
                  <a:lnTo>
                    <a:pt x="45399" y="1404"/>
                  </a:lnTo>
                  <a:lnTo>
                    <a:pt x="45170" y="1084"/>
                  </a:lnTo>
                  <a:lnTo>
                    <a:pt x="43995" y="1119"/>
                  </a:lnTo>
                  <a:lnTo>
                    <a:pt x="44041" y="1244"/>
                  </a:lnTo>
                  <a:lnTo>
                    <a:pt x="43481" y="1290"/>
                  </a:lnTo>
                  <a:lnTo>
                    <a:pt x="42899" y="1472"/>
                  </a:lnTo>
                  <a:lnTo>
                    <a:pt x="42203" y="1746"/>
                  </a:lnTo>
                  <a:lnTo>
                    <a:pt x="42158" y="2020"/>
                  </a:lnTo>
                  <a:lnTo>
                    <a:pt x="42443" y="2226"/>
                  </a:lnTo>
                  <a:lnTo>
                    <a:pt x="43367" y="2226"/>
                  </a:lnTo>
                  <a:lnTo>
                    <a:pt x="42751" y="2397"/>
                  </a:lnTo>
                  <a:lnTo>
                    <a:pt x="42454" y="2625"/>
                  </a:lnTo>
                  <a:lnTo>
                    <a:pt x="42682" y="2899"/>
                  </a:lnTo>
                  <a:lnTo>
                    <a:pt x="43641" y="2990"/>
                  </a:lnTo>
                  <a:lnTo>
                    <a:pt x="44611" y="2933"/>
                  </a:lnTo>
                  <a:lnTo>
                    <a:pt x="46106" y="2442"/>
                  </a:lnTo>
                  <a:lnTo>
                    <a:pt x="47019" y="2260"/>
                  </a:lnTo>
                  <a:close/>
                  <a:moveTo>
                    <a:pt x="57849" y="80"/>
                  </a:moveTo>
                  <a:lnTo>
                    <a:pt x="56845" y="46"/>
                  </a:lnTo>
                  <a:lnTo>
                    <a:pt x="55864" y="0"/>
                  </a:lnTo>
                  <a:lnTo>
                    <a:pt x="54414" y="91"/>
                  </a:lnTo>
                  <a:lnTo>
                    <a:pt x="54209" y="34"/>
                  </a:lnTo>
                  <a:lnTo>
                    <a:pt x="52748" y="57"/>
                  </a:lnTo>
                  <a:lnTo>
                    <a:pt x="51835" y="114"/>
                  </a:lnTo>
                  <a:lnTo>
                    <a:pt x="51105" y="206"/>
                  </a:lnTo>
                  <a:lnTo>
                    <a:pt x="50386" y="491"/>
                  </a:lnTo>
                  <a:lnTo>
                    <a:pt x="50066" y="343"/>
                  </a:lnTo>
                  <a:lnTo>
                    <a:pt x="49507" y="320"/>
                  </a:lnTo>
                  <a:lnTo>
                    <a:pt x="48548" y="514"/>
                  </a:lnTo>
                  <a:lnTo>
                    <a:pt x="47498" y="605"/>
                  </a:lnTo>
                  <a:lnTo>
                    <a:pt x="46905" y="616"/>
                  </a:lnTo>
                  <a:lnTo>
                    <a:pt x="46049" y="731"/>
                  </a:lnTo>
                  <a:lnTo>
                    <a:pt x="45901" y="913"/>
                  </a:lnTo>
                  <a:lnTo>
                    <a:pt x="46254" y="1084"/>
                  </a:lnTo>
                  <a:lnTo>
                    <a:pt x="46369" y="1313"/>
                  </a:lnTo>
                  <a:lnTo>
                    <a:pt x="46996" y="1529"/>
                  </a:lnTo>
                  <a:lnTo>
                    <a:pt x="48765" y="1484"/>
                  </a:lnTo>
                  <a:lnTo>
                    <a:pt x="49792" y="1564"/>
                  </a:lnTo>
                  <a:lnTo>
                    <a:pt x="48765" y="1769"/>
                  </a:lnTo>
                  <a:lnTo>
                    <a:pt x="48446" y="1712"/>
                  </a:lnTo>
                  <a:lnTo>
                    <a:pt x="47122" y="1689"/>
                  </a:lnTo>
                  <a:lnTo>
                    <a:pt x="46962" y="1997"/>
                  </a:lnTo>
                  <a:lnTo>
                    <a:pt x="47396" y="2248"/>
                  </a:lnTo>
                  <a:lnTo>
                    <a:pt x="46996" y="2477"/>
                  </a:lnTo>
                  <a:lnTo>
                    <a:pt x="45924" y="2625"/>
                  </a:lnTo>
                  <a:lnTo>
                    <a:pt x="45227" y="2876"/>
                  </a:lnTo>
                  <a:lnTo>
                    <a:pt x="45912" y="3002"/>
                  </a:lnTo>
                  <a:lnTo>
                    <a:pt x="46152" y="3424"/>
                  </a:lnTo>
                  <a:lnTo>
                    <a:pt x="45079" y="3139"/>
                  </a:lnTo>
                  <a:lnTo>
                    <a:pt x="44725" y="3184"/>
                  </a:lnTo>
                  <a:lnTo>
                    <a:pt x="44440" y="3675"/>
                  </a:lnTo>
                  <a:lnTo>
                    <a:pt x="43299" y="3823"/>
                  </a:lnTo>
                  <a:lnTo>
                    <a:pt x="43013" y="4154"/>
                  </a:lnTo>
                  <a:lnTo>
                    <a:pt x="43972" y="4200"/>
                  </a:lnTo>
                  <a:lnTo>
                    <a:pt x="44668" y="4280"/>
                  </a:lnTo>
                  <a:lnTo>
                    <a:pt x="46334" y="4166"/>
                  </a:lnTo>
                  <a:lnTo>
                    <a:pt x="47533" y="4371"/>
                  </a:lnTo>
                  <a:lnTo>
                    <a:pt x="49336" y="3937"/>
                  </a:lnTo>
                  <a:lnTo>
                    <a:pt x="49473" y="3789"/>
                  </a:lnTo>
                  <a:lnTo>
                    <a:pt x="48560" y="3812"/>
                  </a:lnTo>
                  <a:lnTo>
                    <a:pt x="48640" y="3652"/>
                  </a:lnTo>
                  <a:lnTo>
                    <a:pt x="49564" y="3458"/>
                  </a:lnTo>
                  <a:lnTo>
                    <a:pt x="50078" y="3184"/>
                  </a:lnTo>
                  <a:lnTo>
                    <a:pt x="51048" y="3002"/>
                  </a:lnTo>
                  <a:lnTo>
                    <a:pt x="51755" y="2773"/>
                  </a:lnTo>
                  <a:lnTo>
                    <a:pt x="51641" y="2454"/>
                  </a:lnTo>
                  <a:lnTo>
                    <a:pt x="52120" y="2340"/>
                  </a:lnTo>
                  <a:lnTo>
                    <a:pt x="51504" y="2260"/>
                  </a:lnTo>
                  <a:lnTo>
                    <a:pt x="53090" y="2203"/>
                  </a:lnTo>
                  <a:lnTo>
                    <a:pt x="53547" y="2077"/>
                  </a:lnTo>
                  <a:lnTo>
                    <a:pt x="54665" y="1963"/>
                  </a:lnTo>
                  <a:lnTo>
                    <a:pt x="56001" y="1461"/>
                  </a:lnTo>
                  <a:lnTo>
                    <a:pt x="56971" y="1301"/>
                  </a:lnTo>
                  <a:lnTo>
                    <a:pt x="58431" y="947"/>
                  </a:lnTo>
                  <a:lnTo>
                    <a:pt x="57381" y="947"/>
                  </a:lnTo>
                  <a:lnTo>
                    <a:pt x="57941" y="822"/>
                  </a:lnTo>
                  <a:lnTo>
                    <a:pt x="59219" y="708"/>
                  </a:lnTo>
                  <a:lnTo>
                    <a:pt x="60600" y="479"/>
                  </a:lnTo>
                  <a:lnTo>
                    <a:pt x="60759" y="320"/>
                  </a:lnTo>
                  <a:lnTo>
                    <a:pt x="60018" y="171"/>
                  </a:lnTo>
                  <a:lnTo>
                    <a:pt x="59059" y="11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1" name="Google Shape;1401;p39"/>
            <p:cNvSpPr/>
            <p:nvPr/>
          </p:nvSpPr>
          <p:spPr>
            <a:xfrm>
              <a:off x="3828675" y="2029950"/>
              <a:ext cx="78200" cy="45675"/>
            </a:xfrm>
            <a:custGeom>
              <a:avLst/>
              <a:gdLst/>
              <a:ahLst/>
              <a:cxnLst/>
              <a:rect l="l" t="t" r="r" b="b"/>
              <a:pathLst>
                <a:path w="3128" h="1827" extrusionOk="0">
                  <a:moveTo>
                    <a:pt x="2500" y="274"/>
                  </a:moveTo>
                  <a:lnTo>
                    <a:pt x="1724" y="0"/>
                  </a:lnTo>
                  <a:lnTo>
                    <a:pt x="1587" y="195"/>
                  </a:lnTo>
                  <a:lnTo>
                    <a:pt x="982" y="195"/>
                  </a:lnTo>
                  <a:lnTo>
                    <a:pt x="799" y="343"/>
                  </a:lnTo>
                  <a:lnTo>
                    <a:pt x="468" y="252"/>
                  </a:lnTo>
                  <a:lnTo>
                    <a:pt x="503" y="480"/>
                  </a:lnTo>
                  <a:lnTo>
                    <a:pt x="1" y="982"/>
                  </a:lnTo>
                  <a:lnTo>
                    <a:pt x="1" y="1381"/>
                  </a:lnTo>
                  <a:lnTo>
                    <a:pt x="343" y="1256"/>
                  </a:lnTo>
                  <a:lnTo>
                    <a:pt x="605" y="1644"/>
                  </a:lnTo>
                  <a:lnTo>
                    <a:pt x="913" y="1826"/>
                  </a:lnTo>
                  <a:lnTo>
                    <a:pt x="1256" y="1781"/>
                  </a:lnTo>
                  <a:lnTo>
                    <a:pt x="1644" y="1484"/>
                  </a:lnTo>
                  <a:lnTo>
                    <a:pt x="1769" y="1621"/>
                  </a:lnTo>
                  <a:lnTo>
                    <a:pt x="2112" y="1598"/>
                  </a:lnTo>
                  <a:lnTo>
                    <a:pt x="2237" y="1244"/>
                  </a:lnTo>
                  <a:lnTo>
                    <a:pt x="2785" y="1359"/>
                  </a:lnTo>
                  <a:lnTo>
                    <a:pt x="3082" y="1199"/>
                  </a:lnTo>
                  <a:lnTo>
                    <a:pt x="3127" y="845"/>
                  </a:lnTo>
                  <a:lnTo>
                    <a:pt x="2751" y="811"/>
                  </a:lnTo>
                  <a:lnTo>
                    <a:pt x="2431" y="651"/>
                  </a:lnTo>
                  <a:lnTo>
                    <a:pt x="2523" y="42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2" name="Google Shape;1402;p39"/>
            <p:cNvSpPr/>
            <p:nvPr/>
          </p:nvSpPr>
          <p:spPr>
            <a:xfrm>
              <a:off x="2331975" y="3510975"/>
              <a:ext cx="267625" cy="852800"/>
            </a:xfrm>
            <a:custGeom>
              <a:avLst/>
              <a:gdLst/>
              <a:ahLst/>
              <a:cxnLst/>
              <a:rect l="l" t="t" r="r" b="b"/>
              <a:pathLst>
                <a:path w="10705" h="34112" extrusionOk="0">
                  <a:moveTo>
                    <a:pt x="8742" y="31555"/>
                  </a:moveTo>
                  <a:lnTo>
                    <a:pt x="8217" y="31452"/>
                  </a:lnTo>
                  <a:lnTo>
                    <a:pt x="7749" y="31817"/>
                  </a:lnTo>
                  <a:lnTo>
                    <a:pt x="7772" y="32399"/>
                  </a:lnTo>
                  <a:lnTo>
                    <a:pt x="7601" y="32799"/>
                  </a:lnTo>
                  <a:lnTo>
                    <a:pt x="6574" y="32479"/>
                  </a:lnTo>
                  <a:lnTo>
                    <a:pt x="5341" y="31909"/>
                  </a:lnTo>
                  <a:lnTo>
                    <a:pt x="4702" y="31726"/>
                  </a:lnTo>
                  <a:lnTo>
                    <a:pt x="6083" y="32696"/>
                  </a:lnTo>
                  <a:lnTo>
                    <a:pt x="6984" y="33152"/>
                  </a:lnTo>
                  <a:lnTo>
                    <a:pt x="8057" y="33643"/>
                  </a:lnTo>
                  <a:lnTo>
                    <a:pt x="8810" y="33769"/>
                  </a:lnTo>
                  <a:lnTo>
                    <a:pt x="9427" y="34020"/>
                  </a:lnTo>
                  <a:lnTo>
                    <a:pt x="9849" y="34088"/>
                  </a:lnTo>
                  <a:lnTo>
                    <a:pt x="10180" y="34111"/>
                  </a:lnTo>
                  <a:lnTo>
                    <a:pt x="10636" y="33849"/>
                  </a:lnTo>
                  <a:lnTo>
                    <a:pt x="10705" y="33506"/>
                  </a:lnTo>
                  <a:lnTo>
                    <a:pt x="10294" y="33483"/>
                  </a:lnTo>
                  <a:lnTo>
                    <a:pt x="9586" y="33483"/>
                  </a:lnTo>
                  <a:close/>
                  <a:moveTo>
                    <a:pt x="1997" y="3549"/>
                  </a:moveTo>
                  <a:lnTo>
                    <a:pt x="1472" y="2545"/>
                  </a:lnTo>
                  <a:lnTo>
                    <a:pt x="1621" y="1655"/>
                  </a:lnTo>
                  <a:lnTo>
                    <a:pt x="1164" y="1267"/>
                  </a:lnTo>
                  <a:lnTo>
                    <a:pt x="993" y="616"/>
                  </a:lnTo>
                  <a:lnTo>
                    <a:pt x="548" y="0"/>
                  </a:lnTo>
                  <a:lnTo>
                    <a:pt x="377" y="468"/>
                  </a:lnTo>
                  <a:lnTo>
                    <a:pt x="0" y="696"/>
                  </a:lnTo>
                  <a:lnTo>
                    <a:pt x="297" y="1986"/>
                  </a:lnTo>
                  <a:lnTo>
                    <a:pt x="514" y="3469"/>
                  </a:lnTo>
                  <a:lnTo>
                    <a:pt x="491" y="5489"/>
                  </a:lnTo>
                  <a:lnTo>
                    <a:pt x="491" y="7372"/>
                  </a:lnTo>
                  <a:lnTo>
                    <a:pt x="628" y="9130"/>
                  </a:lnTo>
                  <a:lnTo>
                    <a:pt x="354" y="10248"/>
                  </a:lnTo>
                  <a:lnTo>
                    <a:pt x="651" y="11355"/>
                  </a:lnTo>
                  <a:lnTo>
                    <a:pt x="582" y="12108"/>
                  </a:lnTo>
                  <a:lnTo>
                    <a:pt x="1039" y="13466"/>
                  </a:lnTo>
                  <a:lnTo>
                    <a:pt x="1027" y="14825"/>
                  </a:lnTo>
                  <a:lnTo>
                    <a:pt x="856" y="16274"/>
                  </a:lnTo>
                  <a:lnTo>
                    <a:pt x="765" y="17769"/>
                  </a:lnTo>
                  <a:lnTo>
                    <a:pt x="468" y="17803"/>
                  </a:lnTo>
                  <a:lnTo>
                    <a:pt x="810" y="18842"/>
                  </a:lnTo>
                  <a:lnTo>
                    <a:pt x="1278" y="19743"/>
                  </a:lnTo>
                  <a:lnTo>
                    <a:pt x="1119" y="20359"/>
                  </a:lnTo>
                  <a:lnTo>
                    <a:pt x="1392" y="22014"/>
                  </a:lnTo>
                  <a:lnTo>
                    <a:pt x="1609" y="23270"/>
                  </a:lnTo>
                  <a:lnTo>
                    <a:pt x="2111" y="23395"/>
                  </a:lnTo>
                  <a:lnTo>
                    <a:pt x="1952" y="22299"/>
                  </a:lnTo>
                  <a:lnTo>
                    <a:pt x="2522" y="22528"/>
                  </a:lnTo>
                  <a:lnTo>
                    <a:pt x="2773" y="24331"/>
                  </a:lnTo>
                  <a:lnTo>
                    <a:pt x="1860" y="24034"/>
                  </a:lnTo>
                  <a:lnTo>
                    <a:pt x="2146" y="25495"/>
                  </a:lnTo>
                  <a:lnTo>
                    <a:pt x="1769" y="26271"/>
                  </a:lnTo>
                  <a:lnTo>
                    <a:pt x="2933" y="26533"/>
                  </a:lnTo>
                  <a:lnTo>
                    <a:pt x="2454" y="27218"/>
                  </a:lnTo>
                  <a:lnTo>
                    <a:pt x="2477" y="28074"/>
                  </a:lnTo>
                  <a:lnTo>
                    <a:pt x="3196" y="29580"/>
                  </a:lnTo>
                  <a:lnTo>
                    <a:pt x="3789" y="30174"/>
                  </a:lnTo>
                  <a:lnTo>
                    <a:pt x="3823" y="30687"/>
                  </a:lnTo>
                  <a:lnTo>
                    <a:pt x="4291" y="31224"/>
                  </a:lnTo>
                  <a:lnTo>
                    <a:pt x="5364" y="31726"/>
                  </a:lnTo>
                  <a:lnTo>
                    <a:pt x="5364" y="31726"/>
                  </a:lnTo>
                  <a:lnTo>
                    <a:pt x="6414" y="32319"/>
                  </a:lnTo>
                  <a:lnTo>
                    <a:pt x="7304" y="32605"/>
                  </a:lnTo>
                  <a:lnTo>
                    <a:pt x="7589" y="32593"/>
                  </a:lnTo>
                  <a:lnTo>
                    <a:pt x="7327" y="31783"/>
                  </a:lnTo>
                  <a:lnTo>
                    <a:pt x="7817" y="31463"/>
                  </a:lnTo>
                  <a:lnTo>
                    <a:pt x="8057" y="31258"/>
                  </a:lnTo>
                  <a:lnTo>
                    <a:pt x="8651" y="31258"/>
                  </a:lnTo>
                  <a:lnTo>
                    <a:pt x="7966" y="31121"/>
                  </a:lnTo>
                  <a:lnTo>
                    <a:pt x="6254" y="31007"/>
                  </a:lnTo>
                  <a:lnTo>
                    <a:pt x="5763" y="30493"/>
                  </a:lnTo>
                  <a:lnTo>
                    <a:pt x="5501" y="29843"/>
                  </a:lnTo>
                  <a:lnTo>
                    <a:pt x="5056" y="29900"/>
                  </a:lnTo>
                  <a:lnTo>
                    <a:pt x="4691" y="29580"/>
                  </a:lnTo>
                  <a:lnTo>
                    <a:pt x="4245" y="28645"/>
                  </a:lnTo>
                  <a:lnTo>
                    <a:pt x="4633" y="28257"/>
                  </a:lnTo>
                  <a:lnTo>
                    <a:pt x="4645" y="27697"/>
                  </a:lnTo>
                  <a:lnTo>
                    <a:pt x="4394" y="27241"/>
                  </a:lnTo>
                  <a:lnTo>
                    <a:pt x="4497" y="26488"/>
                  </a:lnTo>
                  <a:lnTo>
                    <a:pt x="4337" y="25324"/>
                  </a:lnTo>
                  <a:lnTo>
                    <a:pt x="4074" y="24787"/>
                  </a:lnTo>
                  <a:lnTo>
                    <a:pt x="4337" y="24639"/>
                  </a:lnTo>
                  <a:lnTo>
                    <a:pt x="4154" y="24308"/>
                  </a:lnTo>
                  <a:lnTo>
                    <a:pt x="3755" y="24125"/>
                  </a:lnTo>
                  <a:lnTo>
                    <a:pt x="3869" y="23749"/>
                  </a:lnTo>
                  <a:lnTo>
                    <a:pt x="3424" y="23418"/>
                  </a:lnTo>
                  <a:lnTo>
                    <a:pt x="2910" y="22414"/>
                  </a:lnTo>
                  <a:lnTo>
                    <a:pt x="3138" y="22242"/>
                  </a:lnTo>
                  <a:lnTo>
                    <a:pt x="2671" y="21158"/>
                  </a:lnTo>
                  <a:lnTo>
                    <a:pt x="2568" y="20245"/>
                  </a:lnTo>
                  <a:lnTo>
                    <a:pt x="2522" y="19424"/>
                  </a:lnTo>
                  <a:lnTo>
                    <a:pt x="2876" y="19081"/>
                  </a:lnTo>
                  <a:lnTo>
                    <a:pt x="2408" y="18191"/>
                  </a:lnTo>
                  <a:lnTo>
                    <a:pt x="2191" y="17347"/>
                  </a:lnTo>
                  <a:lnTo>
                    <a:pt x="2614" y="16730"/>
                  </a:lnTo>
                  <a:lnTo>
                    <a:pt x="2408" y="15966"/>
                  </a:lnTo>
                  <a:lnTo>
                    <a:pt x="2636" y="15076"/>
                  </a:lnTo>
                  <a:lnTo>
                    <a:pt x="2454" y="14231"/>
                  </a:lnTo>
                  <a:lnTo>
                    <a:pt x="2225" y="14060"/>
                  </a:lnTo>
                  <a:lnTo>
                    <a:pt x="1529" y="12508"/>
                  </a:lnTo>
                  <a:lnTo>
                    <a:pt x="1826" y="11583"/>
                  </a:lnTo>
                  <a:lnTo>
                    <a:pt x="1586" y="10693"/>
                  </a:lnTo>
                  <a:lnTo>
                    <a:pt x="1712" y="9872"/>
                  </a:lnTo>
                  <a:lnTo>
                    <a:pt x="2077" y="9027"/>
                  </a:lnTo>
                  <a:lnTo>
                    <a:pt x="2534" y="8457"/>
                  </a:lnTo>
                  <a:lnTo>
                    <a:pt x="2248" y="8103"/>
                  </a:lnTo>
                  <a:lnTo>
                    <a:pt x="2385" y="7817"/>
                  </a:lnTo>
                  <a:lnTo>
                    <a:pt x="2157" y="6300"/>
                  </a:lnTo>
                  <a:lnTo>
                    <a:pt x="2956" y="5843"/>
                  </a:lnTo>
                  <a:lnTo>
                    <a:pt x="3104" y="4907"/>
                  </a:lnTo>
                  <a:lnTo>
                    <a:pt x="2979" y="4679"/>
                  </a:lnTo>
                  <a:lnTo>
                    <a:pt x="2442" y="480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3" name="Google Shape;1403;p39"/>
            <p:cNvSpPr/>
            <p:nvPr/>
          </p:nvSpPr>
          <p:spPr>
            <a:xfrm>
              <a:off x="5085725" y="1906425"/>
              <a:ext cx="1024275" cy="792875"/>
            </a:xfrm>
            <a:custGeom>
              <a:avLst/>
              <a:gdLst/>
              <a:ahLst/>
              <a:cxnLst/>
              <a:rect l="l" t="t" r="r" b="b"/>
              <a:pathLst>
                <a:path w="40971" h="31715" extrusionOk="0">
                  <a:moveTo>
                    <a:pt x="32514" y="31269"/>
                  </a:moveTo>
                  <a:lnTo>
                    <a:pt x="32605" y="30756"/>
                  </a:lnTo>
                  <a:lnTo>
                    <a:pt x="32891" y="30356"/>
                  </a:lnTo>
                  <a:lnTo>
                    <a:pt x="32662" y="30003"/>
                  </a:lnTo>
                  <a:lnTo>
                    <a:pt x="32206" y="29991"/>
                  </a:lnTo>
                  <a:lnTo>
                    <a:pt x="31373" y="30242"/>
                  </a:lnTo>
                  <a:lnTo>
                    <a:pt x="31065" y="30642"/>
                  </a:lnTo>
                  <a:lnTo>
                    <a:pt x="31202" y="31429"/>
                  </a:lnTo>
                  <a:lnTo>
                    <a:pt x="31898" y="31714"/>
                  </a:lnTo>
                  <a:close/>
                  <a:moveTo>
                    <a:pt x="34397" y="3241"/>
                  </a:moveTo>
                  <a:lnTo>
                    <a:pt x="33530" y="2374"/>
                  </a:lnTo>
                  <a:lnTo>
                    <a:pt x="32902" y="1849"/>
                  </a:lnTo>
                  <a:lnTo>
                    <a:pt x="32354" y="1461"/>
                  </a:lnTo>
                  <a:lnTo>
                    <a:pt x="31259" y="593"/>
                  </a:lnTo>
                  <a:lnTo>
                    <a:pt x="30414" y="263"/>
                  </a:lnTo>
                  <a:lnTo>
                    <a:pt x="29204" y="0"/>
                  </a:lnTo>
                  <a:lnTo>
                    <a:pt x="28326" y="34"/>
                  </a:lnTo>
                  <a:lnTo>
                    <a:pt x="27595" y="194"/>
                  </a:lnTo>
                  <a:lnTo>
                    <a:pt x="27356" y="616"/>
                  </a:lnTo>
                  <a:lnTo>
                    <a:pt x="27881" y="833"/>
                  </a:lnTo>
                  <a:lnTo>
                    <a:pt x="28234" y="1301"/>
                  </a:lnTo>
                  <a:lnTo>
                    <a:pt x="28063" y="1586"/>
                  </a:lnTo>
                  <a:lnTo>
                    <a:pt x="28075" y="2511"/>
                  </a:lnTo>
                  <a:lnTo>
                    <a:pt x="28349" y="2899"/>
                  </a:lnTo>
                  <a:lnTo>
                    <a:pt x="27721" y="3458"/>
                  </a:lnTo>
                  <a:lnTo>
                    <a:pt x="26682" y="3127"/>
                  </a:lnTo>
                  <a:lnTo>
                    <a:pt x="26762" y="3789"/>
                  </a:lnTo>
                  <a:lnTo>
                    <a:pt x="26808" y="4668"/>
                  </a:lnTo>
                  <a:lnTo>
                    <a:pt x="27196" y="5044"/>
                  </a:lnTo>
                  <a:lnTo>
                    <a:pt x="27538" y="4930"/>
                  </a:lnTo>
                  <a:lnTo>
                    <a:pt x="28303" y="5067"/>
                  </a:lnTo>
                  <a:lnTo>
                    <a:pt x="28668" y="4736"/>
                  </a:lnTo>
                  <a:lnTo>
                    <a:pt x="29387" y="5021"/>
                  </a:lnTo>
                  <a:lnTo>
                    <a:pt x="30414" y="5638"/>
                  </a:lnTo>
                  <a:lnTo>
                    <a:pt x="30517" y="5957"/>
                  </a:lnTo>
                  <a:lnTo>
                    <a:pt x="29901" y="5854"/>
                  </a:lnTo>
                  <a:lnTo>
                    <a:pt x="28931" y="5969"/>
                  </a:lnTo>
                  <a:lnTo>
                    <a:pt x="28588" y="6220"/>
                  </a:lnTo>
                  <a:lnTo>
                    <a:pt x="28394" y="6813"/>
                  </a:lnTo>
                  <a:lnTo>
                    <a:pt x="27493" y="7155"/>
                  </a:lnTo>
                  <a:lnTo>
                    <a:pt x="27048" y="7623"/>
                  </a:lnTo>
                  <a:lnTo>
                    <a:pt x="26214" y="7441"/>
                  </a:lnTo>
                  <a:lnTo>
                    <a:pt x="25758" y="7361"/>
                  </a:lnTo>
                  <a:lnTo>
                    <a:pt x="25701" y="7931"/>
                  </a:lnTo>
                  <a:lnTo>
                    <a:pt x="26112" y="8262"/>
                  </a:lnTo>
                  <a:lnTo>
                    <a:pt x="26386" y="8559"/>
                  </a:lnTo>
                  <a:lnTo>
                    <a:pt x="26020" y="8844"/>
                  </a:lnTo>
                  <a:lnTo>
                    <a:pt x="25758" y="9324"/>
                  </a:lnTo>
                  <a:lnTo>
                    <a:pt x="25050" y="9632"/>
                  </a:lnTo>
                  <a:lnTo>
                    <a:pt x="23989" y="9666"/>
                  </a:lnTo>
                  <a:lnTo>
                    <a:pt x="22951" y="9974"/>
                  </a:lnTo>
                  <a:lnTo>
                    <a:pt x="22323" y="10442"/>
                  </a:lnTo>
                  <a:lnTo>
                    <a:pt x="21866" y="10157"/>
                  </a:lnTo>
                  <a:lnTo>
                    <a:pt x="20988" y="10180"/>
                  </a:lnTo>
                  <a:lnTo>
                    <a:pt x="19664" y="9632"/>
                  </a:lnTo>
                  <a:lnTo>
                    <a:pt x="18876" y="9506"/>
                  </a:lnTo>
                  <a:lnTo>
                    <a:pt x="17963" y="9620"/>
                  </a:lnTo>
                  <a:lnTo>
                    <a:pt x="16366" y="9438"/>
                  </a:lnTo>
                  <a:lnTo>
                    <a:pt x="15578" y="9449"/>
                  </a:lnTo>
                  <a:lnTo>
                    <a:pt x="14905" y="8936"/>
                  </a:lnTo>
                  <a:lnTo>
                    <a:pt x="14209" y="8125"/>
                  </a:lnTo>
                  <a:lnTo>
                    <a:pt x="13730" y="8023"/>
                  </a:lnTo>
                  <a:lnTo>
                    <a:pt x="12600" y="7475"/>
                  </a:lnTo>
                  <a:lnTo>
                    <a:pt x="11573" y="7349"/>
                  </a:lnTo>
                  <a:lnTo>
                    <a:pt x="10660" y="7213"/>
                  </a:lnTo>
                  <a:lnTo>
                    <a:pt x="10226" y="6825"/>
                  </a:lnTo>
                  <a:lnTo>
                    <a:pt x="10043" y="5786"/>
                  </a:lnTo>
                  <a:lnTo>
                    <a:pt x="9222" y="5067"/>
                  </a:lnTo>
                  <a:lnTo>
                    <a:pt x="8058" y="4736"/>
                  </a:lnTo>
                  <a:lnTo>
                    <a:pt x="7247" y="4268"/>
                  </a:lnTo>
                  <a:lnTo>
                    <a:pt x="6779" y="3641"/>
                  </a:lnTo>
                  <a:lnTo>
                    <a:pt x="6540" y="3709"/>
                  </a:lnTo>
                  <a:lnTo>
                    <a:pt x="6277" y="4314"/>
                  </a:lnTo>
                  <a:lnTo>
                    <a:pt x="5741" y="4394"/>
                  </a:lnTo>
                  <a:lnTo>
                    <a:pt x="6095" y="5284"/>
                  </a:lnTo>
                  <a:lnTo>
                    <a:pt x="5867" y="5683"/>
                  </a:lnTo>
                  <a:lnTo>
                    <a:pt x="4337" y="5398"/>
                  </a:lnTo>
                  <a:lnTo>
                    <a:pt x="4486" y="6984"/>
                  </a:lnTo>
                  <a:lnTo>
                    <a:pt x="4200" y="7178"/>
                  </a:lnTo>
                  <a:lnTo>
                    <a:pt x="2911" y="7521"/>
                  </a:lnTo>
                  <a:lnTo>
                    <a:pt x="4155" y="9050"/>
                  </a:lnTo>
                  <a:lnTo>
                    <a:pt x="3744" y="9278"/>
                  </a:lnTo>
                  <a:lnTo>
                    <a:pt x="3984" y="9780"/>
                  </a:lnTo>
                  <a:lnTo>
                    <a:pt x="3949" y="9974"/>
                  </a:lnTo>
                  <a:lnTo>
                    <a:pt x="2979" y="10465"/>
                  </a:lnTo>
                  <a:lnTo>
                    <a:pt x="2842" y="10807"/>
                  </a:lnTo>
                  <a:lnTo>
                    <a:pt x="1929" y="10921"/>
                  </a:lnTo>
                  <a:lnTo>
                    <a:pt x="1838" y="11492"/>
                  </a:lnTo>
                  <a:lnTo>
                    <a:pt x="1028" y="11355"/>
                  </a:lnTo>
                  <a:lnTo>
                    <a:pt x="571" y="11526"/>
                  </a:lnTo>
                  <a:lnTo>
                    <a:pt x="1" y="11960"/>
                  </a:lnTo>
                  <a:lnTo>
                    <a:pt x="160" y="12177"/>
                  </a:lnTo>
                  <a:lnTo>
                    <a:pt x="12" y="12382"/>
                  </a:lnTo>
                  <a:lnTo>
                    <a:pt x="446" y="13227"/>
                  </a:lnTo>
                  <a:lnTo>
                    <a:pt x="674" y="13147"/>
                  </a:lnTo>
                  <a:lnTo>
                    <a:pt x="1176" y="13341"/>
                  </a:lnTo>
                  <a:lnTo>
                    <a:pt x="1256" y="13695"/>
                  </a:lnTo>
                  <a:lnTo>
                    <a:pt x="1518" y="14231"/>
                  </a:lnTo>
                  <a:lnTo>
                    <a:pt x="1712" y="14493"/>
                  </a:lnTo>
                  <a:lnTo>
                    <a:pt x="2386" y="14927"/>
                  </a:lnTo>
                  <a:lnTo>
                    <a:pt x="2797" y="15635"/>
                  </a:lnTo>
                  <a:lnTo>
                    <a:pt x="4143" y="16011"/>
                  </a:lnTo>
                  <a:lnTo>
                    <a:pt x="5227" y="17084"/>
                  </a:lnTo>
                  <a:lnTo>
                    <a:pt x="5342" y="17826"/>
                  </a:lnTo>
                  <a:lnTo>
                    <a:pt x="5764" y="18294"/>
                  </a:lnTo>
                  <a:lnTo>
                    <a:pt x="5855" y="18762"/>
                  </a:lnTo>
                  <a:lnTo>
                    <a:pt x="5262" y="18636"/>
                  </a:lnTo>
                  <a:lnTo>
                    <a:pt x="5718" y="19629"/>
                  </a:lnTo>
                  <a:lnTo>
                    <a:pt x="6608" y="20200"/>
                  </a:lnTo>
                  <a:lnTo>
                    <a:pt x="7818" y="20827"/>
                  </a:lnTo>
                  <a:lnTo>
                    <a:pt x="8092" y="20622"/>
                  </a:lnTo>
                  <a:lnTo>
                    <a:pt x="8765" y="20907"/>
                  </a:lnTo>
                  <a:lnTo>
                    <a:pt x="9678" y="21489"/>
                  </a:lnTo>
                  <a:lnTo>
                    <a:pt x="10135" y="21615"/>
                  </a:lnTo>
                  <a:lnTo>
                    <a:pt x="10488" y="22060"/>
                  </a:lnTo>
                  <a:lnTo>
                    <a:pt x="11128" y="22231"/>
                  </a:lnTo>
                  <a:lnTo>
                    <a:pt x="11847" y="22630"/>
                  </a:lnTo>
                  <a:lnTo>
                    <a:pt x="12759" y="22847"/>
                  </a:lnTo>
                  <a:lnTo>
                    <a:pt x="13684" y="22927"/>
                  </a:lnTo>
                  <a:lnTo>
                    <a:pt x="14106" y="22733"/>
                  </a:lnTo>
                  <a:lnTo>
                    <a:pt x="14323" y="23452"/>
                  </a:lnTo>
                  <a:lnTo>
                    <a:pt x="14700" y="22767"/>
                  </a:lnTo>
                  <a:lnTo>
                    <a:pt x="15065" y="22539"/>
                  </a:lnTo>
                  <a:lnTo>
                    <a:pt x="15670" y="22756"/>
                  </a:lnTo>
                  <a:lnTo>
                    <a:pt x="16080" y="22767"/>
                  </a:lnTo>
                  <a:lnTo>
                    <a:pt x="16468" y="23030"/>
                  </a:lnTo>
                  <a:lnTo>
                    <a:pt x="17062" y="22916"/>
                  </a:lnTo>
                  <a:lnTo>
                    <a:pt x="17621" y="22231"/>
                  </a:lnTo>
                  <a:lnTo>
                    <a:pt x="18374" y="21660"/>
                  </a:lnTo>
                  <a:lnTo>
                    <a:pt x="19070" y="21877"/>
                  </a:lnTo>
                  <a:lnTo>
                    <a:pt x="19527" y="21501"/>
                  </a:lnTo>
                  <a:lnTo>
                    <a:pt x="20029" y="22060"/>
                  </a:lnTo>
                  <a:lnTo>
                    <a:pt x="19858" y="22448"/>
                  </a:lnTo>
                  <a:lnTo>
                    <a:pt x="20725" y="22573"/>
                  </a:lnTo>
                  <a:lnTo>
                    <a:pt x="21159" y="22516"/>
                  </a:lnTo>
                  <a:lnTo>
                    <a:pt x="21547" y="23041"/>
                  </a:lnTo>
                  <a:lnTo>
                    <a:pt x="21923" y="23258"/>
                  </a:lnTo>
                  <a:lnTo>
                    <a:pt x="22117" y="23954"/>
                  </a:lnTo>
                  <a:lnTo>
                    <a:pt x="22232" y="24707"/>
                  </a:lnTo>
                  <a:lnTo>
                    <a:pt x="21638" y="25472"/>
                  </a:lnTo>
                  <a:lnTo>
                    <a:pt x="21741" y="26533"/>
                  </a:lnTo>
                  <a:lnTo>
                    <a:pt x="22540" y="26396"/>
                  </a:lnTo>
                  <a:lnTo>
                    <a:pt x="22871" y="27218"/>
                  </a:lnTo>
                  <a:lnTo>
                    <a:pt x="23396" y="27412"/>
                  </a:lnTo>
                  <a:lnTo>
                    <a:pt x="23282" y="28154"/>
                  </a:lnTo>
                  <a:lnTo>
                    <a:pt x="23921" y="28496"/>
                  </a:lnTo>
                  <a:lnTo>
                    <a:pt x="24286" y="28667"/>
                  </a:lnTo>
                  <a:lnTo>
                    <a:pt x="24822" y="28405"/>
                  </a:lnTo>
                  <a:lnTo>
                    <a:pt x="24913" y="28782"/>
                  </a:lnTo>
                  <a:lnTo>
                    <a:pt x="25005" y="28987"/>
                  </a:lnTo>
                  <a:lnTo>
                    <a:pt x="25427" y="29010"/>
                  </a:lnTo>
                  <a:lnTo>
                    <a:pt x="25153" y="27983"/>
                  </a:lnTo>
                  <a:lnTo>
                    <a:pt x="25541" y="27834"/>
                  </a:lnTo>
                  <a:lnTo>
                    <a:pt x="25918" y="27617"/>
                  </a:lnTo>
                  <a:lnTo>
                    <a:pt x="26534" y="27617"/>
                  </a:lnTo>
                  <a:lnTo>
                    <a:pt x="27287" y="27526"/>
                  </a:lnTo>
                  <a:lnTo>
                    <a:pt x="27881" y="27035"/>
                  </a:lnTo>
                  <a:lnTo>
                    <a:pt x="28303" y="27378"/>
                  </a:lnTo>
                  <a:lnTo>
                    <a:pt x="29045" y="27538"/>
                  </a:lnTo>
                  <a:lnTo>
                    <a:pt x="29022" y="28063"/>
                  </a:lnTo>
                  <a:lnTo>
                    <a:pt x="29444" y="28439"/>
                  </a:lnTo>
                  <a:lnTo>
                    <a:pt x="30289" y="28667"/>
                  </a:lnTo>
                  <a:lnTo>
                    <a:pt x="30631" y="28519"/>
                  </a:lnTo>
                  <a:lnTo>
                    <a:pt x="31727" y="28804"/>
                  </a:lnTo>
                  <a:lnTo>
                    <a:pt x="31601" y="29158"/>
                  </a:lnTo>
                  <a:lnTo>
                    <a:pt x="31909" y="29820"/>
                  </a:lnTo>
                  <a:lnTo>
                    <a:pt x="32343" y="29763"/>
                  </a:lnTo>
                  <a:lnTo>
                    <a:pt x="32457" y="28804"/>
                  </a:lnTo>
                  <a:lnTo>
                    <a:pt x="33256" y="28679"/>
                  </a:lnTo>
                  <a:lnTo>
                    <a:pt x="34283" y="28222"/>
                  </a:lnTo>
                  <a:lnTo>
                    <a:pt x="34637" y="27766"/>
                  </a:lnTo>
                  <a:lnTo>
                    <a:pt x="34968" y="28063"/>
                  </a:lnTo>
                  <a:lnTo>
                    <a:pt x="35367" y="27652"/>
                  </a:lnTo>
                  <a:lnTo>
                    <a:pt x="36234" y="27549"/>
                  </a:lnTo>
                  <a:lnTo>
                    <a:pt x="37182" y="26796"/>
                  </a:lnTo>
                  <a:lnTo>
                    <a:pt x="38072" y="25951"/>
                  </a:lnTo>
                  <a:lnTo>
                    <a:pt x="38551" y="24867"/>
                  </a:lnTo>
                  <a:lnTo>
                    <a:pt x="38871" y="23669"/>
                  </a:lnTo>
                  <a:lnTo>
                    <a:pt x="39179" y="22687"/>
                  </a:lnTo>
                  <a:lnTo>
                    <a:pt x="39578" y="22619"/>
                  </a:lnTo>
                  <a:lnTo>
                    <a:pt x="39555" y="21889"/>
                  </a:lnTo>
                  <a:lnTo>
                    <a:pt x="39441" y="21158"/>
                  </a:lnTo>
                  <a:lnTo>
                    <a:pt x="38905" y="20873"/>
                  </a:lnTo>
                  <a:lnTo>
                    <a:pt x="38551" y="20394"/>
                  </a:lnTo>
                  <a:lnTo>
                    <a:pt x="38950" y="20143"/>
                  </a:lnTo>
                  <a:lnTo>
                    <a:pt x="38722" y="19481"/>
                  </a:lnTo>
                  <a:lnTo>
                    <a:pt x="37946" y="18773"/>
                  </a:lnTo>
                  <a:lnTo>
                    <a:pt x="37182" y="17951"/>
                  </a:lnTo>
                  <a:lnTo>
                    <a:pt x="36520" y="17050"/>
                  </a:lnTo>
                  <a:lnTo>
                    <a:pt x="35504" y="16548"/>
                  </a:lnTo>
                  <a:lnTo>
                    <a:pt x="35641" y="15897"/>
                  </a:lnTo>
                  <a:lnTo>
                    <a:pt x="36177" y="15441"/>
                  </a:lnTo>
                  <a:lnTo>
                    <a:pt x="36326" y="14939"/>
                  </a:lnTo>
                  <a:lnTo>
                    <a:pt x="37273" y="14687"/>
                  </a:lnTo>
                  <a:lnTo>
                    <a:pt x="36931" y="14197"/>
                  </a:lnTo>
                  <a:lnTo>
                    <a:pt x="36451" y="14174"/>
                  </a:lnTo>
                  <a:lnTo>
                    <a:pt x="35618" y="13809"/>
                  </a:lnTo>
                  <a:lnTo>
                    <a:pt x="35070" y="14471"/>
                  </a:lnTo>
                  <a:lnTo>
                    <a:pt x="34363" y="14197"/>
                  </a:lnTo>
                  <a:lnTo>
                    <a:pt x="34157" y="13786"/>
                  </a:lnTo>
                  <a:lnTo>
                    <a:pt x="33484" y="13638"/>
                  </a:lnTo>
                  <a:lnTo>
                    <a:pt x="32811" y="13010"/>
                  </a:lnTo>
                  <a:lnTo>
                    <a:pt x="32982" y="12588"/>
                  </a:lnTo>
                  <a:lnTo>
                    <a:pt x="33701" y="12542"/>
                  </a:lnTo>
                  <a:lnTo>
                    <a:pt x="33872" y="11960"/>
                  </a:lnTo>
                  <a:lnTo>
                    <a:pt x="34386" y="11332"/>
                  </a:lnTo>
                  <a:lnTo>
                    <a:pt x="34865" y="11013"/>
                  </a:lnTo>
                  <a:lnTo>
                    <a:pt x="35493" y="11492"/>
                  </a:lnTo>
                  <a:lnTo>
                    <a:pt x="35219" y="12086"/>
                  </a:lnTo>
                  <a:lnTo>
                    <a:pt x="35550" y="12439"/>
                  </a:lnTo>
                  <a:lnTo>
                    <a:pt x="35356" y="12873"/>
                  </a:lnTo>
                  <a:lnTo>
                    <a:pt x="36040" y="12610"/>
                  </a:lnTo>
                  <a:lnTo>
                    <a:pt x="36383" y="12200"/>
                  </a:lnTo>
                  <a:lnTo>
                    <a:pt x="37273" y="11926"/>
                  </a:lnTo>
                  <a:lnTo>
                    <a:pt x="37581" y="11355"/>
                  </a:lnTo>
                  <a:lnTo>
                    <a:pt x="38117" y="10876"/>
                  </a:lnTo>
                  <a:lnTo>
                    <a:pt x="38266" y="10248"/>
                  </a:lnTo>
                  <a:lnTo>
                    <a:pt x="38779" y="10533"/>
                  </a:lnTo>
                  <a:lnTo>
                    <a:pt x="39430" y="10556"/>
                  </a:lnTo>
                  <a:lnTo>
                    <a:pt x="39042" y="10088"/>
                  </a:lnTo>
                  <a:lnTo>
                    <a:pt x="39943" y="9723"/>
                  </a:lnTo>
                  <a:lnTo>
                    <a:pt x="39932" y="9221"/>
                  </a:lnTo>
                  <a:lnTo>
                    <a:pt x="40719" y="9735"/>
                  </a:lnTo>
                  <a:lnTo>
                    <a:pt x="40719" y="9735"/>
                  </a:lnTo>
                  <a:lnTo>
                    <a:pt x="40445" y="9290"/>
                  </a:lnTo>
                  <a:lnTo>
                    <a:pt x="40799" y="9278"/>
                  </a:lnTo>
                  <a:lnTo>
                    <a:pt x="40263" y="8240"/>
                  </a:lnTo>
                  <a:lnTo>
                    <a:pt x="39590" y="7475"/>
                  </a:lnTo>
                  <a:lnTo>
                    <a:pt x="40000" y="7167"/>
                  </a:lnTo>
                  <a:lnTo>
                    <a:pt x="40970" y="7327"/>
                  </a:lnTo>
                  <a:lnTo>
                    <a:pt x="40891" y="6471"/>
                  </a:lnTo>
                  <a:lnTo>
                    <a:pt x="40491" y="5501"/>
                  </a:lnTo>
                  <a:lnTo>
                    <a:pt x="40548" y="5170"/>
                  </a:lnTo>
                  <a:lnTo>
                    <a:pt x="40354" y="4371"/>
                  </a:lnTo>
                  <a:lnTo>
                    <a:pt x="39373" y="4622"/>
                  </a:lnTo>
                  <a:lnTo>
                    <a:pt x="39008" y="4987"/>
                  </a:lnTo>
                  <a:lnTo>
                    <a:pt x="37935" y="4987"/>
                  </a:lnTo>
                  <a:lnTo>
                    <a:pt x="37079" y="4154"/>
                  </a:lnTo>
                  <a:lnTo>
                    <a:pt x="35812" y="35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4" name="Google Shape;1404;p39"/>
            <p:cNvSpPr/>
            <p:nvPr/>
          </p:nvSpPr>
          <p:spPr>
            <a:xfrm>
              <a:off x="3549350" y="2873300"/>
              <a:ext cx="120725" cy="140400"/>
            </a:xfrm>
            <a:custGeom>
              <a:avLst/>
              <a:gdLst/>
              <a:ahLst/>
              <a:cxnLst/>
              <a:rect l="l" t="t" r="r" b="b"/>
              <a:pathLst>
                <a:path w="4829" h="5616" extrusionOk="0">
                  <a:moveTo>
                    <a:pt x="2569" y="149"/>
                  </a:moveTo>
                  <a:lnTo>
                    <a:pt x="2249" y="275"/>
                  </a:lnTo>
                  <a:lnTo>
                    <a:pt x="2055" y="389"/>
                  </a:lnTo>
                  <a:lnTo>
                    <a:pt x="1930" y="1"/>
                  </a:lnTo>
                  <a:lnTo>
                    <a:pt x="1701" y="104"/>
                  </a:lnTo>
                  <a:lnTo>
                    <a:pt x="1564" y="81"/>
                  </a:lnTo>
                  <a:lnTo>
                    <a:pt x="1416" y="355"/>
                  </a:lnTo>
                  <a:lnTo>
                    <a:pt x="800" y="343"/>
                  </a:lnTo>
                  <a:lnTo>
                    <a:pt x="572" y="195"/>
                  </a:lnTo>
                  <a:lnTo>
                    <a:pt x="480" y="286"/>
                  </a:lnTo>
                  <a:lnTo>
                    <a:pt x="321" y="355"/>
                  </a:lnTo>
                  <a:lnTo>
                    <a:pt x="252" y="674"/>
                  </a:lnTo>
                  <a:lnTo>
                    <a:pt x="435" y="1039"/>
                  </a:lnTo>
                  <a:lnTo>
                    <a:pt x="617" y="1770"/>
                  </a:lnTo>
                  <a:lnTo>
                    <a:pt x="332" y="1884"/>
                  </a:lnTo>
                  <a:lnTo>
                    <a:pt x="252" y="2009"/>
                  </a:lnTo>
                  <a:lnTo>
                    <a:pt x="298" y="2181"/>
                  </a:lnTo>
                  <a:lnTo>
                    <a:pt x="263" y="2580"/>
                  </a:lnTo>
                  <a:lnTo>
                    <a:pt x="138" y="2580"/>
                  </a:lnTo>
                  <a:lnTo>
                    <a:pt x="92" y="2843"/>
                  </a:lnTo>
                  <a:lnTo>
                    <a:pt x="172" y="3276"/>
                  </a:lnTo>
                  <a:lnTo>
                    <a:pt x="1" y="3676"/>
                  </a:lnTo>
                  <a:lnTo>
                    <a:pt x="229" y="3938"/>
                  </a:lnTo>
                  <a:lnTo>
                    <a:pt x="492" y="3995"/>
                  </a:lnTo>
                  <a:lnTo>
                    <a:pt x="823" y="4383"/>
                  </a:lnTo>
                  <a:lnTo>
                    <a:pt x="845" y="4737"/>
                  </a:lnTo>
                  <a:lnTo>
                    <a:pt x="777" y="4851"/>
                  </a:lnTo>
                  <a:lnTo>
                    <a:pt x="709" y="5593"/>
                  </a:lnTo>
                  <a:lnTo>
                    <a:pt x="857" y="5616"/>
                  </a:lnTo>
                  <a:lnTo>
                    <a:pt x="1656" y="5273"/>
                  </a:lnTo>
                  <a:lnTo>
                    <a:pt x="2215" y="5022"/>
                  </a:lnTo>
                  <a:lnTo>
                    <a:pt x="3162" y="4862"/>
                  </a:lnTo>
                  <a:lnTo>
                    <a:pt x="3676" y="4851"/>
                  </a:lnTo>
                  <a:lnTo>
                    <a:pt x="4223" y="5034"/>
                  </a:lnTo>
                  <a:lnTo>
                    <a:pt x="4600" y="5022"/>
                  </a:lnTo>
                  <a:lnTo>
                    <a:pt x="4623" y="4668"/>
                  </a:lnTo>
                  <a:lnTo>
                    <a:pt x="4281" y="3881"/>
                  </a:lnTo>
                  <a:lnTo>
                    <a:pt x="4497" y="2854"/>
                  </a:lnTo>
                  <a:lnTo>
                    <a:pt x="4828" y="2101"/>
                  </a:lnTo>
                  <a:lnTo>
                    <a:pt x="4623" y="800"/>
                  </a:lnTo>
                  <a:lnTo>
                    <a:pt x="4087" y="571"/>
                  </a:lnTo>
                  <a:lnTo>
                    <a:pt x="3699" y="594"/>
                  </a:lnTo>
                  <a:lnTo>
                    <a:pt x="3425" y="823"/>
                  </a:lnTo>
                  <a:lnTo>
                    <a:pt x="3071" y="640"/>
                  </a:lnTo>
                  <a:lnTo>
                    <a:pt x="2934" y="34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5" name="Google Shape;1405;p39"/>
            <p:cNvSpPr/>
            <p:nvPr/>
          </p:nvSpPr>
          <p:spPr>
            <a:xfrm>
              <a:off x="3891450" y="2820250"/>
              <a:ext cx="150950" cy="252800"/>
            </a:xfrm>
            <a:custGeom>
              <a:avLst/>
              <a:gdLst/>
              <a:ahLst/>
              <a:cxnLst/>
              <a:rect l="l" t="t" r="r" b="b"/>
              <a:pathLst>
                <a:path w="6038" h="10112" extrusionOk="0">
                  <a:moveTo>
                    <a:pt x="5090" y="1792"/>
                  </a:moveTo>
                  <a:lnTo>
                    <a:pt x="5124" y="1187"/>
                  </a:lnTo>
                  <a:lnTo>
                    <a:pt x="5056" y="582"/>
                  </a:lnTo>
                  <a:lnTo>
                    <a:pt x="4736" y="0"/>
                  </a:lnTo>
                  <a:lnTo>
                    <a:pt x="4508" y="57"/>
                  </a:lnTo>
                  <a:lnTo>
                    <a:pt x="4485" y="343"/>
                  </a:lnTo>
                  <a:lnTo>
                    <a:pt x="4805" y="708"/>
                  </a:lnTo>
                  <a:lnTo>
                    <a:pt x="4725" y="868"/>
                  </a:lnTo>
                  <a:lnTo>
                    <a:pt x="4679" y="1164"/>
                  </a:lnTo>
                  <a:lnTo>
                    <a:pt x="4029" y="1883"/>
                  </a:lnTo>
                  <a:lnTo>
                    <a:pt x="3812" y="2454"/>
                  </a:lnTo>
                  <a:lnTo>
                    <a:pt x="3709" y="2922"/>
                  </a:lnTo>
                  <a:lnTo>
                    <a:pt x="3538" y="3127"/>
                  </a:lnTo>
                  <a:lnTo>
                    <a:pt x="3378" y="3766"/>
                  </a:lnTo>
                  <a:lnTo>
                    <a:pt x="2956" y="4131"/>
                  </a:lnTo>
                  <a:lnTo>
                    <a:pt x="2842" y="4588"/>
                  </a:lnTo>
                  <a:lnTo>
                    <a:pt x="2671" y="4965"/>
                  </a:lnTo>
                  <a:lnTo>
                    <a:pt x="2602" y="5330"/>
                  </a:lnTo>
                  <a:lnTo>
                    <a:pt x="2043" y="5649"/>
                  </a:lnTo>
                  <a:lnTo>
                    <a:pt x="1586" y="5273"/>
                  </a:lnTo>
                  <a:lnTo>
                    <a:pt x="1290" y="5295"/>
                  </a:lnTo>
                  <a:lnTo>
                    <a:pt x="810" y="5820"/>
                  </a:lnTo>
                  <a:lnTo>
                    <a:pt x="582" y="5832"/>
                  </a:lnTo>
                  <a:lnTo>
                    <a:pt x="206" y="6699"/>
                  </a:lnTo>
                  <a:lnTo>
                    <a:pt x="0" y="7350"/>
                  </a:lnTo>
                  <a:lnTo>
                    <a:pt x="0" y="7601"/>
                  </a:lnTo>
                  <a:lnTo>
                    <a:pt x="206" y="7726"/>
                  </a:lnTo>
                  <a:lnTo>
                    <a:pt x="354" y="8126"/>
                  </a:lnTo>
                  <a:lnTo>
                    <a:pt x="731" y="8285"/>
                  </a:lnTo>
                  <a:lnTo>
                    <a:pt x="1039" y="8890"/>
                  </a:lnTo>
                  <a:lnTo>
                    <a:pt x="925" y="9598"/>
                  </a:lnTo>
                  <a:lnTo>
                    <a:pt x="2237" y="9632"/>
                  </a:lnTo>
                  <a:lnTo>
                    <a:pt x="2614" y="9575"/>
                  </a:lnTo>
                  <a:lnTo>
                    <a:pt x="3093" y="9689"/>
                  </a:lnTo>
                  <a:lnTo>
                    <a:pt x="3584" y="9575"/>
                  </a:lnTo>
                  <a:lnTo>
                    <a:pt x="3686" y="9609"/>
                  </a:lnTo>
                  <a:lnTo>
                    <a:pt x="4691" y="9655"/>
                  </a:lnTo>
                  <a:lnTo>
                    <a:pt x="5341" y="9895"/>
                  </a:lnTo>
                  <a:lnTo>
                    <a:pt x="5980" y="10111"/>
                  </a:lnTo>
                  <a:lnTo>
                    <a:pt x="6037" y="9609"/>
                  </a:lnTo>
                  <a:lnTo>
                    <a:pt x="5946" y="9358"/>
                  </a:lnTo>
                  <a:lnTo>
                    <a:pt x="5912" y="8947"/>
                  </a:lnTo>
                  <a:lnTo>
                    <a:pt x="5535" y="8639"/>
                  </a:lnTo>
                  <a:lnTo>
                    <a:pt x="5238" y="8183"/>
                  </a:lnTo>
                  <a:lnTo>
                    <a:pt x="5170" y="7863"/>
                  </a:lnTo>
                  <a:lnTo>
                    <a:pt x="4793" y="7384"/>
                  </a:lnTo>
                  <a:lnTo>
                    <a:pt x="4850" y="7121"/>
                  </a:lnTo>
                  <a:lnTo>
                    <a:pt x="4770" y="6733"/>
                  </a:lnTo>
                  <a:lnTo>
                    <a:pt x="4828" y="6014"/>
                  </a:lnTo>
                  <a:lnTo>
                    <a:pt x="5022" y="5866"/>
                  </a:lnTo>
                  <a:lnTo>
                    <a:pt x="5410" y="4930"/>
                  </a:lnTo>
                  <a:lnTo>
                    <a:pt x="5535" y="4691"/>
                  </a:lnTo>
                  <a:lnTo>
                    <a:pt x="5284" y="4063"/>
                  </a:lnTo>
                  <a:lnTo>
                    <a:pt x="5170" y="3698"/>
                  </a:lnTo>
                  <a:lnTo>
                    <a:pt x="4805" y="3538"/>
                  </a:lnTo>
                  <a:lnTo>
                    <a:pt x="4337" y="3013"/>
                  </a:lnTo>
                  <a:lnTo>
                    <a:pt x="4508" y="2579"/>
                  </a:lnTo>
                  <a:lnTo>
                    <a:pt x="4862" y="2671"/>
                  </a:lnTo>
                  <a:lnTo>
                    <a:pt x="5090" y="2614"/>
                  </a:lnTo>
                  <a:lnTo>
                    <a:pt x="5535" y="262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6" name="Google Shape;1406;p39"/>
            <p:cNvSpPr/>
            <p:nvPr/>
          </p:nvSpPr>
          <p:spPr>
            <a:xfrm>
              <a:off x="3965050" y="2992850"/>
              <a:ext cx="381200" cy="420000"/>
            </a:xfrm>
            <a:custGeom>
              <a:avLst/>
              <a:gdLst/>
              <a:ahLst/>
              <a:cxnLst/>
              <a:rect l="l" t="t" r="r" b="b"/>
              <a:pathLst>
                <a:path w="15248" h="16800" extrusionOk="0">
                  <a:moveTo>
                    <a:pt x="11390" y="103"/>
                  </a:moveTo>
                  <a:lnTo>
                    <a:pt x="10785" y="1"/>
                  </a:lnTo>
                  <a:lnTo>
                    <a:pt x="10500" y="80"/>
                  </a:lnTo>
                  <a:lnTo>
                    <a:pt x="10363" y="297"/>
                  </a:lnTo>
                  <a:lnTo>
                    <a:pt x="10112" y="332"/>
                  </a:lnTo>
                  <a:lnTo>
                    <a:pt x="9792" y="138"/>
                  </a:lnTo>
                  <a:lnTo>
                    <a:pt x="8913" y="583"/>
                  </a:lnTo>
                  <a:lnTo>
                    <a:pt x="8537" y="503"/>
                  </a:lnTo>
                  <a:lnTo>
                    <a:pt x="8423" y="571"/>
                  </a:lnTo>
                  <a:lnTo>
                    <a:pt x="8194" y="1108"/>
                  </a:lnTo>
                  <a:lnTo>
                    <a:pt x="7601" y="936"/>
                  </a:lnTo>
                  <a:lnTo>
                    <a:pt x="7019" y="856"/>
                  </a:lnTo>
                  <a:lnTo>
                    <a:pt x="6505" y="514"/>
                  </a:lnTo>
                  <a:lnTo>
                    <a:pt x="5844" y="206"/>
                  </a:lnTo>
                  <a:lnTo>
                    <a:pt x="5421" y="491"/>
                  </a:lnTo>
                  <a:lnTo>
                    <a:pt x="5102" y="959"/>
                  </a:lnTo>
                  <a:lnTo>
                    <a:pt x="5033" y="1598"/>
                  </a:lnTo>
                  <a:lnTo>
                    <a:pt x="4988" y="2135"/>
                  </a:lnTo>
                  <a:lnTo>
                    <a:pt x="4759" y="2625"/>
                  </a:lnTo>
                  <a:lnTo>
                    <a:pt x="4600" y="3196"/>
                  </a:lnTo>
                  <a:lnTo>
                    <a:pt x="4508" y="3995"/>
                  </a:lnTo>
                  <a:lnTo>
                    <a:pt x="4543" y="4508"/>
                  </a:lnTo>
                  <a:lnTo>
                    <a:pt x="4417" y="4817"/>
                  </a:lnTo>
                  <a:lnTo>
                    <a:pt x="4394" y="5159"/>
                  </a:lnTo>
                  <a:lnTo>
                    <a:pt x="4303" y="5444"/>
                  </a:lnTo>
                  <a:lnTo>
                    <a:pt x="3778" y="5889"/>
                  </a:lnTo>
                  <a:lnTo>
                    <a:pt x="3401" y="6346"/>
                  </a:lnTo>
                  <a:lnTo>
                    <a:pt x="3048" y="7236"/>
                  </a:lnTo>
                  <a:lnTo>
                    <a:pt x="3082" y="7989"/>
                  </a:lnTo>
                  <a:lnTo>
                    <a:pt x="2876" y="8274"/>
                  </a:lnTo>
                  <a:lnTo>
                    <a:pt x="2409" y="8719"/>
                  </a:lnTo>
                  <a:lnTo>
                    <a:pt x="1918" y="9290"/>
                  </a:lnTo>
                  <a:lnTo>
                    <a:pt x="1632" y="9130"/>
                  </a:lnTo>
                  <a:lnTo>
                    <a:pt x="1575" y="8868"/>
                  </a:lnTo>
                  <a:lnTo>
                    <a:pt x="1142" y="8856"/>
                  </a:lnTo>
                  <a:lnTo>
                    <a:pt x="868" y="9199"/>
                  </a:lnTo>
                  <a:lnTo>
                    <a:pt x="651" y="9119"/>
                  </a:lnTo>
                  <a:lnTo>
                    <a:pt x="366" y="9302"/>
                  </a:lnTo>
                  <a:lnTo>
                    <a:pt x="240" y="9541"/>
                  </a:lnTo>
                  <a:lnTo>
                    <a:pt x="206" y="9929"/>
                  </a:lnTo>
                  <a:lnTo>
                    <a:pt x="1" y="10032"/>
                  </a:lnTo>
                  <a:lnTo>
                    <a:pt x="115" y="10317"/>
                  </a:lnTo>
                  <a:lnTo>
                    <a:pt x="434" y="10180"/>
                  </a:lnTo>
                  <a:lnTo>
                    <a:pt x="685" y="10203"/>
                  </a:lnTo>
                  <a:lnTo>
                    <a:pt x="948" y="10100"/>
                  </a:lnTo>
                  <a:lnTo>
                    <a:pt x="3321" y="10112"/>
                  </a:lnTo>
                  <a:lnTo>
                    <a:pt x="3504" y="10785"/>
                  </a:lnTo>
                  <a:lnTo>
                    <a:pt x="3732" y="11321"/>
                  </a:lnTo>
                  <a:lnTo>
                    <a:pt x="3915" y="11630"/>
                  </a:lnTo>
                  <a:lnTo>
                    <a:pt x="4212" y="12097"/>
                  </a:lnTo>
                  <a:lnTo>
                    <a:pt x="4748" y="12029"/>
                  </a:lnTo>
                  <a:lnTo>
                    <a:pt x="5022" y="11892"/>
                  </a:lnTo>
                  <a:lnTo>
                    <a:pt x="5444" y="12029"/>
                  </a:lnTo>
                  <a:lnTo>
                    <a:pt x="5570" y="11801"/>
                  </a:lnTo>
                  <a:lnTo>
                    <a:pt x="5787" y="11264"/>
                  </a:lnTo>
                  <a:lnTo>
                    <a:pt x="6277" y="11230"/>
                  </a:lnTo>
                  <a:lnTo>
                    <a:pt x="6311" y="11070"/>
                  </a:lnTo>
                  <a:lnTo>
                    <a:pt x="6734" y="11070"/>
                  </a:lnTo>
                  <a:lnTo>
                    <a:pt x="6654" y="11401"/>
                  </a:lnTo>
                  <a:lnTo>
                    <a:pt x="7624" y="11401"/>
                  </a:lnTo>
                  <a:lnTo>
                    <a:pt x="7624" y="11972"/>
                  </a:lnTo>
                  <a:lnTo>
                    <a:pt x="7795" y="12314"/>
                  </a:lnTo>
                  <a:lnTo>
                    <a:pt x="7670" y="12851"/>
                  </a:lnTo>
                  <a:lnTo>
                    <a:pt x="7715" y="13421"/>
                  </a:lnTo>
                  <a:lnTo>
                    <a:pt x="7989" y="13752"/>
                  </a:lnTo>
                  <a:lnTo>
                    <a:pt x="7909" y="14836"/>
                  </a:lnTo>
                  <a:lnTo>
                    <a:pt x="8115" y="14745"/>
                  </a:lnTo>
                  <a:lnTo>
                    <a:pt x="8457" y="14779"/>
                  </a:lnTo>
                  <a:lnTo>
                    <a:pt x="8959" y="14631"/>
                  </a:lnTo>
                  <a:lnTo>
                    <a:pt x="9324" y="14688"/>
                  </a:lnTo>
                  <a:lnTo>
                    <a:pt x="9598" y="14699"/>
                  </a:lnTo>
                  <a:lnTo>
                    <a:pt x="9644" y="14985"/>
                  </a:lnTo>
                  <a:lnTo>
                    <a:pt x="10009" y="14973"/>
                  </a:lnTo>
                  <a:lnTo>
                    <a:pt x="10511" y="15065"/>
                  </a:lnTo>
                  <a:lnTo>
                    <a:pt x="10762" y="15464"/>
                  </a:lnTo>
                  <a:lnTo>
                    <a:pt x="11413" y="15590"/>
                  </a:lnTo>
                  <a:lnTo>
                    <a:pt x="11892" y="15304"/>
                  </a:lnTo>
                  <a:lnTo>
                    <a:pt x="12063" y="15784"/>
                  </a:lnTo>
                  <a:lnTo>
                    <a:pt x="12679" y="15898"/>
                  </a:lnTo>
                  <a:lnTo>
                    <a:pt x="12965" y="16297"/>
                  </a:lnTo>
                  <a:lnTo>
                    <a:pt x="13262" y="16799"/>
                  </a:lnTo>
                  <a:lnTo>
                    <a:pt x="13878" y="16799"/>
                  </a:lnTo>
                  <a:lnTo>
                    <a:pt x="13832" y="15818"/>
                  </a:lnTo>
                  <a:lnTo>
                    <a:pt x="13615" y="15989"/>
                  </a:lnTo>
                  <a:lnTo>
                    <a:pt x="13068" y="15635"/>
                  </a:lnTo>
                  <a:lnTo>
                    <a:pt x="12862" y="15475"/>
                  </a:lnTo>
                  <a:lnTo>
                    <a:pt x="12976" y="14563"/>
                  </a:lnTo>
                  <a:lnTo>
                    <a:pt x="13147" y="13490"/>
                  </a:lnTo>
                  <a:lnTo>
                    <a:pt x="12976" y="13090"/>
                  </a:lnTo>
                  <a:lnTo>
                    <a:pt x="13204" y="12508"/>
                  </a:lnTo>
                  <a:lnTo>
                    <a:pt x="13433" y="12406"/>
                  </a:lnTo>
                  <a:lnTo>
                    <a:pt x="14505" y="12246"/>
                  </a:lnTo>
                  <a:lnTo>
                    <a:pt x="14642" y="12291"/>
                  </a:lnTo>
                  <a:lnTo>
                    <a:pt x="14677" y="12132"/>
                  </a:lnTo>
                  <a:lnTo>
                    <a:pt x="14460" y="11892"/>
                  </a:lnTo>
                  <a:lnTo>
                    <a:pt x="14357" y="11390"/>
                  </a:lnTo>
                  <a:lnTo>
                    <a:pt x="13878" y="10899"/>
                  </a:lnTo>
                  <a:lnTo>
                    <a:pt x="13615" y="10249"/>
                  </a:lnTo>
                  <a:lnTo>
                    <a:pt x="13764" y="9872"/>
                  </a:lnTo>
                  <a:lnTo>
                    <a:pt x="13547" y="9359"/>
                  </a:lnTo>
                  <a:lnTo>
                    <a:pt x="13707" y="7898"/>
                  </a:lnTo>
                  <a:lnTo>
                    <a:pt x="13718" y="7909"/>
                  </a:lnTo>
                  <a:lnTo>
                    <a:pt x="13707" y="7761"/>
                  </a:lnTo>
                  <a:lnTo>
                    <a:pt x="13501" y="7339"/>
                  </a:lnTo>
                  <a:lnTo>
                    <a:pt x="13592" y="6848"/>
                  </a:lnTo>
                  <a:lnTo>
                    <a:pt x="13707" y="6791"/>
                  </a:lnTo>
                  <a:lnTo>
                    <a:pt x="13729" y="6243"/>
                  </a:lnTo>
                  <a:lnTo>
                    <a:pt x="13958" y="5992"/>
                  </a:lnTo>
                  <a:lnTo>
                    <a:pt x="13969" y="5307"/>
                  </a:lnTo>
                  <a:lnTo>
                    <a:pt x="14163" y="4965"/>
                  </a:lnTo>
                  <a:lnTo>
                    <a:pt x="14197" y="4234"/>
                  </a:lnTo>
                  <a:lnTo>
                    <a:pt x="14368" y="3801"/>
                  </a:lnTo>
                  <a:lnTo>
                    <a:pt x="14677" y="3333"/>
                  </a:lnTo>
                  <a:lnTo>
                    <a:pt x="14985" y="3093"/>
                  </a:lnTo>
                  <a:lnTo>
                    <a:pt x="15247" y="2762"/>
                  </a:lnTo>
                  <a:lnTo>
                    <a:pt x="14916" y="2648"/>
                  </a:lnTo>
                  <a:lnTo>
                    <a:pt x="14962" y="1575"/>
                  </a:lnTo>
                  <a:lnTo>
                    <a:pt x="14962" y="1575"/>
                  </a:lnTo>
                  <a:lnTo>
                    <a:pt x="14243" y="982"/>
                  </a:lnTo>
                  <a:lnTo>
                    <a:pt x="14049" y="594"/>
                  </a:lnTo>
                  <a:lnTo>
                    <a:pt x="13604" y="777"/>
                  </a:lnTo>
                  <a:lnTo>
                    <a:pt x="13227" y="720"/>
                  </a:lnTo>
                  <a:lnTo>
                    <a:pt x="13022" y="879"/>
                  </a:lnTo>
                  <a:lnTo>
                    <a:pt x="12657" y="765"/>
                  </a:lnTo>
                  <a:lnTo>
                    <a:pt x="12166" y="23"/>
                  </a:lnTo>
                  <a:lnTo>
                    <a:pt x="11903" y="1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7" name="Google Shape;1407;p39"/>
            <p:cNvSpPr/>
            <p:nvPr/>
          </p:nvSpPr>
          <p:spPr>
            <a:xfrm>
              <a:off x="3943375" y="3027375"/>
              <a:ext cx="147525" cy="198875"/>
            </a:xfrm>
            <a:custGeom>
              <a:avLst/>
              <a:gdLst/>
              <a:ahLst/>
              <a:cxnLst/>
              <a:rect l="l" t="t" r="r" b="b"/>
              <a:pathLst>
                <a:path w="5901" h="7955" extrusionOk="0">
                  <a:moveTo>
                    <a:pt x="5900" y="217"/>
                  </a:moveTo>
                  <a:lnTo>
                    <a:pt x="5387" y="160"/>
                  </a:lnTo>
                  <a:lnTo>
                    <a:pt x="4839" y="0"/>
                  </a:lnTo>
                  <a:lnTo>
                    <a:pt x="4371" y="480"/>
                  </a:lnTo>
                  <a:lnTo>
                    <a:pt x="3960" y="1324"/>
                  </a:lnTo>
                  <a:lnTo>
                    <a:pt x="3903" y="1826"/>
                  </a:lnTo>
                  <a:lnTo>
                    <a:pt x="3264" y="1610"/>
                  </a:lnTo>
                  <a:lnTo>
                    <a:pt x="2614" y="1370"/>
                  </a:lnTo>
                  <a:lnTo>
                    <a:pt x="1609" y="1324"/>
                  </a:lnTo>
                  <a:lnTo>
                    <a:pt x="1552" y="1724"/>
                  </a:lnTo>
                  <a:lnTo>
                    <a:pt x="1758" y="2192"/>
                  </a:lnTo>
                  <a:lnTo>
                    <a:pt x="2363" y="2123"/>
                  </a:lnTo>
                  <a:lnTo>
                    <a:pt x="2557" y="2294"/>
                  </a:lnTo>
                  <a:lnTo>
                    <a:pt x="2214" y="3356"/>
                  </a:lnTo>
                  <a:lnTo>
                    <a:pt x="2602" y="3892"/>
                  </a:lnTo>
                  <a:lnTo>
                    <a:pt x="2693" y="4588"/>
                  </a:lnTo>
                  <a:lnTo>
                    <a:pt x="2579" y="5204"/>
                  </a:lnTo>
                  <a:lnTo>
                    <a:pt x="2328" y="5638"/>
                  </a:lnTo>
                  <a:lnTo>
                    <a:pt x="1632" y="5592"/>
                  </a:lnTo>
                  <a:lnTo>
                    <a:pt x="1198" y="5159"/>
                  </a:lnTo>
                  <a:lnTo>
                    <a:pt x="1130" y="5558"/>
                  </a:lnTo>
                  <a:lnTo>
                    <a:pt x="594" y="5672"/>
                  </a:lnTo>
                  <a:lnTo>
                    <a:pt x="320" y="5901"/>
                  </a:lnTo>
                  <a:lnTo>
                    <a:pt x="616" y="6505"/>
                  </a:lnTo>
                  <a:lnTo>
                    <a:pt x="0" y="7008"/>
                  </a:lnTo>
                  <a:lnTo>
                    <a:pt x="662" y="7955"/>
                  </a:lnTo>
                  <a:lnTo>
                    <a:pt x="970" y="7578"/>
                  </a:lnTo>
                  <a:lnTo>
                    <a:pt x="1233" y="7418"/>
                  </a:lnTo>
                  <a:lnTo>
                    <a:pt x="1518" y="7726"/>
                  </a:lnTo>
                  <a:lnTo>
                    <a:pt x="1735" y="7818"/>
                  </a:lnTo>
                  <a:lnTo>
                    <a:pt x="1997" y="7475"/>
                  </a:lnTo>
                  <a:lnTo>
                    <a:pt x="2442" y="7487"/>
                  </a:lnTo>
                  <a:lnTo>
                    <a:pt x="2499" y="7749"/>
                  </a:lnTo>
                  <a:lnTo>
                    <a:pt x="2785" y="7898"/>
                  </a:lnTo>
                  <a:lnTo>
                    <a:pt x="3276" y="7327"/>
                  </a:lnTo>
                  <a:lnTo>
                    <a:pt x="3743" y="6893"/>
                  </a:lnTo>
                  <a:lnTo>
                    <a:pt x="3937" y="6608"/>
                  </a:lnTo>
                  <a:lnTo>
                    <a:pt x="3915" y="5843"/>
                  </a:lnTo>
                  <a:lnTo>
                    <a:pt x="4268" y="4965"/>
                  </a:lnTo>
                  <a:lnTo>
                    <a:pt x="4645" y="4508"/>
                  </a:lnTo>
                  <a:lnTo>
                    <a:pt x="5170" y="4063"/>
                  </a:lnTo>
                  <a:lnTo>
                    <a:pt x="5250" y="3778"/>
                  </a:lnTo>
                  <a:lnTo>
                    <a:pt x="5284" y="3436"/>
                  </a:lnTo>
                  <a:lnTo>
                    <a:pt x="5410" y="3127"/>
                  </a:lnTo>
                  <a:lnTo>
                    <a:pt x="5364" y="2614"/>
                  </a:lnTo>
                  <a:lnTo>
                    <a:pt x="5467" y="1815"/>
                  </a:lnTo>
                  <a:lnTo>
                    <a:pt x="5626" y="1244"/>
                  </a:lnTo>
                  <a:lnTo>
                    <a:pt x="5855" y="75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8" name="Google Shape;1408;p39"/>
            <p:cNvSpPr/>
            <p:nvPr/>
          </p:nvSpPr>
          <p:spPr>
            <a:xfrm>
              <a:off x="2138250" y="2829950"/>
              <a:ext cx="242825" cy="379750"/>
            </a:xfrm>
            <a:custGeom>
              <a:avLst/>
              <a:gdLst/>
              <a:ahLst/>
              <a:cxnLst/>
              <a:rect l="l" t="t" r="r" b="b"/>
              <a:pathLst>
                <a:path w="9713" h="15190" extrusionOk="0">
                  <a:moveTo>
                    <a:pt x="6494" y="594"/>
                  </a:moveTo>
                  <a:lnTo>
                    <a:pt x="6665" y="297"/>
                  </a:lnTo>
                  <a:lnTo>
                    <a:pt x="6482" y="57"/>
                  </a:lnTo>
                  <a:lnTo>
                    <a:pt x="6197" y="0"/>
                  </a:lnTo>
                  <a:lnTo>
                    <a:pt x="5775" y="434"/>
                  </a:lnTo>
                  <a:lnTo>
                    <a:pt x="5455" y="639"/>
                  </a:lnTo>
                  <a:lnTo>
                    <a:pt x="4793" y="1096"/>
                  </a:lnTo>
                  <a:lnTo>
                    <a:pt x="4177" y="1027"/>
                  </a:lnTo>
                  <a:lnTo>
                    <a:pt x="4109" y="1210"/>
                  </a:lnTo>
                  <a:lnTo>
                    <a:pt x="3595" y="1221"/>
                  </a:lnTo>
                  <a:lnTo>
                    <a:pt x="3127" y="1655"/>
                  </a:lnTo>
                  <a:lnTo>
                    <a:pt x="2922" y="2420"/>
                  </a:lnTo>
                  <a:lnTo>
                    <a:pt x="2910" y="2716"/>
                  </a:lnTo>
                  <a:lnTo>
                    <a:pt x="2568" y="2819"/>
                  </a:lnTo>
                  <a:lnTo>
                    <a:pt x="1940" y="3447"/>
                  </a:lnTo>
                  <a:lnTo>
                    <a:pt x="1529" y="3424"/>
                  </a:lnTo>
                  <a:lnTo>
                    <a:pt x="1427" y="3549"/>
                  </a:lnTo>
                  <a:lnTo>
                    <a:pt x="1587" y="4086"/>
                  </a:lnTo>
                  <a:lnTo>
                    <a:pt x="1427" y="4360"/>
                  </a:lnTo>
                  <a:lnTo>
                    <a:pt x="1176" y="4291"/>
                  </a:lnTo>
                  <a:lnTo>
                    <a:pt x="1039" y="4725"/>
                  </a:lnTo>
                  <a:lnTo>
                    <a:pt x="1358" y="5216"/>
                  </a:lnTo>
                  <a:lnTo>
                    <a:pt x="1438" y="5980"/>
                  </a:lnTo>
                  <a:lnTo>
                    <a:pt x="1267" y="6208"/>
                  </a:lnTo>
                  <a:lnTo>
                    <a:pt x="1427" y="7053"/>
                  </a:lnTo>
                  <a:lnTo>
                    <a:pt x="1256" y="7578"/>
                  </a:lnTo>
                  <a:lnTo>
                    <a:pt x="1541" y="7795"/>
                  </a:lnTo>
                  <a:lnTo>
                    <a:pt x="1233" y="8263"/>
                  </a:lnTo>
                  <a:lnTo>
                    <a:pt x="868" y="8833"/>
                  </a:lnTo>
                  <a:lnTo>
                    <a:pt x="468" y="8890"/>
                  </a:lnTo>
                  <a:lnTo>
                    <a:pt x="274" y="9221"/>
                  </a:lnTo>
                  <a:lnTo>
                    <a:pt x="297" y="9678"/>
                  </a:lnTo>
                  <a:lnTo>
                    <a:pt x="0" y="9746"/>
                  </a:lnTo>
                  <a:lnTo>
                    <a:pt x="114" y="10032"/>
                  </a:lnTo>
                  <a:lnTo>
                    <a:pt x="913" y="10545"/>
                  </a:lnTo>
                  <a:lnTo>
                    <a:pt x="1062" y="10534"/>
                  </a:lnTo>
                  <a:lnTo>
                    <a:pt x="1256" y="10922"/>
                  </a:lnTo>
                  <a:lnTo>
                    <a:pt x="1929" y="11047"/>
                  </a:lnTo>
                  <a:lnTo>
                    <a:pt x="2157" y="10910"/>
                  </a:lnTo>
                  <a:lnTo>
                    <a:pt x="2557" y="11207"/>
                  </a:lnTo>
                  <a:lnTo>
                    <a:pt x="2899" y="11424"/>
                  </a:lnTo>
                  <a:lnTo>
                    <a:pt x="3116" y="11333"/>
                  </a:lnTo>
                  <a:lnTo>
                    <a:pt x="3641" y="11766"/>
                  </a:lnTo>
                  <a:lnTo>
                    <a:pt x="3892" y="12188"/>
                  </a:lnTo>
                  <a:lnTo>
                    <a:pt x="4280" y="12428"/>
                  </a:lnTo>
                  <a:lnTo>
                    <a:pt x="4771" y="13387"/>
                  </a:lnTo>
                  <a:lnTo>
                    <a:pt x="5364" y="13501"/>
                  </a:lnTo>
                  <a:lnTo>
                    <a:pt x="5798" y="13261"/>
                  </a:lnTo>
                  <a:lnTo>
                    <a:pt x="6094" y="13421"/>
                  </a:lnTo>
                  <a:lnTo>
                    <a:pt x="6562" y="13330"/>
                  </a:lnTo>
                  <a:lnTo>
                    <a:pt x="7190" y="13763"/>
                  </a:lnTo>
                  <a:lnTo>
                    <a:pt x="6688" y="14688"/>
                  </a:lnTo>
                  <a:lnTo>
                    <a:pt x="6939" y="14699"/>
                  </a:lnTo>
                  <a:lnTo>
                    <a:pt x="7350" y="15190"/>
                  </a:lnTo>
                  <a:lnTo>
                    <a:pt x="7658" y="12702"/>
                  </a:lnTo>
                  <a:lnTo>
                    <a:pt x="7681" y="12303"/>
                  </a:lnTo>
                  <a:lnTo>
                    <a:pt x="7544" y="11789"/>
                  </a:lnTo>
                  <a:lnTo>
                    <a:pt x="7190" y="11447"/>
                  </a:lnTo>
                  <a:lnTo>
                    <a:pt x="7190" y="10796"/>
                  </a:lnTo>
                  <a:lnTo>
                    <a:pt x="7646" y="10648"/>
                  </a:lnTo>
                  <a:lnTo>
                    <a:pt x="7806" y="10739"/>
                  </a:lnTo>
                  <a:lnTo>
                    <a:pt x="7829" y="10397"/>
                  </a:lnTo>
                  <a:lnTo>
                    <a:pt x="7361" y="10294"/>
                  </a:lnTo>
                  <a:lnTo>
                    <a:pt x="7361" y="9735"/>
                  </a:lnTo>
                  <a:lnTo>
                    <a:pt x="8913" y="9758"/>
                  </a:lnTo>
                  <a:lnTo>
                    <a:pt x="9187" y="9438"/>
                  </a:lnTo>
                  <a:lnTo>
                    <a:pt x="9415" y="9723"/>
                  </a:lnTo>
                  <a:lnTo>
                    <a:pt x="9564" y="10260"/>
                  </a:lnTo>
                  <a:lnTo>
                    <a:pt x="9712" y="10146"/>
                  </a:lnTo>
                  <a:lnTo>
                    <a:pt x="9472" y="9233"/>
                  </a:lnTo>
                  <a:lnTo>
                    <a:pt x="9278" y="8925"/>
                  </a:lnTo>
                  <a:lnTo>
                    <a:pt x="8993" y="8719"/>
                  </a:lnTo>
                  <a:lnTo>
                    <a:pt x="9404" y="8285"/>
                  </a:lnTo>
                  <a:lnTo>
                    <a:pt x="9370" y="8069"/>
                  </a:lnTo>
                  <a:lnTo>
                    <a:pt x="9164" y="7795"/>
                  </a:lnTo>
                  <a:lnTo>
                    <a:pt x="9016" y="7201"/>
                  </a:lnTo>
                  <a:lnTo>
                    <a:pt x="9084" y="6539"/>
                  </a:lnTo>
                  <a:lnTo>
                    <a:pt x="9278" y="6243"/>
                  </a:lnTo>
                  <a:lnTo>
                    <a:pt x="9450" y="5752"/>
                  </a:lnTo>
                  <a:lnTo>
                    <a:pt x="9164" y="5604"/>
                  </a:lnTo>
                  <a:lnTo>
                    <a:pt x="8708" y="5695"/>
                  </a:lnTo>
                  <a:lnTo>
                    <a:pt x="8137" y="5661"/>
                  </a:lnTo>
                  <a:lnTo>
                    <a:pt x="7806" y="5763"/>
                  </a:lnTo>
                  <a:lnTo>
                    <a:pt x="7258" y="4976"/>
                  </a:lnTo>
                  <a:lnTo>
                    <a:pt x="6802" y="4862"/>
                  </a:lnTo>
                  <a:lnTo>
                    <a:pt x="5775" y="4942"/>
                  </a:lnTo>
                  <a:lnTo>
                    <a:pt x="5592" y="4634"/>
                  </a:lnTo>
                  <a:lnTo>
                    <a:pt x="5410" y="4542"/>
                  </a:lnTo>
                  <a:lnTo>
                    <a:pt x="5375" y="4360"/>
                  </a:lnTo>
                  <a:lnTo>
                    <a:pt x="5490" y="4017"/>
                  </a:lnTo>
                  <a:lnTo>
                    <a:pt x="5432" y="3664"/>
                  </a:lnTo>
                  <a:lnTo>
                    <a:pt x="5284" y="3458"/>
                  </a:lnTo>
                  <a:lnTo>
                    <a:pt x="5193" y="3047"/>
                  </a:lnTo>
                  <a:lnTo>
                    <a:pt x="4782" y="2979"/>
                  </a:lnTo>
                  <a:lnTo>
                    <a:pt x="5033" y="2454"/>
                  </a:lnTo>
                  <a:lnTo>
                    <a:pt x="5170" y="1803"/>
                  </a:lnTo>
                  <a:lnTo>
                    <a:pt x="5421" y="1461"/>
                  </a:lnTo>
                  <a:lnTo>
                    <a:pt x="5741" y="1210"/>
                  </a:lnTo>
                  <a:lnTo>
                    <a:pt x="5969" y="75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9" name="Google Shape;1409;p39"/>
            <p:cNvSpPr/>
            <p:nvPr/>
          </p:nvSpPr>
          <p:spPr>
            <a:xfrm>
              <a:off x="2008150" y="2857625"/>
              <a:ext cx="65650" cy="67625"/>
            </a:xfrm>
            <a:custGeom>
              <a:avLst/>
              <a:gdLst/>
              <a:ahLst/>
              <a:cxnLst/>
              <a:rect l="l" t="t" r="r" b="b"/>
              <a:pathLst>
                <a:path w="2626" h="2705" extrusionOk="0">
                  <a:moveTo>
                    <a:pt x="1826" y="263"/>
                  </a:moveTo>
                  <a:lnTo>
                    <a:pt x="1621" y="445"/>
                  </a:lnTo>
                  <a:lnTo>
                    <a:pt x="1381" y="388"/>
                  </a:lnTo>
                  <a:lnTo>
                    <a:pt x="1267" y="206"/>
                  </a:lnTo>
                  <a:lnTo>
                    <a:pt x="1027" y="126"/>
                  </a:lnTo>
                  <a:lnTo>
                    <a:pt x="822" y="240"/>
                  </a:lnTo>
                  <a:lnTo>
                    <a:pt x="331" y="0"/>
                  </a:lnTo>
                  <a:lnTo>
                    <a:pt x="194" y="114"/>
                  </a:lnTo>
                  <a:lnTo>
                    <a:pt x="0" y="286"/>
                  </a:lnTo>
                  <a:lnTo>
                    <a:pt x="217" y="411"/>
                  </a:lnTo>
                  <a:lnTo>
                    <a:pt x="80" y="696"/>
                  </a:lnTo>
                  <a:lnTo>
                    <a:pt x="69" y="982"/>
                  </a:lnTo>
                  <a:lnTo>
                    <a:pt x="171" y="1176"/>
                  </a:lnTo>
                  <a:lnTo>
                    <a:pt x="411" y="1256"/>
                  </a:lnTo>
                  <a:lnTo>
                    <a:pt x="582" y="1518"/>
                  </a:lnTo>
                  <a:lnTo>
                    <a:pt x="753" y="1290"/>
                  </a:lnTo>
                  <a:lnTo>
                    <a:pt x="708" y="1027"/>
                  </a:lnTo>
                  <a:lnTo>
                    <a:pt x="913" y="1187"/>
                  </a:lnTo>
                  <a:lnTo>
                    <a:pt x="959" y="1461"/>
                  </a:lnTo>
                  <a:lnTo>
                    <a:pt x="1221" y="1575"/>
                  </a:lnTo>
                  <a:lnTo>
                    <a:pt x="1530" y="1758"/>
                  </a:lnTo>
                  <a:lnTo>
                    <a:pt x="1735" y="1975"/>
                  </a:lnTo>
                  <a:lnTo>
                    <a:pt x="1758" y="2169"/>
                  </a:lnTo>
                  <a:lnTo>
                    <a:pt x="1655" y="2328"/>
                  </a:lnTo>
                  <a:lnTo>
                    <a:pt x="1815" y="2511"/>
                  </a:lnTo>
                  <a:lnTo>
                    <a:pt x="2226" y="2705"/>
                  </a:lnTo>
                  <a:lnTo>
                    <a:pt x="2283" y="2534"/>
                  </a:lnTo>
                  <a:lnTo>
                    <a:pt x="2351" y="2351"/>
                  </a:lnTo>
                  <a:lnTo>
                    <a:pt x="2340" y="2180"/>
                  </a:lnTo>
                  <a:lnTo>
                    <a:pt x="2454" y="2077"/>
                  </a:lnTo>
                  <a:lnTo>
                    <a:pt x="2294" y="1940"/>
                  </a:lnTo>
                  <a:lnTo>
                    <a:pt x="2306" y="1587"/>
                  </a:lnTo>
                  <a:lnTo>
                    <a:pt x="2625" y="1495"/>
                  </a:lnTo>
                  <a:lnTo>
                    <a:pt x="2283" y="1107"/>
                  </a:lnTo>
                  <a:lnTo>
                    <a:pt x="1997" y="74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0" name="Google Shape;1410;p39"/>
            <p:cNvSpPr/>
            <p:nvPr/>
          </p:nvSpPr>
          <p:spPr>
            <a:xfrm>
              <a:off x="2054075" y="2586000"/>
              <a:ext cx="207450" cy="75650"/>
            </a:xfrm>
            <a:custGeom>
              <a:avLst/>
              <a:gdLst/>
              <a:ahLst/>
              <a:cxnLst/>
              <a:rect l="l" t="t" r="r" b="b"/>
              <a:pathLst>
                <a:path w="8298" h="3026" extrusionOk="0">
                  <a:moveTo>
                    <a:pt x="4257" y="377"/>
                  </a:moveTo>
                  <a:lnTo>
                    <a:pt x="3550" y="81"/>
                  </a:lnTo>
                  <a:lnTo>
                    <a:pt x="2945" y="69"/>
                  </a:lnTo>
                  <a:lnTo>
                    <a:pt x="2272" y="1"/>
                  </a:lnTo>
                  <a:lnTo>
                    <a:pt x="2066" y="92"/>
                  </a:lnTo>
                  <a:lnTo>
                    <a:pt x="1473" y="183"/>
                  </a:lnTo>
                  <a:lnTo>
                    <a:pt x="1039" y="366"/>
                  </a:lnTo>
                  <a:lnTo>
                    <a:pt x="651" y="571"/>
                  </a:lnTo>
                  <a:lnTo>
                    <a:pt x="446" y="891"/>
                  </a:lnTo>
                  <a:lnTo>
                    <a:pt x="1" y="1176"/>
                  </a:lnTo>
                  <a:lnTo>
                    <a:pt x="309" y="1268"/>
                  </a:lnTo>
                  <a:lnTo>
                    <a:pt x="731" y="1165"/>
                  </a:lnTo>
                  <a:lnTo>
                    <a:pt x="857" y="937"/>
                  </a:lnTo>
                  <a:lnTo>
                    <a:pt x="1188" y="925"/>
                  </a:lnTo>
                  <a:lnTo>
                    <a:pt x="1815" y="446"/>
                  </a:lnTo>
                  <a:lnTo>
                    <a:pt x="2580" y="492"/>
                  </a:lnTo>
                  <a:lnTo>
                    <a:pt x="2249" y="720"/>
                  </a:lnTo>
                  <a:lnTo>
                    <a:pt x="2511" y="914"/>
                  </a:lnTo>
                  <a:lnTo>
                    <a:pt x="3504" y="1051"/>
                  </a:lnTo>
                  <a:lnTo>
                    <a:pt x="3721" y="1233"/>
                  </a:lnTo>
                  <a:lnTo>
                    <a:pt x="4417" y="1484"/>
                  </a:lnTo>
                  <a:lnTo>
                    <a:pt x="4874" y="1450"/>
                  </a:lnTo>
                  <a:lnTo>
                    <a:pt x="4988" y="1964"/>
                  </a:lnTo>
                  <a:lnTo>
                    <a:pt x="5239" y="2226"/>
                  </a:lnTo>
                  <a:lnTo>
                    <a:pt x="5730" y="2283"/>
                  </a:lnTo>
                  <a:lnTo>
                    <a:pt x="6038" y="2523"/>
                  </a:lnTo>
                  <a:lnTo>
                    <a:pt x="5444" y="3025"/>
                  </a:lnTo>
                  <a:lnTo>
                    <a:pt x="6574" y="2934"/>
                  </a:lnTo>
                  <a:lnTo>
                    <a:pt x="7122" y="3002"/>
                  </a:lnTo>
                  <a:lnTo>
                    <a:pt x="7647" y="2968"/>
                  </a:lnTo>
                  <a:lnTo>
                    <a:pt x="8183" y="2854"/>
                  </a:lnTo>
                  <a:lnTo>
                    <a:pt x="8297" y="2637"/>
                  </a:lnTo>
                  <a:lnTo>
                    <a:pt x="7750" y="2260"/>
                  </a:lnTo>
                  <a:lnTo>
                    <a:pt x="7179" y="2215"/>
                  </a:lnTo>
                  <a:lnTo>
                    <a:pt x="7259" y="1975"/>
                  </a:lnTo>
                  <a:lnTo>
                    <a:pt x="6814" y="1793"/>
                  </a:lnTo>
                  <a:lnTo>
                    <a:pt x="6551" y="1793"/>
                  </a:lnTo>
                  <a:lnTo>
                    <a:pt x="6118" y="1393"/>
                  </a:lnTo>
                  <a:lnTo>
                    <a:pt x="5524" y="822"/>
                  </a:lnTo>
                  <a:lnTo>
                    <a:pt x="5262" y="606"/>
                  </a:lnTo>
                  <a:lnTo>
                    <a:pt x="4520" y="72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1" name="Google Shape;1411;p39"/>
            <p:cNvSpPr/>
            <p:nvPr/>
          </p:nvSpPr>
          <p:spPr>
            <a:xfrm>
              <a:off x="3933950" y="1957475"/>
              <a:ext cx="116425" cy="56525"/>
            </a:xfrm>
            <a:custGeom>
              <a:avLst/>
              <a:gdLst/>
              <a:ahLst/>
              <a:cxnLst/>
              <a:rect l="l" t="t" r="r" b="b"/>
              <a:pathLst>
                <a:path w="4657" h="2261" extrusionOk="0">
                  <a:moveTo>
                    <a:pt x="1872" y="12"/>
                  </a:moveTo>
                  <a:lnTo>
                    <a:pt x="1564" y="104"/>
                  </a:lnTo>
                  <a:lnTo>
                    <a:pt x="1370" y="1"/>
                  </a:lnTo>
                  <a:lnTo>
                    <a:pt x="1210" y="172"/>
                  </a:lnTo>
                  <a:lnTo>
                    <a:pt x="731" y="343"/>
                  </a:lnTo>
                  <a:lnTo>
                    <a:pt x="480" y="560"/>
                  </a:lnTo>
                  <a:lnTo>
                    <a:pt x="1" y="743"/>
                  </a:lnTo>
                  <a:lnTo>
                    <a:pt x="138" y="1016"/>
                  </a:lnTo>
                  <a:lnTo>
                    <a:pt x="240" y="1382"/>
                  </a:lnTo>
                  <a:lnTo>
                    <a:pt x="605" y="1599"/>
                  </a:lnTo>
                  <a:lnTo>
                    <a:pt x="1028" y="1975"/>
                  </a:lnTo>
                  <a:lnTo>
                    <a:pt x="1564" y="2260"/>
                  </a:lnTo>
                  <a:lnTo>
                    <a:pt x="1941" y="1895"/>
                  </a:lnTo>
                  <a:lnTo>
                    <a:pt x="2180" y="1827"/>
                  </a:lnTo>
                  <a:lnTo>
                    <a:pt x="2751" y="2101"/>
                  </a:lnTo>
                  <a:lnTo>
                    <a:pt x="3082" y="2055"/>
                  </a:lnTo>
                  <a:lnTo>
                    <a:pt x="3401" y="2226"/>
                  </a:lnTo>
                  <a:lnTo>
                    <a:pt x="3493" y="2032"/>
                  </a:lnTo>
                  <a:lnTo>
                    <a:pt x="3801" y="2044"/>
                  </a:lnTo>
                  <a:lnTo>
                    <a:pt x="4029" y="1952"/>
                  </a:lnTo>
                  <a:lnTo>
                    <a:pt x="4052" y="1872"/>
                  </a:lnTo>
                  <a:lnTo>
                    <a:pt x="4177" y="1827"/>
                  </a:lnTo>
                  <a:lnTo>
                    <a:pt x="4200" y="1633"/>
                  </a:lnTo>
                  <a:lnTo>
                    <a:pt x="4360" y="1587"/>
                  </a:lnTo>
                  <a:lnTo>
                    <a:pt x="4451" y="1427"/>
                  </a:lnTo>
                  <a:lnTo>
                    <a:pt x="4657" y="1427"/>
                  </a:lnTo>
                  <a:lnTo>
                    <a:pt x="4292" y="982"/>
                  </a:lnTo>
                  <a:lnTo>
                    <a:pt x="3778" y="937"/>
                  </a:lnTo>
                  <a:lnTo>
                    <a:pt x="3675" y="651"/>
                  </a:lnTo>
                  <a:lnTo>
                    <a:pt x="3196" y="571"/>
                  </a:lnTo>
                  <a:lnTo>
                    <a:pt x="3105" y="788"/>
                  </a:lnTo>
                  <a:lnTo>
                    <a:pt x="2717" y="617"/>
                  </a:lnTo>
                  <a:lnTo>
                    <a:pt x="2740" y="377"/>
                  </a:lnTo>
                  <a:lnTo>
                    <a:pt x="2203" y="28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2" name="Google Shape;1412;p39"/>
            <p:cNvSpPr/>
            <p:nvPr/>
          </p:nvSpPr>
          <p:spPr>
            <a:xfrm>
              <a:off x="3824100" y="1873900"/>
              <a:ext cx="156675" cy="167775"/>
            </a:xfrm>
            <a:custGeom>
              <a:avLst/>
              <a:gdLst/>
              <a:ahLst/>
              <a:cxnLst/>
              <a:rect l="l" t="t" r="r" b="b"/>
              <a:pathLst>
                <a:path w="6267" h="6711" extrusionOk="0">
                  <a:moveTo>
                    <a:pt x="5433" y="1050"/>
                  </a:moveTo>
                  <a:lnTo>
                    <a:pt x="5091" y="776"/>
                  </a:lnTo>
                  <a:lnTo>
                    <a:pt x="4303" y="434"/>
                  </a:lnTo>
                  <a:lnTo>
                    <a:pt x="3950" y="673"/>
                  </a:lnTo>
                  <a:lnTo>
                    <a:pt x="3276" y="833"/>
                  </a:lnTo>
                  <a:lnTo>
                    <a:pt x="3265" y="536"/>
                  </a:lnTo>
                  <a:lnTo>
                    <a:pt x="2569" y="331"/>
                  </a:lnTo>
                  <a:lnTo>
                    <a:pt x="2534" y="0"/>
                  </a:lnTo>
                  <a:lnTo>
                    <a:pt x="2112" y="137"/>
                  </a:lnTo>
                  <a:lnTo>
                    <a:pt x="1599" y="23"/>
                  </a:lnTo>
                  <a:lnTo>
                    <a:pt x="1656" y="502"/>
                  </a:lnTo>
                  <a:lnTo>
                    <a:pt x="1827" y="822"/>
                  </a:lnTo>
                  <a:lnTo>
                    <a:pt x="1393" y="1244"/>
                  </a:lnTo>
                  <a:lnTo>
                    <a:pt x="1256" y="1061"/>
                  </a:lnTo>
                  <a:lnTo>
                    <a:pt x="697" y="1107"/>
                  </a:lnTo>
                  <a:lnTo>
                    <a:pt x="572" y="1290"/>
                  </a:lnTo>
                  <a:lnTo>
                    <a:pt x="708" y="1575"/>
                  </a:lnTo>
                  <a:lnTo>
                    <a:pt x="572" y="2374"/>
                  </a:lnTo>
                  <a:lnTo>
                    <a:pt x="412" y="2705"/>
                  </a:lnTo>
                  <a:lnTo>
                    <a:pt x="1" y="2705"/>
                  </a:lnTo>
                  <a:lnTo>
                    <a:pt x="149" y="3618"/>
                  </a:lnTo>
                  <a:lnTo>
                    <a:pt x="104" y="4211"/>
                  </a:lnTo>
                  <a:lnTo>
                    <a:pt x="241" y="4417"/>
                  </a:lnTo>
                  <a:lnTo>
                    <a:pt x="206" y="4793"/>
                  </a:lnTo>
                  <a:lnTo>
                    <a:pt x="549" y="5033"/>
                  </a:lnTo>
                  <a:lnTo>
                    <a:pt x="1564" y="5193"/>
                  </a:lnTo>
                  <a:lnTo>
                    <a:pt x="1245" y="5797"/>
                  </a:lnTo>
                  <a:lnTo>
                    <a:pt x="1165" y="6437"/>
                  </a:lnTo>
                  <a:lnTo>
                    <a:pt x="1770" y="6437"/>
                  </a:lnTo>
                  <a:lnTo>
                    <a:pt x="1907" y="6242"/>
                  </a:lnTo>
                  <a:lnTo>
                    <a:pt x="2683" y="6505"/>
                  </a:lnTo>
                  <a:lnTo>
                    <a:pt x="2900" y="6471"/>
                  </a:lnTo>
                  <a:lnTo>
                    <a:pt x="3265" y="6710"/>
                  </a:lnTo>
                  <a:lnTo>
                    <a:pt x="3345" y="6482"/>
                  </a:lnTo>
                  <a:lnTo>
                    <a:pt x="3972" y="6528"/>
                  </a:lnTo>
                  <a:lnTo>
                    <a:pt x="4463" y="6357"/>
                  </a:lnTo>
                  <a:lnTo>
                    <a:pt x="4805" y="6379"/>
                  </a:lnTo>
                  <a:lnTo>
                    <a:pt x="5045" y="6562"/>
                  </a:lnTo>
                  <a:lnTo>
                    <a:pt x="5102" y="6414"/>
                  </a:lnTo>
                  <a:lnTo>
                    <a:pt x="4965" y="5843"/>
                  </a:lnTo>
                  <a:lnTo>
                    <a:pt x="5205" y="5729"/>
                  </a:lnTo>
                  <a:lnTo>
                    <a:pt x="5422" y="5307"/>
                  </a:lnTo>
                  <a:lnTo>
                    <a:pt x="5011" y="4942"/>
                  </a:lnTo>
                  <a:lnTo>
                    <a:pt x="4634" y="4725"/>
                  </a:lnTo>
                  <a:lnTo>
                    <a:pt x="4532" y="4359"/>
                  </a:lnTo>
                  <a:lnTo>
                    <a:pt x="4395" y="4086"/>
                  </a:lnTo>
                  <a:lnTo>
                    <a:pt x="4874" y="3903"/>
                  </a:lnTo>
                  <a:lnTo>
                    <a:pt x="5125" y="3686"/>
                  </a:lnTo>
                  <a:lnTo>
                    <a:pt x="5604" y="3515"/>
                  </a:lnTo>
                  <a:lnTo>
                    <a:pt x="5764" y="3344"/>
                  </a:lnTo>
                  <a:lnTo>
                    <a:pt x="5958" y="3447"/>
                  </a:lnTo>
                  <a:lnTo>
                    <a:pt x="6266" y="3355"/>
                  </a:lnTo>
                  <a:lnTo>
                    <a:pt x="5935" y="2796"/>
                  </a:lnTo>
                  <a:lnTo>
                    <a:pt x="5947" y="2499"/>
                  </a:lnTo>
                  <a:lnTo>
                    <a:pt x="5753" y="2031"/>
                  </a:lnTo>
                  <a:lnTo>
                    <a:pt x="5467" y="1712"/>
                  </a:lnTo>
                  <a:lnTo>
                    <a:pt x="5639" y="148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3" name="Google Shape;1413;p39"/>
            <p:cNvSpPr/>
            <p:nvPr/>
          </p:nvSpPr>
          <p:spPr>
            <a:xfrm>
              <a:off x="4551075" y="2824225"/>
              <a:ext cx="32550" cy="39975"/>
            </a:xfrm>
            <a:custGeom>
              <a:avLst/>
              <a:gdLst/>
              <a:ahLst/>
              <a:cxnLst/>
              <a:rect l="l" t="t" r="r" b="b"/>
              <a:pathLst>
                <a:path w="1302" h="1599" extrusionOk="0">
                  <a:moveTo>
                    <a:pt x="1210" y="1108"/>
                  </a:moveTo>
                  <a:lnTo>
                    <a:pt x="845" y="868"/>
                  </a:lnTo>
                  <a:lnTo>
                    <a:pt x="1290" y="651"/>
                  </a:lnTo>
                  <a:lnTo>
                    <a:pt x="1301" y="263"/>
                  </a:lnTo>
                  <a:lnTo>
                    <a:pt x="1107" y="1"/>
                  </a:lnTo>
                  <a:lnTo>
                    <a:pt x="879" y="206"/>
                  </a:lnTo>
                  <a:lnTo>
                    <a:pt x="537" y="138"/>
                  </a:lnTo>
                  <a:lnTo>
                    <a:pt x="263" y="537"/>
                  </a:lnTo>
                  <a:lnTo>
                    <a:pt x="0" y="971"/>
                  </a:lnTo>
                  <a:lnTo>
                    <a:pt x="80" y="1211"/>
                  </a:lnTo>
                  <a:lnTo>
                    <a:pt x="103" y="1496"/>
                  </a:lnTo>
                  <a:lnTo>
                    <a:pt x="548" y="1507"/>
                  </a:lnTo>
                  <a:lnTo>
                    <a:pt x="731" y="1439"/>
                  </a:lnTo>
                  <a:lnTo>
                    <a:pt x="913" y="159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4" name="Google Shape;1414;p39"/>
            <p:cNvSpPr/>
            <p:nvPr/>
          </p:nvSpPr>
          <p:spPr>
            <a:xfrm>
              <a:off x="3855200" y="1815675"/>
              <a:ext cx="77350" cy="62225"/>
            </a:xfrm>
            <a:custGeom>
              <a:avLst/>
              <a:gdLst/>
              <a:ahLst/>
              <a:cxnLst/>
              <a:rect l="l" t="t" r="r" b="b"/>
              <a:pathLst>
                <a:path w="3094" h="2489" extrusionOk="0">
                  <a:moveTo>
                    <a:pt x="3094" y="1793"/>
                  </a:moveTo>
                  <a:lnTo>
                    <a:pt x="2854" y="1370"/>
                  </a:lnTo>
                  <a:lnTo>
                    <a:pt x="1895" y="1656"/>
                  </a:lnTo>
                  <a:lnTo>
                    <a:pt x="2021" y="2009"/>
                  </a:lnTo>
                  <a:lnTo>
                    <a:pt x="2751" y="2489"/>
                  </a:lnTo>
                  <a:close/>
                  <a:moveTo>
                    <a:pt x="1861" y="1062"/>
                  </a:moveTo>
                  <a:lnTo>
                    <a:pt x="1496" y="937"/>
                  </a:lnTo>
                  <a:lnTo>
                    <a:pt x="1393" y="709"/>
                  </a:lnTo>
                  <a:lnTo>
                    <a:pt x="1576" y="423"/>
                  </a:lnTo>
                  <a:lnTo>
                    <a:pt x="1564" y="1"/>
                  </a:lnTo>
                  <a:lnTo>
                    <a:pt x="1051" y="229"/>
                  </a:lnTo>
                  <a:lnTo>
                    <a:pt x="834" y="469"/>
                  </a:lnTo>
                  <a:lnTo>
                    <a:pt x="263" y="526"/>
                  </a:lnTo>
                  <a:lnTo>
                    <a:pt x="92" y="766"/>
                  </a:lnTo>
                  <a:lnTo>
                    <a:pt x="1" y="994"/>
                  </a:lnTo>
                  <a:lnTo>
                    <a:pt x="58" y="1861"/>
                  </a:lnTo>
                  <a:lnTo>
                    <a:pt x="355" y="2352"/>
                  </a:lnTo>
                  <a:lnTo>
                    <a:pt x="868" y="2466"/>
                  </a:lnTo>
                  <a:lnTo>
                    <a:pt x="1290" y="2329"/>
                  </a:lnTo>
                  <a:lnTo>
                    <a:pt x="1085" y="1907"/>
                  </a:lnTo>
                  <a:lnTo>
                    <a:pt x="1519" y="1291"/>
                  </a:lnTo>
                  <a:lnTo>
                    <a:pt x="1724" y="139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5" name="Google Shape;1415;p39"/>
            <p:cNvSpPr/>
            <p:nvPr/>
          </p:nvSpPr>
          <p:spPr>
            <a:xfrm>
              <a:off x="2301725" y="2660750"/>
              <a:ext cx="71625" cy="52250"/>
            </a:xfrm>
            <a:custGeom>
              <a:avLst/>
              <a:gdLst/>
              <a:ahLst/>
              <a:cxnLst/>
              <a:rect l="l" t="t" r="r" b="b"/>
              <a:pathLst>
                <a:path w="2865" h="2090" extrusionOk="0">
                  <a:moveTo>
                    <a:pt x="137" y="1690"/>
                  </a:moveTo>
                  <a:lnTo>
                    <a:pt x="137" y="1941"/>
                  </a:lnTo>
                  <a:lnTo>
                    <a:pt x="343" y="2089"/>
                  </a:lnTo>
                  <a:lnTo>
                    <a:pt x="708" y="1462"/>
                  </a:lnTo>
                  <a:lnTo>
                    <a:pt x="993" y="1325"/>
                  </a:lnTo>
                  <a:lnTo>
                    <a:pt x="1085" y="1553"/>
                  </a:lnTo>
                  <a:lnTo>
                    <a:pt x="1393" y="1496"/>
                  </a:lnTo>
                  <a:lnTo>
                    <a:pt x="1552" y="1325"/>
                  </a:lnTo>
                  <a:lnTo>
                    <a:pt x="1804" y="1370"/>
                  </a:lnTo>
                  <a:lnTo>
                    <a:pt x="2180" y="1347"/>
                  </a:lnTo>
                  <a:lnTo>
                    <a:pt x="2534" y="1530"/>
                  </a:lnTo>
                  <a:lnTo>
                    <a:pt x="2865" y="1153"/>
                  </a:lnTo>
                  <a:lnTo>
                    <a:pt x="2511" y="834"/>
                  </a:lnTo>
                  <a:lnTo>
                    <a:pt x="2169" y="800"/>
                  </a:lnTo>
                  <a:lnTo>
                    <a:pt x="2203" y="526"/>
                  </a:lnTo>
                  <a:lnTo>
                    <a:pt x="1781" y="549"/>
                  </a:lnTo>
                  <a:lnTo>
                    <a:pt x="1667" y="229"/>
                  </a:lnTo>
                  <a:lnTo>
                    <a:pt x="1461" y="240"/>
                  </a:lnTo>
                  <a:lnTo>
                    <a:pt x="1028" y="12"/>
                  </a:lnTo>
                  <a:lnTo>
                    <a:pt x="400" y="1"/>
                  </a:lnTo>
                  <a:lnTo>
                    <a:pt x="286" y="161"/>
                  </a:lnTo>
                  <a:lnTo>
                    <a:pt x="309" y="663"/>
                  </a:lnTo>
                  <a:lnTo>
                    <a:pt x="206" y="1005"/>
                  </a:lnTo>
                  <a:lnTo>
                    <a:pt x="0" y="1153"/>
                  </a:lnTo>
                  <a:lnTo>
                    <a:pt x="172" y="142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6" name="Google Shape;1416;p39"/>
            <p:cNvSpPr/>
            <p:nvPr/>
          </p:nvSpPr>
          <p:spPr>
            <a:xfrm>
              <a:off x="3553075" y="2269025"/>
              <a:ext cx="402875" cy="410600"/>
            </a:xfrm>
            <a:custGeom>
              <a:avLst/>
              <a:gdLst/>
              <a:ahLst/>
              <a:cxnLst/>
              <a:rect l="l" t="t" r="r" b="b"/>
              <a:pathLst>
                <a:path w="16115" h="16424" extrusionOk="0">
                  <a:moveTo>
                    <a:pt x="13056" y="161"/>
                  </a:moveTo>
                  <a:lnTo>
                    <a:pt x="12542" y="218"/>
                  </a:lnTo>
                  <a:lnTo>
                    <a:pt x="12223" y="1"/>
                  </a:lnTo>
                  <a:lnTo>
                    <a:pt x="11424" y="1"/>
                  </a:lnTo>
                  <a:lnTo>
                    <a:pt x="10728" y="377"/>
                  </a:lnTo>
                  <a:lnTo>
                    <a:pt x="10340" y="241"/>
                  </a:lnTo>
                  <a:lnTo>
                    <a:pt x="9096" y="309"/>
                  </a:lnTo>
                  <a:lnTo>
                    <a:pt x="7829" y="480"/>
                  </a:lnTo>
                  <a:lnTo>
                    <a:pt x="7110" y="766"/>
                  </a:lnTo>
                  <a:lnTo>
                    <a:pt x="6631" y="1131"/>
                  </a:lnTo>
                  <a:lnTo>
                    <a:pt x="5821" y="1302"/>
                  </a:lnTo>
                  <a:lnTo>
                    <a:pt x="5090" y="1804"/>
                  </a:lnTo>
                  <a:lnTo>
                    <a:pt x="5375" y="2386"/>
                  </a:lnTo>
                  <a:lnTo>
                    <a:pt x="5421" y="2945"/>
                  </a:lnTo>
                  <a:lnTo>
                    <a:pt x="5672" y="3904"/>
                  </a:lnTo>
                  <a:lnTo>
                    <a:pt x="5878" y="4098"/>
                  </a:lnTo>
                  <a:lnTo>
                    <a:pt x="5729" y="4452"/>
                  </a:lnTo>
                  <a:lnTo>
                    <a:pt x="4736" y="4600"/>
                  </a:lnTo>
                  <a:lnTo>
                    <a:pt x="4371" y="4942"/>
                  </a:lnTo>
                  <a:lnTo>
                    <a:pt x="3938" y="5011"/>
                  </a:lnTo>
                  <a:lnTo>
                    <a:pt x="3892" y="5684"/>
                  </a:lnTo>
                  <a:lnTo>
                    <a:pt x="2990" y="6038"/>
                  </a:lnTo>
                  <a:lnTo>
                    <a:pt x="2694" y="6494"/>
                  </a:lnTo>
                  <a:lnTo>
                    <a:pt x="2066" y="6734"/>
                  </a:lnTo>
                  <a:lnTo>
                    <a:pt x="1290" y="6882"/>
                  </a:lnTo>
                  <a:lnTo>
                    <a:pt x="23" y="7556"/>
                  </a:lnTo>
                  <a:lnTo>
                    <a:pt x="12" y="8617"/>
                  </a:lnTo>
                  <a:lnTo>
                    <a:pt x="12" y="8674"/>
                  </a:lnTo>
                  <a:lnTo>
                    <a:pt x="0" y="8845"/>
                  </a:lnTo>
                  <a:lnTo>
                    <a:pt x="2888" y="11059"/>
                  </a:lnTo>
                  <a:lnTo>
                    <a:pt x="5512" y="13045"/>
                  </a:lnTo>
                  <a:lnTo>
                    <a:pt x="8171" y="15008"/>
                  </a:lnTo>
                  <a:lnTo>
                    <a:pt x="8354" y="15442"/>
                  </a:lnTo>
                  <a:lnTo>
                    <a:pt x="8845" y="15693"/>
                  </a:lnTo>
                  <a:lnTo>
                    <a:pt x="9210" y="15852"/>
                  </a:lnTo>
                  <a:lnTo>
                    <a:pt x="9221" y="16423"/>
                  </a:lnTo>
                  <a:lnTo>
                    <a:pt x="10100" y="16343"/>
                  </a:lnTo>
                  <a:lnTo>
                    <a:pt x="11207" y="15944"/>
                  </a:lnTo>
                  <a:lnTo>
                    <a:pt x="13467" y="14152"/>
                  </a:lnTo>
                  <a:lnTo>
                    <a:pt x="16114" y="12417"/>
                  </a:lnTo>
                  <a:lnTo>
                    <a:pt x="15761" y="11847"/>
                  </a:lnTo>
                  <a:lnTo>
                    <a:pt x="15144" y="11436"/>
                  </a:lnTo>
                  <a:lnTo>
                    <a:pt x="14779" y="11607"/>
                  </a:lnTo>
                  <a:lnTo>
                    <a:pt x="14494" y="11094"/>
                  </a:lnTo>
                  <a:lnTo>
                    <a:pt x="14460" y="10706"/>
                  </a:lnTo>
                  <a:lnTo>
                    <a:pt x="13980" y="10032"/>
                  </a:lnTo>
                  <a:lnTo>
                    <a:pt x="14277" y="9667"/>
                  </a:lnTo>
                  <a:lnTo>
                    <a:pt x="14209" y="9096"/>
                  </a:lnTo>
                  <a:lnTo>
                    <a:pt x="14288" y="8594"/>
                  </a:lnTo>
                  <a:lnTo>
                    <a:pt x="14220" y="8183"/>
                  </a:lnTo>
                  <a:lnTo>
                    <a:pt x="14345" y="7442"/>
                  </a:lnTo>
                  <a:lnTo>
                    <a:pt x="14288" y="7008"/>
                  </a:lnTo>
                  <a:lnTo>
                    <a:pt x="14015" y="6209"/>
                  </a:lnTo>
                  <a:lnTo>
                    <a:pt x="13649" y="4600"/>
                  </a:lnTo>
                  <a:lnTo>
                    <a:pt x="13159" y="4223"/>
                  </a:lnTo>
                  <a:lnTo>
                    <a:pt x="13159" y="4018"/>
                  </a:lnTo>
                  <a:lnTo>
                    <a:pt x="12520" y="3470"/>
                  </a:lnTo>
                  <a:lnTo>
                    <a:pt x="12440" y="2785"/>
                  </a:lnTo>
                  <a:lnTo>
                    <a:pt x="12896" y="2272"/>
                  </a:lnTo>
                  <a:lnTo>
                    <a:pt x="13044" y="1519"/>
                  </a:lnTo>
                  <a:lnTo>
                    <a:pt x="12908" y="62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7" name="Google Shape;1417;p39"/>
            <p:cNvSpPr/>
            <p:nvPr/>
          </p:nvSpPr>
          <p:spPr>
            <a:xfrm>
              <a:off x="2098875" y="3081000"/>
              <a:ext cx="114725" cy="143550"/>
            </a:xfrm>
            <a:custGeom>
              <a:avLst/>
              <a:gdLst/>
              <a:ahLst/>
              <a:cxnLst/>
              <a:rect l="l" t="t" r="r" b="b"/>
              <a:pathLst>
                <a:path w="4589" h="5742" extrusionOk="0">
                  <a:moveTo>
                    <a:pt x="4474" y="1382"/>
                  </a:moveTo>
                  <a:lnTo>
                    <a:pt x="4132" y="1165"/>
                  </a:lnTo>
                  <a:lnTo>
                    <a:pt x="3732" y="868"/>
                  </a:lnTo>
                  <a:lnTo>
                    <a:pt x="3504" y="1005"/>
                  </a:lnTo>
                  <a:lnTo>
                    <a:pt x="2831" y="880"/>
                  </a:lnTo>
                  <a:lnTo>
                    <a:pt x="2637" y="492"/>
                  </a:lnTo>
                  <a:lnTo>
                    <a:pt x="2488" y="514"/>
                  </a:lnTo>
                  <a:lnTo>
                    <a:pt x="1689" y="1"/>
                  </a:lnTo>
                  <a:lnTo>
                    <a:pt x="1130" y="355"/>
                  </a:lnTo>
                  <a:lnTo>
                    <a:pt x="696" y="549"/>
                  </a:lnTo>
                  <a:lnTo>
                    <a:pt x="754" y="925"/>
                  </a:lnTo>
                  <a:lnTo>
                    <a:pt x="434" y="1507"/>
                  </a:lnTo>
                  <a:lnTo>
                    <a:pt x="286" y="2067"/>
                  </a:lnTo>
                  <a:lnTo>
                    <a:pt x="23" y="2203"/>
                  </a:lnTo>
                  <a:lnTo>
                    <a:pt x="160" y="3037"/>
                  </a:lnTo>
                  <a:lnTo>
                    <a:pt x="0" y="3288"/>
                  </a:lnTo>
                  <a:lnTo>
                    <a:pt x="491" y="3676"/>
                  </a:lnTo>
                  <a:lnTo>
                    <a:pt x="788" y="3265"/>
                  </a:lnTo>
                  <a:lnTo>
                    <a:pt x="970" y="3664"/>
                  </a:lnTo>
                  <a:lnTo>
                    <a:pt x="560" y="4326"/>
                  </a:lnTo>
                  <a:lnTo>
                    <a:pt x="662" y="4714"/>
                  </a:lnTo>
                  <a:lnTo>
                    <a:pt x="445" y="4931"/>
                  </a:lnTo>
                  <a:lnTo>
                    <a:pt x="480" y="5262"/>
                  </a:lnTo>
                  <a:lnTo>
                    <a:pt x="811" y="5182"/>
                  </a:lnTo>
                  <a:lnTo>
                    <a:pt x="1130" y="5285"/>
                  </a:lnTo>
                  <a:lnTo>
                    <a:pt x="1484" y="5741"/>
                  </a:lnTo>
                  <a:lnTo>
                    <a:pt x="1929" y="5376"/>
                  </a:lnTo>
                  <a:lnTo>
                    <a:pt x="2055" y="4760"/>
                  </a:lnTo>
                  <a:lnTo>
                    <a:pt x="2534" y="3972"/>
                  </a:lnTo>
                  <a:lnTo>
                    <a:pt x="3481" y="3619"/>
                  </a:lnTo>
                  <a:lnTo>
                    <a:pt x="4337" y="2660"/>
                  </a:lnTo>
                  <a:lnTo>
                    <a:pt x="4588" y="207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8" name="Google Shape;1418;p39"/>
            <p:cNvSpPr/>
            <p:nvPr/>
          </p:nvSpPr>
          <p:spPr>
            <a:xfrm>
              <a:off x="4196425" y="2395425"/>
              <a:ext cx="248250" cy="217700"/>
            </a:xfrm>
            <a:custGeom>
              <a:avLst/>
              <a:gdLst/>
              <a:ahLst/>
              <a:cxnLst/>
              <a:rect l="l" t="t" r="r" b="b"/>
              <a:pathLst>
                <a:path w="9930" h="8708" extrusionOk="0">
                  <a:moveTo>
                    <a:pt x="2820" y="514"/>
                  </a:moveTo>
                  <a:lnTo>
                    <a:pt x="2044" y="240"/>
                  </a:lnTo>
                  <a:lnTo>
                    <a:pt x="1279" y="0"/>
                  </a:lnTo>
                  <a:lnTo>
                    <a:pt x="275" y="35"/>
                  </a:lnTo>
                  <a:lnTo>
                    <a:pt x="12" y="457"/>
                  </a:lnTo>
                  <a:lnTo>
                    <a:pt x="172" y="845"/>
                  </a:lnTo>
                  <a:lnTo>
                    <a:pt x="1" y="1404"/>
                  </a:lnTo>
                  <a:lnTo>
                    <a:pt x="286" y="2123"/>
                  </a:lnTo>
                  <a:lnTo>
                    <a:pt x="469" y="5364"/>
                  </a:lnTo>
                  <a:lnTo>
                    <a:pt x="617" y="8708"/>
                  </a:lnTo>
                  <a:lnTo>
                    <a:pt x="3767" y="8708"/>
                  </a:lnTo>
                  <a:lnTo>
                    <a:pt x="6814" y="8708"/>
                  </a:lnTo>
                  <a:lnTo>
                    <a:pt x="9929" y="8708"/>
                  </a:lnTo>
                  <a:lnTo>
                    <a:pt x="9781" y="8514"/>
                  </a:lnTo>
                  <a:lnTo>
                    <a:pt x="8811" y="7704"/>
                  </a:lnTo>
                  <a:lnTo>
                    <a:pt x="8754" y="7110"/>
                  </a:lnTo>
                  <a:lnTo>
                    <a:pt x="8902" y="6951"/>
                  </a:lnTo>
                  <a:lnTo>
                    <a:pt x="8149" y="5946"/>
                  </a:lnTo>
                  <a:lnTo>
                    <a:pt x="7864" y="5433"/>
                  </a:lnTo>
                  <a:lnTo>
                    <a:pt x="7533" y="4931"/>
                  </a:lnTo>
                  <a:lnTo>
                    <a:pt x="6848" y="3527"/>
                  </a:lnTo>
                  <a:lnTo>
                    <a:pt x="6289" y="2614"/>
                  </a:lnTo>
                  <a:lnTo>
                    <a:pt x="5890" y="1655"/>
                  </a:lnTo>
                  <a:lnTo>
                    <a:pt x="5958" y="1575"/>
                  </a:lnTo>
                  <a:lnTo>
                    <a:pt x="6620" y="2865"/>
                  </a:lnTo>
                  <a:lnTo>
                    <a:pt x="7008" y="3287"/>
                  </a:lnTo>
                  <a:lnTo>
                    <a:pt x="7293" y="3572"/>
                  </a:lnTo>
                  <a:lnTo>
                    <a:pt x="7464" y="3413"/>
                  </a:lnTo>
                  <a:lnTo>
                    <a:pt x="7636" y="2933"/>
                  </a:lnTo>
                  <a:lnTo>
                    <a:pt x="7727" y="2249"/>
                  </a:lnTo>
                  <a:lnTo>
                    <a:pt x="7921" y="1895"/>
                  </a:lnTo>
                  <a:lnTo>
                    <a:pt x="7818" y="1655"/>
                  </a:lnTo>
                  <a:lnTo>
                    <a:pt x="7259" y="343"/>
                  </a:lnTo>
                  <a:lnTo>
                    <a:pt x="7259" y="343"/>
                  </a:lnTo>
                  <a:lnTo>
                    <a:pt x="6905" y="571"/>
                  </a:lnTo>
                  <a:lnTo>
                    <a:pt x="6300" y="514"/>
                  </a:lnTo>
                  <a:lnTo>
                    <a:pt x="5673" y="297"/>
                  </a:lnTo>
                  <a:lnTo>
                    <a:pt x="5513" y="605"/>
                  </a:lnTo>
                  <a:lnTo>
                    <a:pt x="5273" y="149"/>
                  </a:lnTo>
                  <a:lnTo>
                    <a:pt x="4714" y="35"/>
                  </a:lnTo>
                  <a:lnTo>
                    <a:pt x="4052" y="115"/>
                  </a:lnTo>
                  <a:lnTo>
                    <a:pt x="3744" y="377"/>
                  </a:lnTo>
                  <a:lnTo>
                    <a:pt x="3196" y="66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9" name="Google Shape;1419;p39"/>
            <p:cNvSpPr/>
            <p:nvPr/>
          </p:nvSpPr>
          <p:spPr>
            <a:xfrm>
              <a:off x="4442375" y="2703850"/>
              <a:ext cx="136400" cy="125550"/>
            </a:xfrm>
            <a:custGeom>
              <a:avLst/>
              <a:gdLst/>
              <a:ahLst/>
              <a:cxnLst/>
              <a:rect l="l" t="t" r="r" b="b"/>
              <a:pathLst>
                <a:path w="5456" h="5022" extrusionOk="0">
                  <a:moveTo>
                    <a:pt x="2739" y="2328"/>
                  </a:moveTo>
                  <a:lnTo>
                    <a:pt x="2283" y="1883"/>
                  </a:lnTo>
                  <a:lnTo>
                    <a:pt x="2032" y="1050"/>
                  </a:lnTo>
                  <a:lnTo>
                    <a:pt x="1495" y="0"/>
                  </a:lnTo>
                  <a:lnTo>
                    <a:pt x="1130" y="514"/>
                  </a:lnTo>
                  <a:lnTo>
                    <a:pt x="559" y="662"/>
                  </a:lnTo>
                  <a:lnTo>
                    <a:pt x="331" y="947"/>
                  </a:lnTo>
                  <a:lnTo>
                    <a:pt x="274" y="1541"/>
                  </a:lnTo>
                  <a:lnTo>
                    <a:pt x="0" y="2887"/>
                  </a:lnTo>
                  <a:lnTo>
                    <a:pt x="103" y="3241"/>
                  </a:lnTo>
                  <a:lnTo>
                    <a:pt x="1027" y="3424"/>
                  </a:lnTo>
                  <a:lnTo>
                    <a:pt x="1244" y="2762"/>
                  </a:lnTo>
                  <a:lnTo>
                    <a:pt x="1746" y="3173"/>
                  </a:lnTo>
                  <a:lnTo>
                    <a:pt x="2203" y="2956"/>
                  </a:lnTo>
                  <a:lnTo>
                    <a:pt x="2397" y="3138"/>
                  </a:lnTo>
                  <a:lnTo>
                    <a:pt x="2956" y="3161"/>
                  </a:lnTo>
                  <a:lnTo>
                    <a:pt x="3652" y="3515"/>
                  </a:lnTo>
                  <a:lnTo>
                    <a:pt x="3880" y="3823"/>
                  </a:lnTo>
                  <a:lnTo>
                    <a:pt x="4245" y="4131"/>
                  </a:lnTo>
                  <a:lnTo>
                    <a:pt x="4599" y="4656"/>
                  </a:lnTo>
                  <a:lnTo>
                    <a:pt x="4885" y="4953"/>
                  </a:lnTo>
                  <a:lnTo>
                    <a:pt x="5227" y="5021"/>
                  </a:lnTo>
                  <a:lnTo>
                    <a:pt x="5455" y="4816"/>
                  </a:lnTo>
                  <a:lnTo>
                    <a:pt x="5056" y="4542"/>
                  </a:lnTo>
                  <a:lnTo>
                    <a:pt x="4782" y="4223"/>
                  </a:lnTo>
                  <a:lnTo>
                    <a:pt x="4325" y="3698"/>
                  </a:lnTo>
                  <a:lnTo>
                    <a:pt x="3869" y="318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0" name="Google Shape;1420;p39"/>
            <p:cNvSpPr/>
            <p:nvPr/>
          </p:nvSpPr>
          <p:spPr>
            <a:xfrm>
              <a:off x="4098000" y="1776025"/>
              <a:ext cx="76500" cy="44825"/>
            </a:xfrm>
            <a:custGeom>
              <a:avLst/>
              <a:gdLst/>
              <a:ahLst/>
              <a:cxnLst/>
              <a:rect l="l" t="t" r="r" b="b"/>
              <a:pathLst>
                <a:path w="3060" h="1793" extrusionOk="0">
                  <a:moveTo>
                    <a:pt x="1553" y="1"/>
                  </a:moveTo>
                  <a:lnTo>
                    <a:pt x="765" y="126"/>
                  </a:lnTo>
                  <a:lnTo>
                    <a:pt x="1" y="354"/>
                  </a:lnTo>
                  <a:lnTo>
                    <a:pt x="126" y="845"/>
                  </a:lnTo>
                  <a:lnTo>
                    <a:pt x="594" y="1142"/>
                  </a:lnTo>
                  <a:lnTo>
                    <a:pt x="811" y="1028"/>
                  </a:lnTo>
                  <a:lnTo>
                    <a:pt x="822" y="1530"/>
                  </a:lnTo>
                  <a:lnTo>
                    <a:pt x="1359" y="1382"/>
                  </a:lnTo>
                  <a:lnTo>
                    <a:pt x="1655" y="1484"/>
                  </a:lnTo>
                  <a:lnTo>
                    <a:pt x="2283" y="1792"/>
                  </a:lnTo>
                  <a:lnTo>
                    <a:pt x="2819" y="1792"/>
                  </a:lnTo>
                  <a:lnTo>
                    <a:pt x="3048" y="1518"/>
                  </a:lnTo>
                  <a:lnTo>
                    <a:pt x="2694" y="742"/>
                  </a:lnTo>
                  <a:lnTo>
                    <a:pt x="3059" y="252"/>
                  </a:lnTo>
                  <a:lnTo>
                    <a:pt x="2934" y="115"/>
                  </a:lnTo>
                  <a:lnTo>
                    <a:pt x="2934" y="115"/>
                  </a:lnTo>
                  <a:lnTo>
                    <a:pt x="2283" y="13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1" name="Google Shape;1421;p39"/>
            <p:cNvSpPr/>
            <p:nvPr/>
          </p:nvSpPr>
          <p:spPr>
            <a:xfrm>
              <a:off x="4380175" y="2772875"/>
              <a:ext cx="296175" cy="261650"/>
            </a:xfrm>
            <a:custGeom>
              <a:avLst/>
              <a:gdLst/>
              <a:ahLst/>
              <a:cxnLst/>
              <a:rect l="l" t="t" r="r" b="b"/>
              <a:pathLst>
                <a:path w="11847" h="10466" extrusionOk="0">
                  <a:moveTo>
                    <a:pt x="3732" y="1"/>
                  </a:moveTo>
                  <a:lnTo>
                    <a:pt x="3515" y="663"/>
                  </a:lnTo>
                  <a:lnTo>
                    <a:pt x="2591" y="480"/>
                  </a:lnTo>
                  <a:lnTo>
                    <a:pt x="2488" y="1268"/>
                  </a:lnTo>
                  <a:lnTo>
                    <a:pt x="2191" y="2146"/>
                  </a:lnTo>
                  <a:lnTo>
                    <a:pt x="1735" y="2603"/>
                  </a:lnTo>
                  <a:lnTo>
                    <a:pt x="1404" y="3288"/>
                  </a:lnTo>
                  <a:lnTo>
                    <a:pt x="1336" y="3664"/>
                  </a:lnTo>
                  <a:lnTo>
                    <a:pt x="970" y="3915"/>
                  </a:lnTo>
                  <a:lnTo>
                    <a:pt x="765" y="4874"/>
                  </a:lnTo>
                  <a:lnTo>
                    <a:pt x="765" y="4977"/>
                  </a:lnTo>
                  <a:lnTo>
                    <a:pt x="799" y="5684"/>
                  </a:lnTo>
                  <a:lnTo>
                    <a:pt x="685" y="5969"/>
                  </a:lnTo>
                  <a:lnTo>
                    <a:pt x="251" y="5992"/>
                  </a:lnTo>
                  <a:lnTo>
                    <a:pt x="0" y="6506"/>
                  </a:lnTo>
                  <a:lnTo>
                    <a:pt x="480" y="6574"/>
                  </a:lnTo>
                  <a:lnTo>
                    <a:pt x="890" y="7019"/>
                  </a:lnTo>
                  <a:lnTo>
                    <a:pt x="1039" y="7373"/>
                  </a:lnTo>
                  <a:lnTo>
                    <a:pt x="1404" y="7590"/>
                  </a:lnTo>
                  <a:lnTo>
                    <a:pt x="1906" y="8571"/>
                  </a:lnTo>
                  <a:lnTo>
                    <a:pt x="2317" y="8731"/>
                  </a:lnTo>
                  <a:lnTo>
                    <a:pt x="2317" y="9245"/>
                  </a:lnTo>
                  <a:lnTo>
                    <a:pt x="2602" y="9541"/>
                  </a:lnTo>
                  <a:lnTo>
                    <a:pt x="3161" y="9541"/>
                  </a:lnTo>
                  <a:lnTo>
                    <a:pt x="4189" y="10306"/>
                  </a:lnTo>
                  <a:lnTo>
                    <a:pt x="4451" y="10306"/>
                  </a:lnTo>
                  <a:lnTo>
                    <a:pt x="4634" y="10295"/>
                  </a:lnTo>
                  <a:lnTo>
                    <a:pt x="4805" y="10397"/>
                  </a:lnTo>
                  <a:lnTo>
                    <a:pt x="5341" y="10466"/>
                  </a:lnTo>
                  <a:lnTo>
                    <a:pt x="5569" y="10078"/>
                  </a:lnTo>
                  <a:lnTo>
                    <a:pt x="6300" y="9713"/>
                  </a:lnTo>
                  <a:lnTo>
                    <a:pt x="6631" y="10009"/>
                  </a:lnTo>
                  <a:lnTo>
                    <a:pt x="7167" y="10009"/>
                  </a:lnTo>
                  <a:lnTo>
                    <a:pt x="7384" y="9724"/>
                  </a:lnTo>
                  <a:lnTo>
                    <a:pt x="7898" y="9713"/>
                  </a:lnTo>
                  <a:lnTo>
                    <a:pt x="8594" y="9073"/>
                  </a:lnTo>
                  <a:lnTo>
                    <a:pt x="9655" y="9028"/>
                  </a:lnTo>
                  <a:lnTo>
                    <a:pt x="11846" y="6300"/>
                  </a:lnTo>
                  <a:lnTo>
                    <a:pt x="11161" y="6312"/>
                  </a:lnTo>
                  <a:lnTo>
                    <a:pt x="8525" y="5228"/>
                  </a:lnTo>
                  <a:lnTo>
                    <a:pt x="8217" y="4919"/>
                  </a:lnTo>
                  <a:lnTo>
                    <a:pt x="7909" y="4474"/>
                  </a:lnTo>
                  <a:lnTo>
                    <a:pt x="7601" y="3972"/>
                  </a:lnTo>
                  <a:lnTo>
                    <a:pt x="7761" y="3653"/>
                  </a:lnTo>
                  <a:lnTo>
                    <a:pt x="7567" y="3493"/>
                  </a:lnTo>
                  <a:lnTo>
                    <a:pt x="7384" y="3561"/>
                  </a:lnTo>
                  <a:lnTo>
                    <a:pt x="6939" y="3550"/>
                  </a:lnTo>
                  <a:lnTo>
                    <a:pt x="6916" y="3265"/>
                  </a:lnTo>
                  <a:lnTo>
                    <a:pt x="6848" y="3025"/>
                  </a:lnTo>
                  <a:lnTo>
                    <a:pt x="7099" y="2591"/>
                  </a:lnTo>
                  <a:lnTo>
                    <a:pt x="7373" y="2192"/>
                  </a:lnTo>
                  <a:lnTo>
                    <a:pt x="7087" y="1895"/>
                  </a:lnTo>
                  <a:lnTo>
                    <a:pt x="6733" y="1370"/>
                  </a:lnTo>
                  <a:lnTo>
                    <a:pt x="6368" y="1062"/>
                  </a:lnTo>
                  <a:lnTo>
                    <a:pt x="6140" y="754"/>
                  </a:lnTo>
                  <a:lnTo>
                    <a:pt x="5444" y="389"/>
                  </a:lnTo>
                  <a:lnTo>
                    <a:pt x="4885" y="377"/>
                  </a:lnTo>
                  <a:lnTo>
                    <a:pt x="4691" y="195"/>
                  </a:lnTo>
                  <a:lnTo>
                    <a:pt x="4234" y="41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2" name="Google Shape;1422;p39"/>
            <p:cNvSpPr/>
            <p:nvPr/>
          </p:nvSpPr>
          <p:spPr>
            <a:xfrm>
              <a:off x="4022100" y="1565475"/>
              <a:ext cx="189775" cy="205450"/>
            </a:xfrm>
            <a:custGeom>
              <a:avLst/>
              <a:gdLst/>
              <a:ahLst/>
              <a:cxnLst/>
              <a:rect l="l" t="t" r="r" b="b"/>
              <a:pathLst>
                <a:path w="7591" h="8218" extrusionOk="0">
                  <a:moveTo>
                    <a:pt x="4623" y="845"/>
                  </a:moveTo>
                  <a:lnTo>
                    <a:pt x="4737" y="309"/>
                  </a:lnTo>
                  <a:lnTo>
                    <a:pt x="3915" y="0"/>
                  </a:lnTo>
                  <a:lnTo>
                    <a:pt x="3094" y="263"/>
                  </a:lnTo>
                  <a:lnTo>
                    <a:pt x="2934" y="822"/>
                  </a:lnTo>
                  <a:lnTo>
                    <a:pt x="2455" y="1165"/>
                  </a:lnTo>
                  <a:lnTo>
                    <a:pt x="1781" y="971"/>
                  </a:lnTo>
                  <a:lnTo>
                    <a:pt x="1028" y="1016"/>
                  </a:lnTo>
                  <a:lnTo>
                    <a:pt x="298" y="605"/>
                  </a:lnTo>
                  <a:lnTo>
                    <a:pt x="1" y="799"/>
                  </a:lnTo>
                  <a:lnTo>
                    <a:pt x="834" y="1187"/>
                  </a:lnTo>
                  <a:lnTo>
                    <a:pt x="1861" y="1712"/>
                  </a:lnTo>
                  <a:lnTo>
                    <a:pt x="2112" y="2911"/>
                  </a:lnTo>
                  <a:lnTo>
                    <a:pt x="2375" y="3230"/>
                  </a:lnTo>
                  <a:lnTo>
                    <a:pt x="3288" y="3595"/>
                  </a:lnTo>
                  <a:lnTo>
                    <a:pt x="3425" y="3926"/>
                  </a:lnTo>
                  <a:lnTo>
                    <a:pt x="3048" y="4097"/>
                  </a:lnTo>
                  <a:lnTo>
                    <a:pt x="1804" y="4965"/>
                  </a:lnTo>
                  <a:lnTo>
                    <a:pt x="1336" y="5478"/>
                  </a:lnTo>
                  <a:lnTo>
                    <a:pt x="1119" y="5958"/>
                  </a:lnTo>
                  <a:lnTo>
                    <a:pt x="1542" y="6688"/>
                  </a:lnTo>
                  <a:lnTo>
                    <a:pt x="1519" y="7510"/>
                  </a:lnTo>
                  <a:lnTo>
                    <a:pt x="2192" y="7772"/>
                  </a:lnTo>
                  <a:lnTo>
                    <a:pt x="2637" y="8217"/>
                  </a:lnTo>
                  <a:lnTo>
                    <a:pt x="3653" y="8046"/>
                  </a:lnTo>
                  <a:lnTo>
                    <a:pt x="4714" y="7749"/>
                  </a:lnTo>
                  <a:lnTo>
                    <a:pt x="5855" y="7681"/>
                  </a:lnTo>
                  <a:lnTo>
                    <a:pt x="5855" y="7681"/>
                  </a:lnTo>
                  <a:lnTo>
                    <a:pt x="6985" y="6620"/>
                  </a:lnTo>
                  <a:lnTo>
                    <a:pt x="7453" y="6152"/>
                  </a:lnTo>
                  <a:lnTo>
                    <a:pt x="7590" y="5741"/>
                  </a:lnTo>
                  <a:lnTo>
                    <a:pt x="6540" y="5182"/>
                  </a:lnTo>
                  <a:lnTo>
                    <a:pt x="6677" y="4657"/>
                  </a:lnTo>
                  <a:lnTo>
                    <a:pt x="5970" y="4063"/>
                  </a:lnTo>
                  <a:lnTo>
                    <a:pt x="6221" y="3378"/>
                  </a:lnTo>
                  <a:lnTo>
                    <a:pt x="5308" y="2488"/>
                  </a:lnTo>
                  <a:lnTo>
                    <a:pt x="5707" y="1895"/>
                  </a:lnTo>
                  <a:lnTo>
                    <a:pt x="4680" y="137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3" name="Google Shape;1423;p39"/>
            <p:cNvSpPr/>
            <p:nvPr/>
          </p:nvSpPr>
          <p:spPr>
            <a:xfrm>
              <a:off x="7224100" y="3476725"/>
              <a:ext cx="63625" cy="50250"/>
            </a:xfrm>
            <a:custGeom>
              <a:avLst/>
              <a:gdLst/>
              <a:ahLst/>
              <a:cxnLst/>
              <a:rect l="l" t="t" r="r" b="b"/>
              <a:pathLst>
                <a:path w="2545" h="2010" extrusionOk="0">
                  <a:moveTo>
                    <a:pt x="2545" y="1"/>
                  </a:moveTo>
                  <a:lnTo>
                    <a:pt x="2020" y="286"/>
                  </a:lnTo>
                  <a:lnTo>
                    <a:pt x="1746" y="332"/>
                  </a:lnTo>
                  <a:lnTo>
                    <a:pt x="1301" y="514"/>
                  </a:lnTo>
                  <a:lnTo>
                    <a:pt x="1335" y="857"/>
                  </a:lnTo>
                  <a:lnTo>
                    <a:pt x="1883" y="674"/>
                  </a:lnTo>
                  <a:lnTo>
                    <a:pt x="2442" y="446"/>
                  </a:lnTo>
                  <a:close/>
                  <a:moveTo>
                    <a:pt x="970" y="1153"/>
                  </a:moveTo>
                  <a:lnTo>
                    <a:pt x="742" y="1302"/>
                  </a:lnTo>
                  <a:lnTo>
                    <a:pt x="422" y="1187"/>
                  </a:lnTo>
                  <a:lnTo>
                    <a:pt x="34" y="1496"/>
                  </a:lnTo>
                  <a:lnTo>
                    <a:pt x="0" y="1895"/>
                  </a:lnTo>
                  <a:lnTo>
                    <a:pt x="422" y="2009"/>
                  </a:lnTo>
                  <a:lnTo>
                    <a:pt x="936" y="1884"/>
                  </a:lnTo>
                  <a:lnTo>
                    <a:pt x="1187" y="141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4" name="Google Shape;1424;p39"/>
            <p:cNvSpPr/>
            <p:nvPr/>
          </p:nvSpPr>
          <p:spPr>
            <a:xfrm>
              <a:off x="3897425" y="3059625"/>
              <a:ext cx="113300" cy="142950"/>
            </a:xfrm>
            <a:custGeom>
              <a:avLst/>
              <a:gdLst/>
              <a:ahLst/>
              <a:cxnLst/>
              <a:rect l="l" t="t" r="r" b="b"/>
              <a:pathLst>
                <a:path w="4532" h="5718" extrusionOk="0">
                  <a:moveTo>
                    <a:pt x="3447" y="34"/>
                  </a:moveTo>
                  <a:lnTo>
                    <a:pt x="3345" y="0"/>
                  </a:lnTo>
                  <a:lnTo>
                    <a:pt x="2854" y="114"/>
                  </a:lnTo>
                  <a:lnTo>
                    <a:pt x="2375" y="0"/>
                  </a:lnTo>
                  <a:lnTo>
                    <a:pt x="1998" y="57"/>
                  </a:lnTo>
                  <a:lnTo>
                    <a:pt x="1998" y="1141"/>
                  </a:lnTo>
                  <a:lnTo>
                    <a:pt x="834" y="1141"/>
                  </a:lnTo>
                  <a:lnTo>
                    <a:pt x="560" y="1175"/>
                  </a:lnTo>
                  <a:lnTo>
                    <a:pt x="400" y="1860"/>
                  </a:lnTo>
                  <a:lnTo>
                    <a:pt x="218" y="2522"/>
                  </a:lnTo>
                  <a:lnTo>
                    <a:pt x="35" y="2807"/>
                  </a:lnTo>
                  <a:lnTo>
                    <a:pt x="1" y="3104"/>
                  </a:lnTo>
                  <a:lnTo>
                    <a:pt x="492" y="4051"/>
                  </a:lnTo>
                  <a:lnTo>
                    <a:pt x="1017" y="4805"/>
                  </a:lnTo>
                  <a:lnTo>
                    <a:pt x="1850" y="5718"/>
                  </a:lnTo>
                  <a:lnTo>
                    <a:pt x="2454" y="5215"/>
                  </a:lnTo>
                  <a:lnTo>
                    <a:pt x="2158" y="4611"/>
                  </a:lnTo>
                  <a:lnTo>
                    <a:pt x="2432" y="4382"/>
                  </a:lnTo>
                  <a:lnTo>
                    <a:pt x="2968" y="4280"/>
                  </a:lnTo>
                  <a:lnTo>
                    <a:pt x="3048" y="3880"/>
                  </a:lnTo>
                  <a:lnTo>
                    <a:pt x="3470" y="4302"/>
                  </a:lnTo>
                  <a:lnTo>
                    <a:pt x="4166" y="4348"/>
                  </a:lnTo>
                  <a:lnTo>
                    <a:pt x="4417" y="3914"/>
                  </a:lnTo>
                  <a:lnTo>
                    <a:pt x="4531" y="3310"/>
                  </a:lnTo>
                  <a:lnTo>
                    <a:pt x="4440" y="2602"/>
                  </a:lnTo>
                  <a:lnTo>
                    <a:pt x="4052" y="2066"/>
                  </a:lnTo>
                  <a:lnTo>
                    <a:pt x="4395" y="1004"/>
                  </a:lnTo>
                  <a:lnTo>
                    <a:pt x="4201" y="833"/>
                  </a:lnTo>
                  <a:lnTo>
                    <a:pt x="3596" y="913"/>
                  </a:lnTo>
                  <a:lnTo>
                    <a:pt x="3390" y="43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5" name="Google Shape;1425;p39"/>
            <p:cNvSpPr/>
            <p:nvPr/>
          </p:nvSpPr>
          <p:spPr>
            <a:xfrm>
              <a:off x="3593575" y="1796275"/>
              <a:ext cx="156375" cy="186625"/>
            </a:xfrm>
            <a:custGeom>
              <a:avLst/>
              <a:gdLst/>
              <a:ahLst/>
              <a:cxnLst/>
              <a:rect l="l" t="t" r="r" b="b"/>
              <a:pathLst>
                <a:path w="6255" h="7465" extrusionOk="0">
                  <a:moveTo>
                    <a:pt x="1302" y="3470"/>
                  </a:moveTo>
                  <a:lnTo>
                    <a:pt x="606" y="2945"/>
                  </a:lnTo>
                  <a:lnTo>
                    <a:pt x="47" y="2980"/>
                  </a:lnTo>
                  <a:lnTo>
                    <a:pt x="161" y="3436"/>
                  </a:lnTo>
                  <a:lnTo>
                    <a:pt x="1" y="3892"/>
                  </a:lnTo>
                  <a:lnTo>
                    <a:pt x="423" y="3881"/>
                  </a:lnTo>
                  <a:lnTo>
                    <a:pt x="914" y="4064"/>
                  </a:lnTo>
                  <a:close/>
                  <a:moveTo>
                    <a:pt x="3162" y="1"/>
                  </a:moveTo>
                  <a:lnTo>
                    <a:pt x="2375" y="69"/>
                  </a:lnTo>
                  <a:lnTo>
                    <a:pt x="1861" y="12"/>
                  </a:lnTo>
                  <a:lnTo>
                    <a:pt x="1336" y="697"/>
                  </a:lnTo>
                  <a:lnTo>
                    <a:pt x="1062" y="1576"/>
                  </a:lnTo>
                  <a:lnTo>
                    <a:pt x="1370" y="1998"/>
                  </a:lnTo>
                  <a:lnTo>
                    <a:pt x="1393" y="2831"/>
                  </a:lnTo>
                  <a:lnTo>
                    <a:pt x="1758" y="2432"/>
                  </a:lnTo>
                  <a:lnTo>
                    <a:pt x="1964" y="2660"/>
                  </a:lnTo>
                  <a:lnTo>
                    <a:pt x="1713" y="3037"/>
                  </a:lnTo>
                  <a:lnTo>
                    <a:pt x="1861" y="3265"/>
                  </a:lnTo>
                  <a:lnTo>
                    <a:pt x="2671" y="3425"/>
                  </a:lnTo>
                  <a:lnTo>
                    <a:pt x="2683" y="3425"/>
                  </a:lnTo>
                  <a:lnTo>
                    <a:pt x="3128" y="3961"/>
                  </a:lnTo>
                  <a:lnTo>
                    <a:pt x="3014" y="4463"/>
                  </a:lnTo>
                  <a:lnTo>
                    <a:pt x="3014" y="4463"/>
                  </a:lnTo>
                  <a:lnTo>
                    <a:pt x="1998" y="4383"/>
                  </a:lnTo>
                  <a:lnTo>
                    <a:pt x="1861" y="4954"/>
                  </a:lnTo>
                  <a:lnTo>
                    <a:pt x="2226" y="5422"/>
                  </a:lnTo>
                  <a:lnTo>
                    <a:pt x="1507" y="5696"/>
                  </a:lnTo>
                  <a:lnTo>
                    <a:pt x="1690" y="6038"/>
                  </a:lnTo>
                  <a:lnTo>
                    <a:pt x="2763" y="6175"/>
                  </a:lnTo>
                  <a:lnTo>
                    <a:pt x="2763" y="6175"/>
                  </a:lnTo>
                  <a:lnTo>
                    <a:pt x="2146" y="6369"/>
                  </a:lnTo>
                  <a:lnTo>
                    <a:pt x="1108" y="7293"/>
                  </a:lnTo>
                  <a:lnTo>
                    <a:pt x="1462" y="7464"/>
                  </a:lnTo>
                  <a:lnTo>
                    <a:pt x="1964" y="7134"/>
                  </a:lnTo>
                  <a:lnTo>
                    <a:pt x="2603" y="7236"/>
                  </a:lnTo>
                  <a:lnTo>
                    <a:pt x="3071" y="6814"/>
                  </a:lnTo>
                  <a:lnTo>
                    <a:pt x="3390" y="6985"/>
                  </a:lnTo>
                  <a:lnTo>
                    <a:pt x="4566" y="6746"/>
                  </a:lnTo>
                  <a:lnTo>
                    <a:pt x="5502" y="6757"/>
                  </a:lnTo>
                  <a:lnTo>
                    <a:pt x="6106" y="6289"/>
                  </a:lnTo>
                  <a:lnTo>
                    <a:pt x="5844" y="5844"/>
                  </a:lnTo>
                  <a:lnTo>
                    <a:pt x="6186" y="5593"/>
                  </a:lnTo>
                  <a:lnTo>
                    <a:pt x="6255" y="5034"/>
                  </a:lnTo>
                  <a:lnTo>
                    <a:pt x="5422" y="4863"/>
                  </a:lnTo>
                  <a:lnTo>
                    <a:pt x="5239" y="4532"/>
                  </a:lnTo>
                  <a:lnTo>
                    <a:pt x="4828" y="3550"/>
                  </a:lnTo>
                  <a:lnTo>
                    <a:pt x="4372" y="3413"/>
                  </a:lnTo>
                  <a:lnTo>
                    <a:pt x="3790" y="2397"/>
                  </a:lnTo>
                  <a:lnTo>
                    <a:pt x="3733" y="2306"/>
                  </a:lnTo>
                  <a:lnTo>
                    <a:pt x="3048" y="2249"/>
                  </a:lnTo>
                  <a:lnTo>
                    <a:pt x="3641" y="1496"/>
                  </a:lnTo>
                  <a:lnTo>
                    <a:pt x="3824" y="800"/>
                  </a:lnTo>
                  <a:lnTo>
                    <a:pt x="3116" y="800"/>
                  </a:lnTo>
                  <a:lnTo>
                    <a:pt x="2443" y="91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6" name="Google Shape;1426;p39"/>
            <p:cNvSpPr/>
            <p:nvPr/>
          </p:nvSpPr>
          <p:spPr>
            <a:xfrm>
              <a:off x="4445800" y="2124375"/>
              <a:ext cx="131825" cy="54825"/>
            </a:xfrm>
            <a:custGeom>
              <a:avLst/>
              <a:gdLst/>
              <a:ahLst/>
              <a:cxnLst/>
              <a:rect l="l" t="t" r="r" b="b"/>
              <a:pathLst>
                <a:path w="5273" h="2193" extrusionOk="0">
                  <a:moveTo>
                    <a:pt x="2876" y="720"/>
                  </a:moveTo>
                  <a:lnTo>
                    <a:pt x="1803" y="298"/>
                  </a:lnTo>
                  <a:lnTo>
                    <a:pt x="708" y="161"/>
                  </a:lnTo>
                  <a:lnTo>
                    <a:pt x="69" y="1"/>
                  </a:lnTo>
                  <a:lnTo>
                    <a:pt x="0" y="104"/>
                  </a:lnTo>
                  <a:lnTo>
                    <a:pt x="308" y="366"/>
                  </a:lnTo>
                  <a:lnTo>
                    <a:pt x="742" y="469"/>
                  </a:lnTo>
                  <a:lnTo>
                    <a:pt x="1221" y="800"/>
                  </a:lnTo>
                  <a:lnTo>
                    <a:pt x="1518" y="1393"/>
                  </a:lnTo>
                  <a:lnTo>
                    <a:pt x="1484" y="1781"/>
                  </a:lnTo>
                  <a:lnTo>
                    <a:pt x="2248" y="1736"/>
                  </a:lnTo>
                  <a:lnTo>
                    <a:pt x="3047" y="2169"/>
                  </a:lnTo>
                  <a:lnTo>
                    <a:pt x="4029" y="2021"/>
                  </a:lnTo>
                  <a:lnTo>
                    <a:pt x="4188" y="1884"/>
                  </a:lnTo>
                  <a:lnTo>
                    <a:pt x="4793" y="2135"/>
                  </a:lnTo>
                  <a:lnTo>
                    <a:pt x="5193" y="2192"/>
                  </a:lnTo>
                  <a:lnTo>
                    <a:pt x="5273" y="2101"/>
                  </a:lnTo>
                  <a:lnTo>
                    <a:pt x="4816" y="1610"/>
                  </a:lnTo>
                  <a:lnTo>
                    <a:pt x="4976" y="1485"/>
                  </a:lnTo>
                  <a:lnTo>
                    <a:pt x="4474" y="1290"/>
                  </a:lnTo>
                  <a:lnTo>
                    <a:pt x="4177" y="925"/>
                  </a:lnTo>
                  <a:lnTo>
                    <a:pt x="3447" y="743"/>
                  </a:lnTo>
                  <a:lnTo>
                    <a:pt x="3036" y="88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7" name="Google Shape;1427;p39"/>
            <p:cNvSpPr/>
            <p:nvPr/>
          </p:nvSpPr>
          <p:spPr>
            <a:xfrm>
              <a:off x="3656350" y="2860475"/>
              <a:ext cx="85900" cy="144950"/>
            </a:xfrm>
            <a:custGeom>
              <a:avLst/>
              <a:gdLst/>
              <a:ahLst/>
              <a:cxnLst/>
              <a:rect l="l" t="t" r="r" b="b"/>
              <a:pathLst>
                <a:path w="3436" h="5798" extrusionOk="0">
                  <a:moveTo>
                    <a:pt x="2614" y="69"/>
                  </a:moveTo>
                  <a:lnTo>
                    <a:pt x="2249" y="0"/>
                  </a:lnTo>
                  <a:lnTo>
                    <a:pt x="1986" y="149"/>
                  </a:lnTo>
                  <a:lnTo>
                    <a:pt x="1644" y="69"/>
                  </a:lnTo>
                  <a:lnTo>
                    <a:pt x="263" y="114"/>
                  </a:lnTo>
                  <a:lnTo>
                    <a:pt x="229" y="628"/>
                  </a:lnTo>
                  <a:lnTo>
                    <a:pt x="343" y="1313"/>
                  </a:lnTo>
                  <a:lnTo>
                    <a:pt x="548" y="2614"/>
                  </a:lnTo>
                  <a:lnTo>
                    <a:pt x="217" y="3367"/>
                  </a:lnTo>
                  <a:lnTo>
                    <a:pt x="1" y="4394"/>
                  </a:lnTo>
                  <a:lnTo>
                    <a:pt x="343" y="5181"/>
                  </a:lnTo>
                  <a:lnTo>
                    <a:pt x="320" y="5535"/>
                  </a:lnTo>
                  <a:lnTo>
                    <a:pt x="1028" y="5798"/>
                  </a:lnTo>
                  <a:lnTo>
                    <a:pt x="1747" y="5524"/>
                  </a:lnTo>
                  <a:lnTo>
                    <a:pt x="2203" y="5227"/>
                  </a:lnTo>
                  <a:lnTo>
                    <a:pt x="3436" y="4679"/>
                  </a:lnTo>
                  <a:lnTo>
                    <a:pt x="3264" y="4371"/>
                  </a:lnTo>
                  <a:lnTo>
                    <a:pt x="3059" y="3801"/>
                  </a:lnTo>
                  <a:lnTo>
                    <a:pt x="3002" y="3344"/>
                  </a:lnTo>
                  <a:lnTo>
                    <a:pt x="3173" y="2522"/>
                  </a:lnTo>
                  <a:lnTo>
                    <a:pt x="2968" y="2203"/>
                  </a:lnTo>
                  <a:lnTo>
                    <a:pt x="2888" y="1473"/>
                  </a:lnTo>
                  <a:lnTo>
                    <a:pt x="2899" y="811"/>
                  </a:lnTo>
                  <a:lnTo>
                    <a:pt x="2557" y="34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8" name="Google Shape;1428;p39"/>
            <p:cNvSpPr/>
            <p:nvPr/>
          </p:nvSpPr>
          <p:spPr>
            <a:xfrm>
              <a:off x="3419550" y="2826525"/>
              <a:ext cx="145250" cy="119850"/>
            </a:xfrm>
            <a:custGeom>
              <a:avLst/>
              <a:gdLst/>
              <a:ahLst/>
              <a:cxnLst/>
              <a:rect l="l" t="t" r="r" b="b"/>
              <a:pathLst>
                <a:path w="5810" h="4794" extrusionOk="0">
                  <a:moveTo>
                    <a:pt x="2899" y="137"/>
                  </a:moveTo>
                  <a:lnTo>
                    <a:pt x="2785" y="194"/>
                  </a:lnTo>
                  <a:lnTo>
                    <a:pt x="2363" y="114"/>
                  </a:lnTo>
                  <a:lnTo>
                    <a:pt x="2306" y="217"/>
                  </a:lnTo>
                  <a:lnTo>
                    <a:pt x="2112" y="229"/>
                  </a:lnTo>
                  <a:lnTo>
                    <a:pt x="1541" y="23"/>
                  </a:lnTo>
                  <a:lnTo>
                    <a:pt x="1164" y="0"/>
                  </a:lnTo>
                  <a:lnTo>
                    <a:pt x="1142" y="308"/>
                  </a:lnTo>
                  <a:lnTo>
                    <a:pt x="1062" y="400"/>
                  </a:lnTo>
                  <a:lnTo>
                    <a:pt x="1119" y="708"/>
                  </a:lnTo>
                  <a:lnTo>
                    <a:pt x="1005" y="833"/>
                  </a:lnTo>
                  <a:lnTo>
                    <a:pt x="822" y="833"/>
                  </a:lnTo>
                  <a:lnTo>
                    <a:pt x="617" y="970"/>
                  </a:lnTo>
                  <a:lnTo>
                    <a:pt x="377" y="959"/>
                  </a:lnTo>
                  <a:lnTo>
                    <a:pt x="0" y="1404"/>
                  </a:lnTo>
                  <a:lnTo>
                    <a:pt x="229" y="1564"/>
                  </a:lnTo>
                  <a:lnTo>
                    <a:pt x="343" y="1758"/>
                  </a:lnTo>
                  <a:lnTo>
                    <a:pt x="445" y="2157"/>
                  </a:lnTo>
                  <a:lnTo>
                    <a:pt x="628" y="2328"/>
                  </a:lnTo>
                  <a:lnTo>
                    <a:pt x="845" y="2454"/>
                  </a:lnTo>
                  <a:lnTo>
                    <a:pt x="1142" y="2808"/>
                  </a:lnTo>
                  <a:lnTo>
                    <a:pt x="1484" y="3344"/>
                  </a:lnTo>
                  <a:lnTo>
                    <a:pt x="1918" y="2945"/>
                  </a:lnTo>
                  <a:lnTo>
                    <a:pt x="2020" y="2705"/>
                  </a:lnTo>
                  <a:lnTo>
                    <a:pt x="2157" y="2500"/>
                  </a:lnTo>
                  <a:lnTo>
                    <a:pt x="2374" y="2477"/>
                  </a:lnTo>
                  <a:lnTo>
                    <a:pt x="2557" y="2306"/>
                  </a:lnTo>
                  <a:lnTo>
                    <a:pt x="3196" y="2306"/>
                  </a:lnTo>
                  <a:lnTo>
                    <a:pt x="3413" y="2625"/>
                  </a:lnTo>
                  <a:lnTo>
                    <a:pt x="3584" y="3013"/>
                  </a:lnTo>
                  <a:lnTo>
                    <a:pt x="3561" y="3276"/>
                  </a:lnTo>
                  <a:lnTo>
                    <a:pt x="3687" y="3515"/>
                  </a:lnTo>
                  <a:lnTo>
                    <a:pt x="3687" y="3846"/>
                  </a:lnTo>
                  <a:lnTo>
                    <a:pt x="3903" y="3801"/>
                  </a:lnTo>
                  <a:lnTo>
                    <a:pt x="4075" y="3766"/>
                  </a:lnTo>
                  <a:lnTo>
                    <a:pt x="4280" y="3675"/>
                  </a:lnTo>
                  <a:lnTo>
                    <a:pt x="4611" y="4223"/>
                  </a:lnTo>
                  <a:lnTo>
                    <a:pt x="4554" y="4599"/>
                  </a:lnTo>
                  <a:lnTo>
                    <a:pt x="4714" y="4782"/>
                  </a:lnTo>
                  <a:lnTo>
                    <a:pt x="4942" y="4793"/>
                  </a:lnTo>
                  <a:lnTo>
                    <a:pt x="5102" y="4428"/>
                  </a:lnTo>
                  <a:lnTo>
                    <a:pt x="5330" y="4451"/>
                  </a:lnTo>
                  <a:lnTo>
                    <a:pt x="5455" y="4451"/>
                  </a:lnTo>
                  <a:lnTo>
                    <a:pt x="5501" y="4052"/>
                  </a:lnTo>
                  <a:lnTo>
                    <a:pt x="5444" y="3880"/>
                  </a:lnTo>
                  <a:lnTo>
                    <a:pt x="5524" y="3755"/>
                  </a:lnTo>
                  <a:lnTo>
                    <a:pt x="5809" y="3641"/>
                  </a:lnTo>
                  <a:lnTo>
                    <a:pt x="5627" y="2910"/>
                  </a:lnTo>
                  <a:lnTo>
                    <a:pt x="5444" y="2545"/>
                  </a:lnTo>
                  <a:lnTo>
                    <a:pt x="5513" y="2226"/>
                  </a:lnTo>
                  <a:lnTo>
                    <a:pt x="5672" y="2157"/>
                  </a:lnTo>
                  <a:lnTo>
                    <a:pt x="5421" y="1906"/>
                  </a:lnTo>
                  <a:lnTo>
                    <a:pt x="5467" y="1632"/>
                  </a:lnTo>
                  <a:lnTo>
                    <a:pt x="5364" y="1530"/>
                  </a:lnTo>
                  <a:lnTo>
                    <a:pt x="5193" y="1621"/>
                  </a:lnTo>
                  <a:lnTo>
                    <a:pt x="5227" y="1313"/>
                  </a:lnTo>
                  <a:lnTo>
                    <a:pt x="5398" y="1084"/>
                  </a:lnTo>
                  <a:lnTo>
                    <a:pt x="5067" y="708"/>
                  </a:lnTo>
                  <a:lnTo>
                    <a:pt x="4988" y="457"/>
                  </a:lnTo>
                  <a:lnTo>
                    <a:pt x="4794" y="263"/>
                  </a:lnTo>
                  <a:lnTo>
                    <a:pt x="4645" y="229"/>
                  </a:lnTo>
                  <a:lnTo>
                    <a:pt x="4451" y="365"/>
                  </a:lnTo>
                  <a:lnTo>
                    <a:pt x="4200" y="480"/>
                  </a:lnTo>
                  <a:lnTo>
                    <a:pt x="3972" y="674"/>
                  </a:lnTo>
                  <a:lnTo>
                    <a:pt x="3629" y="605"/>
                  </a:lnTo>
                  <a:lnTo>
                    <a:pt x="3413" y="377"/>
                  </a:lnTo>
                  <a:lnTo>
                    <a:pt x="3287" y="343"/>
                  </a:lnTo>
                  <a:lnTo>
                    <a:pt x="3070" y="457"/>
                  </a:lnTo>
                  <a:lnTo>
                    <a:pt x="2945" y="45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9" name="Google Shape;1429;p39"/>
            <p:cNvSpPr/>
            <p:nvPr/>
          </p:nvSpPr>
          <p:spPr>
            <a:xfrm>
              <a:off x="3386450" y="2797425"/>
              <a:ext cx="59650" cy="16850"/>
            </a:xfrm>
            <a:custGeom>
              <a:avLst/>
              <a:gdLst/>
              <a:ahLst/>
              <a:cxnLst/>
              <a:rect l="l" t="t" r="r" b="b"/>
              <a:pathLst>
                <a:path w="2386" h="674" extrusionOk="0">
                  <a:moveTo>
                    <a:pt x="1" y="651"/>
                  </a:moveTo>
                  <a:lnTo>
                    <a:pt x="720" y="674"/>
                  </a:lnTo>
                  <a:lnTo>
                    <a:pt x="914" y="537"/>
                  </a:lnTo>
                  <a:lnTo>
                    <a:pt x="1062" y="537"/>
                  </a:lnTo>
                  <a:lnTo>
                    <a:pt x="1359" y="331"/>
                  </a:lnTo>
                  <a:lnTo>
                    <a:pt x="1701" y="525"/>
                  </a:lnTo>
                  <a:lnTo>
                    <a:pt x="2043" y="537"/>
                  </a:lnTo>
                  <a:lnTo>
                    <a:pt x="2386" y="331"/>
                  </a:lnTo>
                  <a:lnTo>
                    <a:pt x="2226" y="69"/>
                  </a:lnTo>
                  <a:lnTo>
                    <a:pt x="1963" y="228"/>
                  </a:lnTo>
                  <a:lnTo>
                    <a:pt x="1712" y="217"/>
                  </a:lnTo>
                  <a:lnTo>
                    <a:pt x="1416" y="0"/>
                  </a:lnTo>
                  <a:lnTo>
                    <a:pt x="1153" y="12"/>
                  </a:lnTo>
                  <a:lnTo>
                    <a:pt x="971" y="228"/>
                  </a:lnTo>
                  <a:lnTo>
                    <a:pt x="103" y="25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0" name="Google Shape;1430;p39"/>
            <p:cNvSpPr/>
            <p:nvPr/>
          </p:nvSpPr>
          <p:spPr>
            <a:xfrm>
              <a:off x="3389300" y="2825675"/>
              <a:ext cx="59375" cy="35950"/>
            </a:xfrm>
            <a:custGeom>
              <a:avLst/>
              <a:gdLst/>
              <a:ahLst/>
              <a:cxnLst/>
              <a:rect l="l" t="t" r="r" b="b"/>
              <a:pathLst>
                <a:path w="2375" h="1438" extrusionOk="0">
                  <a:moveTo>
                    <a:pt x="2374" y="34"/>
                  </a:moveTo>
                  <a:lnTo>
                    <a:pt x="902" y="0"/>
                  </a:lnTo>
                  <a:lnTo>
                    <a:pt x="685" y="91"/>
                  </a:lnTo>
                  <a:lnTo>
                    <a:pt x="434" y="69"/>
                  </a:lnTo>
                  <a:lnTo>
                    <a:pt x="1" y="228"/>
                  </a:lnTo>
                  <a:lnTo>
                    <a:pt x="46" y="411"/>
                  </a:lnTo>
                  <a:lnTo>
                    <a:pt x="286" y="605"/>
                  </a:lnTo>
                  <a:lnTo>
                    <a:pt x="286" y="742"/>
                  </a:lnTo>
                  <a:lnTo>
                    <a:pt x="457" y="993"/>
                  </a:lnTo>
                  <a:lnTo>
                    <a:pt x="800" y="1061"/>
                  </a:lnTo>
                  <a:lnTo>
                    <a:pt x="1210" y="1438"/>
                  </a:lnTo>
                  <a:lnTo>
                    <a:pt x="1587" y="993"/>
                  </a:lnTo>
                  <a:lnTo>
                    <a:pt x="1827" y="1004"/>
                  </a:lnTo>
                  <a:lnTo>
                    <a:pt x="2032" y="867"/>
                  </a:lnTo>
                  <a:lnTo>
                    <a:pt x="2215" y="867"/>
                  </a:lnTo>
                  <a:lnTo>
                    <a:pt x="2329" y="742"/>
                  </a:lnTo>
                  <a:lnTo>
                    <a:pt x="2272" y="434"/>
                  </a:lnTo>
                  <a:lnTo>
                    <a:pt x="2352" y="34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1" name="Google Shape;1431;p39"/>
            <p:cNvSpPr/>
            <p:nvPr/>
          </p:nvSpPr>
          <p:spPr>
            <a:xfrm>
              <a:off x="3907700" y="3060175"/>
              <a:ext cx="39675" cy="28850"/>
            </a:xfrm>
            <a:custGeom>
              <a:avLst/>
              <a:gdLst/>
              <a:ahLst/>
              <a:cxnLst/>
              <a:rect l="l" t="t" r="r" b="b"/>
              <a:pathLst>
                <a:path w="1587" h="1154" extrusionOk="0">
                  <a:moveTo>
                    <a:pt x="1587" y="24"/>
                  </a:moveTo>
                  <a:lnTo>
                    <a:pt x="275" y="1"/>
                  </a:lnTo>
                  <a:lnTo>
                    <a:pt x="1" y="1028"/>
                  </a:lnTo>
                  <a:lnTo>
                    <a:pt x="149" y="1153"/>
                  </a:lnTo>
                  <a:lnTo>
                    <a:pt x="423" y="1119"/>
                  </a:lnTo>
                  <a:lnTo>
                    <a:pt x="1587" y="111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2" name="Google Shape;1432;p39"/>
            <p:cNvSpPr/>
            <p:nvPr/>
          </p:nvSpPr>
          <p:spPr>
            <a:xfrm>
              <a:off x="4094300" y="2162625"/>
              <a:ext cx="123275" cy="157225"/>
            </a:xfrm>
            <a:custGeom>
              <a:avLst/>
              <a:gdLst/>
              <a:ahLst/>
              <a:cxnLst/>
              <a:rect l="l" t="t" r="r" b="b"/>
              <a:pathLst>
                <a:path w="4931" h="6289" extrusionOk="0">
                  <a:moveTo>
                    <a:pt x="2945" y="5558"/>
                  </a:moveTo>
                  <a:lnTo>
                    <a:pt x="2830" y="5957"/>
                  </a:lnTo>
                  <a:lnTo>
                    <a:pt x="3766" y="6128"/>
                  </a:lnTo>
                  <a:lnTo>
                    <a:pt x="3766" y="6288"/>
                  </a:lnTo>
                  <a:lnTo>
                    <a:pt x="4850" y="6208"/>
                  </a:lnTo>
                  <a:lnTo>
                    <a:pt x="4930" y="5934"/>
                  </a:lnTo>
                  <a:lnTo>
                    <a:pt x="4531" y="6049"/>
                  </a:lnTo>
                  <a:lnTo>
                    <a:pt x="4531" y="5889"/>
                  </a:lnTo>
                  <a:lnTo>
                    <a:pt x="3972" y="5820"/>
                  </a:lnTo>
                  <a:lnTo>
                    <a:pt x="3390" y="5877"/>
                  </a:lnTo>
                  <a:close/>
                  <a:moveTo>
                    <a:pt x="4588" y="228"/>
                  </a:moveTo>
                  <a:lnTo>
                    <a:pt x="4200" y="0"/>
                  </a:lnTo>
                  <a:lnTo>
                    <a:pt x="4246" y="422"/>
                  </a:lnTo>
                  <a:lnTo>
                    <a:pt x="3584" y="514"/>
                  </a:lnTo>
                  <a:lnTo>
                    <a:pt x="3024" y="206"/>
                  </a:lnTo>
                  <a:lnTo>
                    <a:pt x="2465" y="457"/>
                  </a:lnTo>
                  <a:lnTo>
                    <a:pt x="1929" y="422"/>
                  </a:lnTo>
                  <a:lnTo>
                    <a:pt x="1792" y="457"/>
                  </a:lnTo>
                  <a:lnTo>
                    <a:pt x="1689" y="616"/>
                  </a:lnTo>
                  <a:lnTo>
                    <a:pt x="1290" y="594"/>
                  </a:lnTo>
                  <a:lnTo>
                    <a:pt x="1016" y="776"/>
                  </a:lnTo>
                  <a:lnTo>
                    <a:pt x="548" y="867"/>
                  </a:lnTo>
                  <a:lnTo>
                    <a:pt x="548" y="1096"/>
                  </a:lnTo>
                  <a:lnTo>
                    <a:pt x="320" y="1221"/>
                  </a:lnTo>
                  <a:lnTo>
                    <a:pt x="308" y="1529"/>
                  </a:lnTo>
                  <a:lnTo>
                    <a:pt x="0" y="1952"/>
                  </a:lnTo>
                  <a:lnTo>
                    <a:pt x="80" y="2226"/>
                  </a:lnTo>
                  <a:lnTo>
                    <a:pt x="491" y="2739"/>
                  </a:lnTo>
                  <a:lnTo>
                    <a:pt x="822" y="3161"/>
                  </a:lnTo>
                  <a:lnTo>
                    <a:pt x="1005" y="3778"/>
                  </a:lnTo>
                  <a:lnTo>
                    <a:pt x="1335" y="4508"/>
                  </a:lnTo>
                  <a:lnTo>
                    <a:pt x="1986" y="4919"/>
                  </a:lnTo>
                  <a:lnTo>
                    <a:pt x="2477" y="4907"/>
                  </a:lnTo>
                  <a:lnTo>
                    <a:pt x="2134" y="4097"/>
                  </a:lnTo>
                  <a:lnTo>
                    <a:pt x="2602" y="3994"/>
                  </a:lnTo>
                  <a:lnTo>
                    <a:pt x="2328" y="3527"/>
                  </a:lnTo>
                  <a:lnTo>
                    <a:pt x="3036" y="3766"/>
                  </a:lnTo>
                  <a:lnTo>
                    <a:pt x="2979" y="3241"/>
                  </a:lnTo>
                  <a:lnTo>
                    <a:pt x="2602" y="2979"/>
                  </a:lnTo>
                  <a:lnTo>
                    <a:pt x="2146" y="2556"/>
                  </a:lnTo>
                  <a:lnTo>
                    <a:pt x="2397" y="2351"/>
                  </a:lnTo>
                  <a:lnTo>
                    <a:pt x="1997" y="1929"/>
                  </a:lnTo>
                  <a:lnTo>
                    <a:pt x="1769" y="1381"/>
                  </a:lnTo>
                  <a:lnTo>
                    <a:pt x="1895" y="1198"/>
                  </a:lnTo>
                  <a:lnTo>
                    <a:pt x="2328" y="1655"/>
                  </a:lnTo>
                  <a:lnTo>
                    <a:pt x="2739" y="1655"/>
                  </a:lnTo>
                  <a:lnTo>
                    <a:pt x="3104" y="1507"/>
                  </a:lnTo>
                  <a:lnTo>
                    <a:pt x="2545" y="993"/>
                  </a:lnTo>
                  <a:lnTo>
                    <a:pt x="3413" y="765"/>
                  </a:lnTo>
                  <a:lnTo>
                    <a:pt x="3801" y="856"/>
                  </a:lnTo>
                  <a:lnTo>
                    <a:pt x="4257" y="879"/>
                  </a:lnTo>
                  <a:lnTo>
                    <a:pt x="4405" y="77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3" name="Google Shape;1433;p39"/>
            <p:cNvSpPr/>
            <p:nvPr/>
          </p:nvSpPr>
          <p:spPr>
            <a:xfrm>
              <a:off x="2778475" y="1342375"/>
              <a:ext cx="794300" cy="424550"/>
            </a:xfrm>
            <a:custGeom>
              <a:avLst/>
              <a:gdLst/>
              <a:ahLst/>
              <a:cxnLst/>
              <a:rect l="l" t="t" r="r" b="b"/>
              <a:pathLst>
                <a:path w="31772" h="16982" extrusionOk="0">
                  <a:moveTo>
                    <a:pt x="24982" y="57"/>
                  </a:moveTo>
                  <a:lnTo>
                    <a:pt x="21273" y="0"/>
                  </a:lnTo>
                  <a:lnTo>
                    <a:pt x="19584" y="34"/>
                  </a:lnTo>
                  <a:lnTo>
                    <a:pt x="18876" y="228"/>
                  </a:lnTo>
                  <a:lnTo>
                    <a:pt x="17233" y="206"/>
                  </a:lnTo>
                  <a:lnTo>
                    <a:pt x="15418" y="514"/>
                  </a:lnTo>
                  <a:lnTo>
                    <a:pt x="15190" y="753"/>
                  </a:lnTo>
                  <a:lnTo>
                    <a:pt x="16148" y="1050"/>
                  </a:lnTo>
                  <a:lnTo>
                    <a:pt x="15258" y="867"/>
                  </a:lnTo>
                  <a:lnTo>
                    <a:pt x="14619" y="822"/>
                  </a:lnTo>
                  <a:lnTo>
                    <a:pt x="13626" y="628"/>
                  </a:lnTo>
                  <a:lnTo>
                    <a:pt x="12109" y="925"/>
                  </a:lnTo>
                  <a:lnTo>
                    <a:pt x="11721" y="753"/>
                  </a:lnTo>
                  <a:lnTo>
                    <a:pt x="10237" y="753"/>
                  </a:lnTo>
                  <a:lnTo>
                    <a:pt x="8685" y="833"/>
                  </a:lnTo>
                  <a:lnTo>
                    <a:pt x="7418" y="982"/>
                  </a:lnTo>
                  <a:lnTo>
                    <a:pt x="7384" y="1233"/>
                  </a:lnTo>
                  <a:lnTo>
                    <a:pt x="6631" y="1313"/>
                  </a:lnTo>
                  <a:lnTo>
                    <a:pt x="4554" y="1723"/>
                  </a:lnTo>
                  <a:lnTo>
                    <a:pt x="3892" y="1963"/>
                  </a:lnTo>
                  <a:lnTo>
                    <a:pt x="5044" y="2180"/>
                  </a:lnTo>
                  <a:lnTo>
                    <a:pt x="4645" y="2408"/>
                  </a:lnTo>
                  <a:lnTo>
                    <a:pt x="2522" y="2716"/>
                  </a:lnTo>
                  <a:lnTo>
                    <a:pt x="308" y="3036"/>
                  </a:lnTo>
                  <a:lnTo>
                    <a:pt x="0" y="3275"/>
                  </a:lnTo>
                  <a:lnTo>
                    <a:pt x="913" y="3561"/>
                  </a:lnTo>
                  <a:lnTo>
                    <a:pt x="2979" y="3732"/>
                  </a:lnTo>
                  <a:lnTo>
                    <a:pt x="1906" y="3766"/>
                  </a:lnTo>
                  <a:lnTo>
                    <a:pt x="354" y="3972"/>
                  </a:lnTo>
                  <a:lnTo>
                    <a:pt x="890" y="4417"/>
                  </a:lnTo>
                  <a:lnTo>
                    <a:pt x="1324" y="4633"/>
                  </a:lnTo>
                  <a:lnTo>
                    <a:pt x="2659" y="4588"/>
                  </a:lnTo>
                  <a:lnTo>
                    <a:pt x="4109" y="4565"/>
                  </a:lnTo>
                  <a:lnTo>
                    <a:pt x="5193" y="4599"/>
                  </a:lnTo>
                  <a:lnTo>
                    <a:pt x="6334" y="5022"/>
                  </a:lnTo>
                  <a:lnTo>
                    <a:pt x="6129" y="5318"/>
                  </a:lnTo>
                  <a:lnTo>
                    <a:pt x="6642" y="5592"/>
                  </a:lnTo>
                  <a:lnTo>
                    <a:pt x="6848" y="6345"/>
                  </a:lnTo>
                  <a:lnTo>
                    <a:pt x="6984" y="6859"/>
                  </a:lnTo>
                  <a:lnTo>
                    <a:pt x="7190" y="7133"/>
                  </a:lnTo>
                  <a:lnTo>
                    <a:pt x="6186" y="7817"/>
                  </a:lnTo>
                  <a:lnTo>
                    <a:pt x="6562" y="8000"/>
                  </a:lnTo>
                  <a:lnTo>
                    <a:pt x="7190" y="7886"/>
                  </a:lnTo>
                  <a:lnTo>
                    <a:pt x="7555" y="8148"/>
                  </a:lnTo>
                  <a:lnTo>
                    <a:pt x="8308" y="8628"/>
                  </a:lnTo>
                  <a:lnTo>
                    <a:pt x="7247" y="8434"/>
                  </a:lnTo>
                  <a:lnTo>
                    <a:pt x="6699" y="8434"/>
                  </a:lnTo>
                  <a:lnTo>
                    <a:pt x="6277" y="8833"/>
                  </a:lnTo>
                  <a:lnTo>
                    <a:pt x="6060" y="9347"/>
                  </a:lnTo>
                  <a:lnTo>
                    <a:pt x="6665" y="9598"/>
                  </a:lnTo>
                  <a:lnTo>
                    <a:pt x="7236" y="9484"/>
                  </a:lnTo>
                  <a:lnTo>
                    <a:pt x="7601" y="9370"/>
                  </a:lnTo>
                  <a:lnTo>
                    <a:pt x="8388" y="9096"/>
                  </a:lnTo>
                  <a:lnTo>
                    <a:pt x="7989" y="9701"/>
                  </a:lnTo>
                  <a:lnTo>
                    <a:pt x="7612" y="10020"/>
                  </a:lnTo>
                  <a:lnTo>
                    <a:pt x="6608" y="10305"/>
                  </a:lnTo>
                  <a:lnTo>
                    <a:pt x="5604" y="11207"/>
                  </a:lnTo>
                  <a:lnTo>
                    <a:pt x="5889" y="11492"/>
                  </a:lnTo>
                  <a:lnTo>
                    <a:pt x="5410" y="12063"/>
                  </a:lnTo>
                  <a:lnTo>
                    <a:pt x="5935" y="12805"/>
                  </a:lnTo>
                  <a:lnTo>
                    <a:pt x="5718" y="13524"/>
                  </a:lnTo>
                  <a:lnTo>
                    <a:pt x="5820" y="14049"/>
                  </a:lnTo>
                  <a:lnTo>
                    <a:pt x="6505" y="15064"/>
                  </a:lnTo>
                  <a:lnTo>
                    <a:pt x="6619" y="15863"/>
                  </a:lnTo>
                  <a:lnTo>
                    <a:pt x="7064" y="16320"/>
                  </a:lnTo>
                  <a:lnTo>
                    <a:pt x="8331" y="16320"/>
                  </a:lnTo>
                  <a:lnTo>
                    <a:pt x="9039" y="16981"/>
                  </a:lnTo>
                  <a:lnTo>
                    <a:pt x="9974" y="16947"/>
                  </a:lnTo>
                  <a:lnTo>
                    <a:pt x="10556" y="16126"/>
                  </a:lnTo>
                  <a:lnTo>
                    <a:pt x="11059" y="15441"/>
                  </a:lnTo>
                  <a:lnTo>
                    <a:pt x="11013" y="14813"/>
                  </a:lnTo>
                  <a:lnTo>
                    <a:pt x="12234" y="14163"/>
                  </a:lnTo>
                  <a:lnTo>
                    <a:pt x="12713" y="13638"/>
                  </a:lnTo>
                  <a:lnTo>
                    <a:pt x="12907" y="13079"/>
                  </a:lnTo>
                  <a:lnTo>
                    <a:pt x="13581" y="12576"/>
                  </a:lnTo>
                  <a:lnTo>
                    <a:pt x="14505" y="12394"/>
                  </a:lnTo>
                  <a:lnTo>
                    <a:pt x="15372" y="12188"/>
                  </a:lnTo>
                  <a:lnTo>
                    <a:pt x="15806" y="12166"/>
                  </a:lnTo>
                  <a:lnTo>
                    <a:pt x="17255" y="11606"/>
                  </a:lnTo>
                  <a:lnTo>
                    <a:pt x="18317" y="10796"/>
                  </a:lnTo>
                  <a:lnTo>
                    <a:pt x="19002" y="10499"/>
                  </a:lnTo>
                  <a:lnTo>
                    <a:pt x="19652" y="10477"/>
                  </a:lnTo>
                  <a:lnTo>
                    <a:pt x="21444" y="10225"/>
                  </a:lnTo>
                  <a:lnTo>
                    <a:pt x="23167" y="9609"/>
                  </a:lnTo>
                  <a:lnTo>
                    <a:pt x="24867" y="8959"/>
                  </a:lnTo>
                  <a:lnTo>
                    <a:pt x="24080" y="8913"/>
                  </a:lnTo>
                  <a:lnTo>
                    <a:pt x="22562" y="8879"/>
                  </a:lnTo>
                  <a:lnTo>
                    <a:pt x="23327" y="8479"/>
                  </a:lnTo>
                  <a:lnTo>
                    <a:pt x="23247" y="7966"/>
                  </a:lnTo>
                  <a:lnTo>
                    <a:pt x="23852" y="8400"/>
                  </a:lnTo>
                  <a:lnTo>
                    <a:pt x="24240" y="8696"/>
                  </a:lnTo>
                  <a:lnTo>
                    <a:pt x="25278" y="8559"/>
                  </a:lnTo>
                  <a:lnTo>
                    <a:pt x="25187" y="7943"/>
                  </a:lnTo>
                  <a:lnTo>
                    <a:pt x="24548" y="7498"/>
                  </a:lnTo>
                  <a:lnTo>
                    <a:pt x="23840" y="7315"/>
                  </a:lnTo>
                  <a:lnTo>
                    <a:pt x="24183" y="7110"/>
                  </a:lnTo>
                  <a:lnTo>
                    <a:pt x="25210" y="7418"/>
                  </a:lnTo>
                  <a:lnTo>
                    <a:pt x="25278" y="7087"/>
                  </a:lnTo>
                  <a:lnTo>
                    <a:pt x="24696" y="6596"/>
                  </a:lnTo>
                  <a:lnTo>
                    <a:pt x="25461" y="6596"/>
                  </a:lnTo>
                  <a:lnTo>
                    <a:pt x="26260" y="6482"/>
                  </a:lnTo>
                  <a:lnTo>
                    <a:pt x="26499" y="6231"/>
                  </a:lnTo>
                  <a:lnTo>
                    <a:pt x="25929" y="5934"/>
                  </a:lnTo>
                  <a:lnTo>
                    <a:pt x="27161" y="5889"/>
                  </a:lnTo>
                  <a:lnTo>
                    <a:pt x="26591" y="5273"/>
                  </a:lnTo>
                  <a:lnTo>
                    <a:pt x="27173" y="5204"/>
                  </a:lnTo>
                  <a:lnTo>
                    <a:pt x="27184" y="4599"/>
                  </a:lnTo>
                  <a:lnTo>
                    <a:pt x="26305" y="4245"/>
                  </a:lnTo>
                  <a:lnTo>
                    <a:pt x="27218" y="4017"/>
                  </a:lnTo>
                  <a:lnTo>
                    <a:pt x="28040" y="4006"/>
                  </a:lnTo>
                  <a:lnTo>
                    <a:pt x="27526" y="3549"/>
                  </a:lnTo>
                  <a:lnTo>
                    <a:pt x="27686" y="2819"/>
                  </a:lnTo>
                  <a:lnTo>
                    <a:pt x="28200" y="2408"/>
                  </a:lnTo>
                  <a:lnTo>
                    <a:pt x="28896" y="1952"/>
                  </a:lnTo>
                  <a:lnTo>
                    <a:pt x="27755" y="1917"/>
                  </a:lnTo>
                  <a:lnTo>
                    <a:pt x="29375" y="1826"/>
                  </a:lnTo>
                  <a:lnTo>
                    <a:pt x="29683" y="1678"/>
                  </a:lnTo>
                  <a:lnTo>
                    <a:pt x="31772" y="1267"/>
                  </a:lnTo>
                  <a:lnTo>
                    <a:pt x="31544" y="1027"/>
                  </a:lnTo>
                  <a:lnTo>
                    <a:pt x="30117" y="913"/>
                  </a:lnTo>
                  <a:lnTo>
                    <a:pt x="27698" y="1119"/>
                  </a:lnTo>
                  <a:lnTo>
                    <a:pt x="26385" y="1335"/>
                  </a:lnTo>
                  <a:lnTo>
                    <a:pt x="27036" y="1004"/>
                  </a:lnTo>
                  <a:lnTo>
                    <a:pt x="26705" y="810"/>
                  </a:lnTo>
                  <a:lnTo>
                    <a:pt x="25700" y="982"/>
                  </a:lnTo>
                  <a:lnTo>
                    <a:pt x="24320" y="776"/>
                  </a:lnTo>
                  <a:lnTo>
                    <a:pt x="22596" y="856"/>
                  </a:lnTo>
                  <a:lnTo>
                    <a:pt x="22391" y="753"/>
                  </a:lnTo>
                  <a:lnTo>
                    <a:pt x="25004" y="696"/>
                  </a:lnTo>
                  <a:lnTo>
                    <a:pt x="26842" y="662"/>
                  </a:lnTo>
                  <a:lnTo>
                    <a:pt x="27789" y="46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4" name="Google Shape;1434;p39"/>
            <p:cNvSpPr/>
            <p:nvPr/>
          </p:nvSpPr>
          <p:spPr>
            <a:xfrm>
              <a:off x="1890025" y="2707825"/>
              <a:ext cx="82475" cy="92750"/>
            </a:xfrm>
            <a:custGeom>
              <a:avLst/>
              <a:gdLst/>
              <a:ahLst/>
              <a:cxnLst/>
              <a:rect l="l" t="t" r="r" b="b"/>
              <a:pathLst>
                <a:path w="3299" h="3710" extrusionOk="0">
                  <a:moveTo>
                    <a:pt x="2797" y="12"/>
                  </a:moveTo>
                  <a:lnTo>
                    <a:pt x="2066" y="1"/>
                  </a:lnTo>
                  <a:lnTo>
                    <a:pt x="1324" y="1"/>
                  </a:lnTo>
                  <a:lnTo>
                    <a:pt x="1267" y="514"/>
                  </a:lnTo>
                  <a:lnTo>
                    <a:pt x="902" y="514"/>
                  </a:lnTo>
                  <a:lnTo>
                    <a:pt x="1153" y="811"/>
                  </a:lnTo>
                  <a:lnTo>
                    <a:pt x="1427" y="1028"/>
                  </a:lnTo>
                  <a:lnTo>
                    <a:pt x="1496" y="1233"/>
                  </a:lnTo>
                  <a:lnTo>
                    <a:pt x="1610" y="1279"/>
                  </a:lnTo>
                  <a:lnTo>
                    <a:pt x="1553" y="1587"/>
                  </a:lnTo>
                  <a:lnTo>
                    <a:pt x="548" y="1587"/>
                  </a:lnTo>
                  <a:lnTo>
                    <a:pt x="69" y="2329"/>
                  </a:lnTo>
                  <a:lnTo>
                    <a:pt x="172" y="2500"/>
                  </a:lnTo>
                  <a:lnTo>
                    <a:pt x="58" y="2706"/>
                  </a:lnTo>
                  <a:lnTo>
                    <a:pt x="1" y="2979"/>
                  </a:lnTo>
                  <a:lnTo>
                    <a:pt x="389" y="3356"/>
                  </a:lnTo>
                  <a:lnTo>
                    <a:pt x="742" y="3539"/>
                  </a:lnTo>
                  <a:lnTo>
                    <a:pt x="1222" y="3550"/>
                  </a:lnTo>
                  <a:lnTo>
                    <a:pt x="1633" y="3710"/>
                  </a:lnTo>
                  <a:lnTo>
                    <a:pt x="1655" y="3573"/>
                  </a:lnTo>
                  <a:lnTo>
                    <a:pt x="1952" y="3345"/>
                  </a:lnTo>
                  <a:lnTo>
                    <a:pt x="2112" y="3242"/>
                  </a:lnTo>
                  <a:lnTo>
                    <a:pt x="2089" y="3139"/>
                  </a:lnTo>
                  <a:lnTo>
                    <a:pt x="2283" y="3082"/>
                  </a:lnTo>
                  <a:lnTo>
                    <a:pt x="2466" y="2854"/>
                  </a:lnTo>
                  <a:lnTo>
                    <a:pt x="2431" y="2671"/>
                  </a:lnTo>
                  <a:lnTo>
                    <a:pt x="2500" y="2500"/>
                  </a:lnTo>
                  <a:lnTo>
                    <a:pt x="2899" y="2238"/>
                  </a:lnTo>
                  <a:lnTo>
                    <a:pt x="3299" y="1895"/>
                  </a:lnTo>
                  <a:lnTo>
                    <a:pt x="3082" y="1781"/>
                  </a:lnTo>
                  <a:lnTo>
                    <a:pt x="3002" y="1918"/>
                  </a:lnTo>
                  <a:lnTo>
                    <a:pt x="2751" y="1758"/>
                  </a:lnTo>
                  <a:lnTo>
                    <a:pt x="2523" y="1758"/>
                  </a:lnTo>
                  <a:lnTo>
                    <a:pt x="2694" y="73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5" name="Google Shape;1435;p39"/>
            <p:cNvSpPr/>
            <p:nvPr/>
          </p:nvSpPr>
          <p:spPr>
            <a:xfrm>
              <a:off x="2492600" y="2922100"/>
              <a:ext cx="95875" cy="161225"/>
            </a:xfrm>
            <a:custGeom>
              <a:avLst/>
              <a:gdLst/>
              <a:ahLst/>
              <a:cxnLst/>
              <a:rect l="l" t="t" r="r" b="b"/>
              <a:pathLst>
                <a:path w="3835" h="6449" extrusionOk="0">
                  <a:moveTo>
                    <a:pt x="3412" y="2191"/>
                  </a:moveTo>
                  <a:lnTo>
                    <a:pt x="3116" y="1861"/>
                  </a:lnTo>
                  <a:lnTo>
                    <a:pt x="2705" y="1415"/>
                  </a:lnTo>
                  <a:lnTo>
                    <a:pt x="2408" y="1404"/>
                  </a:lnTo>
                  <a:lnTo>
                    <a:pt x="2385" y="936"/>
                  </a:lnTo>
                  <a:lnTo>
                    <a:pt x="1917" y="343"/>
                  </a:lnTo>
                  <a:lnTo>
                    <a:pt x="1404" y="0"/>
                  </a:lnTo>
                  <a:lnTo>
                    <a:pt x="753" y="548"/>
                  </a:lnTo>
                  <a:lnTo>
                    <a:pt x="662" y="879"/>
                  </a:lnTo>
                  <a:lnTo>
                    <a:pt x="936" y="1199"/>
                  </a:lnTo>
                  <a:lnTo>
                    <a:pt x="719" y="1370"/>
                  </a:lnTo>
                  <a:lnTo>
                    <a:pt x="228" y="1530"/>
                  </a:lnTo>
                  <a:lnTo>
                    <a:pt x="228" y="1940"/>
                  </a:lnTo>
                  <a:lnTo>
                    <a:pt x="0" y="2203"/>
                  </a:lnTo>
                  <a:lnTo>
                    <a:pt x="537" y="2888"/>
                  </a:lnTo>
                  <a:lnTo>
                    <a:pt x="947" y="2842"/>
                  </a:lnTo>
                  <a:lnTo>
                    <a:pt x="1130" y="3059"/>
                  </a:lnTo>
                  <a:lnTo>
                    <a:pt x="1016" y="3458"/>
                  </a:lnTo>
                  <a:lnTo>
                    <a:pt x="1290" y="3584"/>
                  </a:lnTo>
                  <a:lnTo>
                    <a:pt x="1461" y="4006"/>
                  </a:lnTo>
                  <a:lnTo>
                    <a:pt x="1233" y="4326"/>
                  </a:lnTo>
                  <a:lnTo>
                    <a:pt x="1084" y="5090"/>
                  </a:lnTo>
                  <a:lnTo>
                    <a:pt x="1290" y="5570"/>
                  </a:lnTo>
                  <a:lnTo>
                    <a:pt x="1335" y="5980"/>
                  </a:lnTo>
                  <a:lnTo>
                    <a:pt x="1826" y="6403"/>
                  </a:lnTo>
                  <a:lnTo>
                    <a:pt x="2214" y="6448"/>
                  </a:lnTo>
                  <a:lnTo>
                    <a:pt x="2317" y="6266"/>
                  </a:lnTo>
                  <a:lnTo>
                    <a:pt x="2557" y="6231"/>
                  </a:lnTo>
                  <a:lnTo>
                    <a:pt x="2933" y="6083"/>
                  </a:lnTo>
                  <a:lnTo>
                    <a:pt x="3184" y="5832"/>
                  </a:lnTo>
                  <a:lnTo>
                    <a:pt x="3629" y="5912"/>
                  </a:lnTo>
                  <a:lnTo>
                    <a:pt x="3835" y="5878"/>
                  </a:lnTo>
                  <a:lnTo>
                    <a:pt x="3355" y="5079"/>
                  </a:lnTo>
                  <a:lnTo>
                    <a:pt x="3264" y="4577"/>
                  </a:lnTo>
                  <a:lnTo>
                    <a:pt x="3002" y="4565"/>
                  </a:lnTo>
                  <a:lnTo>
                    <a:pt x="2659" y="3915"/>
                  </a:lnTo>
                  <a:lnTo>
                    <a:pt x="2819" y="3435"/>
                  </a:lnTo>
                  <a:lnTo>
                    <a:pt x="2773" y="3230"/>
                  </a:lnTo>
                  <a:lnTo>
                    <a:pt x="3275" y="300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6" name="Google Shape;1436;p39"/>
            <p:cNvSpPr/>
            <p:nvPr/>
          </p:nvSpPr>
          <p:spPr>
            <a:xfrm>
              <a:off x="1947100" y="2748925"/>
              <a:ext cx="124400" cy="68775"/>
            </a:xfrm>
            <a:custGeom>
              <a:avLst/>
              <a:gdLst/>
              <a:ahLst/>
              <a:cxnLst/>
              <a:rect l="l" t="t" r="r" b="b"/>
              <a:pathLst>
                <a:path w="4976" h="2751" extrusionOk="0">
                  <a:moveTo>
                    <a:pt x="4976" y="925"/>
                  </a:moveTo>
                  <a:lnTo>
                    <a:pt x="4793" y="673"/>
                  </a:lnTo>
                  <a:lnTo>
                    <a:pt x="4519" y="525"/>
                  </a:lnTo>
                  <a:lnTo>
                    <a:pt x="4314" y="331"/>
                  </a:lnTo>
                  <a:lnTo>
                    <a:pt x="4086" y="160"/>
                  </a:lnTo>
                  <a:lnTo>
                    <a:pt x="3972" y="137"/>
                  </a:lnTo>
                  <a:lnTo>
                    <a:pt x="3606" y="12"/>
                  </a:lnTo>
                  <a:lnTo>
                    <a:pt x="3458" y="80"/>
                  </a:lnTo>
                  <a:lnTo>
                    <a:pt x="3241" y="114"/>
                  </a:lnTo>
                  <a:lnTo>
                    <a:pt x="3059" y="57"/>
                  </a:lnTo>
                  <a:lnTo>
                    <a:pt x="2807" y="0"/>
                  </a:lnTo>
                  <a:lnTo>
                    <a:pt x="2693" y="103"/>
                  </a:lnTo>
                  <a:lnTo>
                    <a:pt x="2442" y="194"/>
                  </a:lnTo>
                  <a:lnTo>
                    <a:pt x="2066" y="228"/>
                  </a:lnTo>
                  <a:lnTo>
                    <a:pt x="1712" y="137"/>
                  </a:lnTo>
                  <a:lnTo>
                    <a:pt x="1586" y="194"/>
                  </a:lnTo>
                  <a:lnTo>
                    <a:pt x="1518" y="114"/>
                  </a:lnTo>
                  <a:lnTo>
                    <a:pt x="1290" y="126"/>
                  </a:lnTo>
                  <a:lnTo>
                    <a:pt x="1096" y="285"/>
                  </a:lnTo>
                  <a:lnTo>
                    <a:pt x="1016" y="251"/>
                  </a:lnTo>
                  <a:lnTo>
                    <a:pt x="616" y="594"/>
                  </a:lnTo>
                  <a:lnTo>
                    <a:pt x="217" y="856"/>
                  </a:lnTo>
                  <a:lnTo>
                    <a:pt x="137" y="1027"/>
                  </a:lnTo>
                  <a:lnTo>
                    <a:pt x="183" y="1210"/>
                  </a:lnTo>
                  <a:lnTo>
                    <a:pt x="0" y="1438"/>
                  </a:lnTo>
                  <a:lnTo>
                    <a:pt x="217" y="1507"/>
                  </a:lnTo>
                  <a:lnTo>
                    <a:pt x="365" y="1701"/>
                  </a:lnTo>
                  <a:lnTo>
                    <a:pt x="605" y="1838"/>
                  </a:lnTo>
                  <a:lnTo>
                    <a:pt x="616" y="1963"/>
                  </a:lnTo>
                  <a:lnTo>
                    <a:pt x="970" y="1849"/>
                  </a:lnTo>
                  <a:lnTo>
                    <a:pt x="1130" y="1929"/>
                  </a:lnTo>
                  <a:lnTo>
                    <a:pt x="1233" y="2020"/>
                  </a:lnTo>
                  <a:lnTo>
                    <a:pt x="1141" y="2385"/>
                  </a:lnTo>
                  <a:lnTo>
                    <a:pt x="1381" y="2465"/>
                  </a:lnTo>
                  <a:lnTo>
                    <a:pt x="1484" y="2751"/>
                  </a:lnTo>
                  <a:lnTo>
                    <a:pt x="1746" y="2705"/>
                  </a:lnTo>
                  <a:lnTo>
                    <a:pt x="1860" y="2499"/>
                  </a:lnTo>
                  <a:lnTo>
                    <a:pt x="1974" y="2499"/>
                  </a:lnTo>
                  <a:lnTo>
                    <a:pt x="1997" y="2054"/>
                  </a:lnTo>
                  <a:lnTo>
                    <a:pt x="2180" y="2020"/>
                  </a:lnTo>
                  <a:lnTo>
                    <a:pt x="2351" y="2020"/>
                  </a:lnTo>
                  <a:lnTo>
                    <a:pt x="2556" y="1780"/>
                  </a:lnTo>
                  <a:lnTo>
                    <a:pt x="2773" y="1963"/>
                  </a:lnTo>
                  <a:lnTo>
                    <a:pt x="2853" y="1849"/>
                  </a:lnTo>
                  <a:lnTo>
                    <a:pt x="3013" y="1758"/>
                  </a:lnTo>
                  <a:lnTo>
                    <a:pt x="3310" y="1495"/>
                  </a:lnTo>
                  <a:lnTo>
                    <a:pt x="3355" y="1313"/>
                  </a:lnTo>
                  <a:lnTo>
                    <a:pt x="3424" y="1324"/>
                  </a:lnTo>
                  <a:lnTo>
                    <a:pt x="3538" y="1107"/>
                  </a:lnTo>
                  <a:lnTo>
                    <a:pt x="3629" y="1084"/>
                  </a:lnTo>
                  <a:lnTo>
                    <a:pt x="3755" y="1210"/>
                  </a:lnTo>
                  <a:lnTo>
                    <a:pt x="3914" y="1256"/>
                  </a:lnTo>
                  <a:lnTo>
                    <a:pt x="4097" y="1141"/>
                  </a:lnTo>
                  <a:lnTo>
                    <a:pt x="4291" y="1141"/>
                  </a:lnTo>
                  <a:lnTo>
                    <a:pt x="4576" y="1027"/>
                  </a:lnTo>
                  <a:lnTo>
                    <a:pt x="4713" y="90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7" name="Google Shape;1437;p39"/>
            <p:cNvSpPr/>
            <p:nvPr/>
          </p:nvSpPr>
          <p:spPr>
            <a:xfrm>
              <a:off x="3966475" y="2059325"/>
              <a:ext cx="102725" cy="88475"/>
            </a:xfrm>
            <a:custGeom>
              <a:avLst/>
              <a:gdLst/>
              <a:ahLst/>
              <a:cxnLst/>
              <a:rect l="l" t="t" r="r" b="b"/>
              <a:pathLst>
                <a:path w="4109" h="3539" extrusionOk="0">
                  <a:moveTo>
                    <a:pt x="2797" y="492"/>
                  </a:moveTo>
                  <a:lnTo>
                    <a:pt x="2226" y="115"/>
                  </a:lnTo>
                  <a:lnTo>
                    <a:pt x="1998" y="1"/>
                  </a:lnTo>
                  <a:lnTo>
                    <a:pt x="1439" y="252"/>
                  </a:lnTo>
                  <a:lnTo>
                    <a:pt x="1393" y="606"/>
                  </a:lnTo>
                  <a:lnTo>
                    <a:pt x="1153" y="686"/>
                  </a:lnTo>
                  <a:lnTo>
                    <a:pt x="1176" y="937"/>
                  </a:lnTo>
                  <a:lnTo>
                    <a:pt x="891" y="914"/>
                  </a:lnTo>
                  <a:lnTo>
                    <a:pt x="640" y="777"/>
                  </a:lnTo>
                  <a:lnTo>
                    <a:pt x="526" y="914"/>
                  </a:lnTo>
                  <a:lnTo>
                    <a:pt x="23" y="891"/>
                  </a:lnTo>
                  <a:lnTo>
                    <a:pt x="1" y="903"/>
                  </a:lnTo>
                  <a:lnTo>
                    <a:pt x="1" y="1222"/>
                  </a:lnTo>
                  <a:lnTo>
                    <a:pt x="240" y="1507"/>
                  </a:lnTo>
                  <a:lnTo>
                    <a:pt x="423" y="1131"/>
                  </a:lnTo>
                  <a:lnTo>
                    <a:pt x="891" y="1279"/>
                  </a:lnTo>
                  <a:lnTo>
                    <a:pt x="936" y="1564"/>
                  </a:lnTo>
                  <a:lnTo>
                    <a:pt x="1290" y="1930"/>
                  </a:lnTo>
                  <a:lnTo>
                    <a:pt x="1153" y="1998"/>
                  </a:lnTo>
                  <a:lnTo>
                    <a:pt x="1804" y="2649"/>
                  </a:lnTo>
                  <a:lnTo>
                    <a:pt x="2488" y="2900"/>
                  </a:lnTo>
                  <a:lnTo>
                    <a:pt x="2934" y="3219"/>
                  </a:lnTo>
                  <a:lnTo>
                    <a:pt x="3641" y="3539"/>
                  </a:lnTo>
                  <a:lnTo>
                    <a:pt x="3641" y="3539"/>
                  </a:lnTo>
                  <a:lnTo>
                    <a:pt x="3721" y="3402"/>
                  </a:lnTo>
                  <a:lnTo>
                    <a:pt x="3048" y="3059"/>
                  </a:lnTo>
                  <a:lnTo>
                    <a:pt x="2728" y="2706"/>
                  </a:lnTo>
                  <a:lnTo>
                    <a:pt x="2443" y="2500"/>
                  </a:lnTo>
                  <a:lnTo>
                    <a:pt x="2089" y="2181"/>
                  </a:lnTo>
                  <a:lnTo>
                    <a:pt x="1906" y="1907"/>
                  </a:lnTo>
                  <a:lnTo>
                    <a:pt x="1518" y="1496"/>
                  </a:lnTo>
                  <a:lnTo>
                    <a:pt x="1644" y="1131"/>
                  </a:lnTo>
                  <a:lnTo>
                    <a:pt x="1918" y="1336"/>
                  </a:lnTo>
                  <a:lnTo>
                    <a:pt x="2066" y="1154"/>
                  </a:lnTo>
                  <a:lnTo>
                    <a:pt x="2386" y="1131"/>
                  </a:lnTo>
                  <a:lnTo>
                    <a:pt x="3013" y="1279"/>
                  </a:lnTo>
                  <a:lnTo>
                    <a:pt x="3516" y="1256"/>
                  </a:lnTo>
                  <a:lnTo>
                    <a:pt x="3858" y="1462"/>
                  </a:lnTo>
                  <a:lnTo>
                    <a:pt x="3858" y="1462"/>
                  </a:lnTo>
                  <a:lnTo>
                    <a:pt x="4109" y="1131"/>
                  </a:lnTo>
                  <a:lnTo>
                    <a:pt x="3858" y="880"/>
                  </a:lnTo>
                  <a:lnTo>
                    <a:pt x="3653" y="537"/>
                  </a:lnTo>
                  <a:lnTo>
                    <a:pt x="3653" y="537"/>
                  </a:lnTo>
                  <a:lnTo>
                    <a:pt x="3390" y="66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8" name="Google Shape;1438;p39"/>
            <p:cNvSpPr/>
            <p:nvPr/>
          </p:nvSpPr>
          <p:spPr>
            <a:xfrm>
              <a:off x="2251225" y="2660475"/>
              <a:ext cx="58225" cy="42525"/>
            </a:xfrm>
            <a:custGeom>
              <a:avLst/>
              <a:gdLst/>
              <a:ahLst/>
              <a:cxnLst/>
              <a:rect l="l" t="t" r="r" b="b"/>
              <a:pathLst>
                <a:path w="2329" h="1701" extrusionOk="0">
                  <a:moveTo>
                    <a:pt x="2306" y="172"/>
                  </a:moveTo>
                  <a:lnTo>
                    <a:pt x="1644" y="23"/>
                  </a:lnTo>
                  <a:lnTo>
                    <a:pt x="1165" y="0"/>
                  </a:lnTo>
                  <a:lnTo>
                    <a:pt x="959" y="240"/>
                  </a:lnTo>
                  <a:lnTo>
                    <a:pt x="1450" y="388"/>
                  </a:lnTo>
                  <a:lnTo>
                    <a:pt x="1404" y="731"/>
                  </a:lnTo>
                  <a:lnTo>
                    <a:pt x="1712" y="1130"/>
                  </a:lnTo>
                  <a:lnTo>
                    <a:pt x="1416" y="1324"/>
                  </a:lnTo>
                  <a:lnTo>
                    <a:pt x="822" y="1256"/>
                  </a:lnTo>
                  <a:lnTo>
                    <a:pt x="103" y="1130"/>
                  </a:lnTo>
                  <a:lnTo>
                    <a:pt x="0" y="1427"/>
                  </a:lnTo>
                  <a:lnTo>
                    <a:pt x="400" y="1701"/>
                  </a:lnTo>
                  <a:lnTo>
                    <a:pt x="788" y="1541"/>
                  </a:lnTo>
                  <a:lnTo>
                    <a:pt x="1256" y="1598"/>
                  </a:lnTo>
                  <a:lnTo>
                    <a:pt x="1644" y="1541"/>
                  </a:lnTo>
                  <a:lnTo>
                    <a:pt x="2157" y="1701"/>
                  </a:lnTo>
                  <a:lnTo>
                    <a:pt x="2192" y="1438"/>
                  </a:lnTo>
                  <a:lnTo>
                    <a:pt x="2020" y="1164"/>
                  </a:lnTo>
                  <a:lnTo>
                    <a:pt x="2226" y="1016"/>
                  </a:lnTo>
                  <a:lnTo>
                    <a:pt x="2329" y="67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9" name="Google Shape;1439;p39"/>
            <p:cNvSpPr/>
            <p:nvPr/>
          </p:nvSpPr>
          <p:spPr>
            <a:xfrm>
              <a:off x="4009275" y="2012550"/>
              <a:ext cx="113000" cy="63350"/>
            </a:xfrm>
            <a:custGeom>
              <a:avLst/>
              <a:gdLst/>
              <a:ahLst/>
              <a:cxnLst/>
              <a:rect l="l" t="t" r="r" b="b"/>
              <a:pathLst>
                <a:path w="4520" h="2534" extrusionOk="0">
                  <a:moveTo>
                    <a:pt x="3093" y="0"/>
                  </a:moveTo>
                  <a:lnTo>
                    <a:pt x="2865" y="57"/>
                  </a:lnTo>
                  <a:lnTo>
                    <a:pt x="2717" y="263"/>
                  </a:lnTo>
                  <a:lnTo>
                    <a:pt x="2408" y="366"/>
                  </a:lnTo>
                  <a:lnTo>
                    <a:pt x="2317" y="308"/>
                  </a:lnTo>
                  <a:lnTo>
                    <a:pt x="1998" y="457"/>
                  </a:lnTo>
                  <a:lnTo>
                    <a:pt x="1724" y="480"/>
                  </a:lnTo>
                  <a:lnTo>
                    <a:pt x="1678" y="651"/>
                  </a:lnTo>
                  <a:lnTo>
                    <a:pt x="1096" y="765"/>
                  </a:lnTo>
                  <a:lnTo>
                    <a:pt x="822" y="662"/>
                  </a:lnTo>
                  <a:lnTo>
                    <a:pt x="457" y="434"/>
                  </a:lnTo>
                  <a:lnTo>
                    <a:pt x="423" y="811"/>
                  </a:lnTo>
                  <a:lnTo>
                    <a:pt x="23" y="811"/>
                  </a:lnTo>
                  <a:lnTo>
                    <a:pt x="183" y="993"/>
                  </a:lnTo>
                  <a:lnTo>
                    <a:pt x="0" y="1564"/>
                  </a:lnTo>
                  <a:lnTo>
                    <a:pt x="115" y="1575"/>
                  </a:lnTo>
                  <a:lnTo>
                    <a:pt x="286" y="1883"/>
                  </a:lnTo>
                  <a:lnTo>
                    <a:pt x="514" y="1997"/>
                  </a:lnTo>
                  <a:lnTo>
                    <a:pt x="1085" y="2363"/>
                  </a:lnTo>
                  <a:lnTo>
                    <a:pt x="1678" y="2534"/>
                  </a:lnTo>
                  <a:lnTo>
                    <a:pt x="1941" y="2408"/>
                  </a:lnTo>
                  <a:lnTo>
                    <a:pt x="1941" y="2408"/>
                  </a:lnTo>
                  <a:lnTo>
                    <a:pt x="2465" y="2180"/>
                  </a:lnTo>
                  <a:lnTo>
                    <a:pt x="2922" y="2203"/>
                  </a:lnTo>
                  <a:lnTo>
                    <a:pt x="3458" y="2055"/>
                  </a:lnTo>
                  <a:lnTo>
                    <a:pt x="3835" y="1438"/>
                  </a:lnTo>
                  <a:lnTo>
                    <a:pt x="4109" y="833"/>
                  </a:lnTo>
                  <a:lnTo>
                    <a:pt x="4520" y="651"/>
                  </a:lnTo>
                  <a:lnTo>
                    <a:pt x="4428" y="423"/>
                  </a:lnTo>
                  <a:lnTo>
                    <a:pt x="4018" y="183"/>
                  </a:lnTo>
                  <a:lnTo>
                    <a:pt x="3881" y="26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0" name="Google Shape;1440;p39"/>
            <p:cNvSpPr/>
            <p:nvPr/>
          </p:nvSpPr>
          <p:spPr>
            <a:xfrm>
              <a:off x="5628375" y="2987725"/>
              <a:ext cx="917850" cy="359500"/>
            </a:xfrm>
            <a:custGeom>
              <a:avLst/>
              <a:gdLst/>
              <a:ahLst/>
              <a:cxnLst/>
              <a:rect l="l" t="t" r="r" b="b"/>
              <a:pathLst>
                <a:path w="36714" h="14380" extrusionOk="0">
                  <a:moveTo>
                    <a:pt x="20040" y="14265"/>
                  </a:moveTo>
                  <a:lnTo>
                    <a:pt x="20109" y="14026"/>
                  </a:lnTo>
                  <a:lnTo>
                    <a:pt x="19858" y="13752"/>
                  </a:lnTo>
                  <a:lnTo>
                    <a:pt x="19458" y="13467"/>
                  </a:lnTo>
                  <a:lnTo>
                    <a:pt x="18694" y="13649"/>
                  </a:lnTo>
                  <a:lnTo>
                    <a:pt x="19698" y="14277"/>
                  </a:lnTo>
                  <a:close/>
                  <a:moveTo>
                    <a:pt x="23019" y="14185"/>
                  </a:moveTo>
                  <a:lnTo>
                    <a:pt x="23590" y="13501"/>
                  </a:lnTo>
                  <a:lnTo>
                    <a:pt x="23601" y="13227"/>
                  </a:lnTo>
                  <a:lnTo>
                    <a:pt x="23533" y="13044"/>
                  </a:lnTo>
                  <a:lnTo>
                    <a:pt x="22722" y="13409"/>
                  </a:lnTo>
                  <a:lnTo>
                    <a:pt x="22323" y="13969"/>
                  </a:lnTo>
                  <a:lnTo>
                    <a:pt x="22220" y="14265"/>
                  </a:lnTo>
                  <a:lnTo>
                    <a:pt x="22311" y="14380"/>
                  </a:lnTo>
                  <a:close/>
                  <a:moveTo>
                    <a:pt x="17941" y="12325"/>
                  </a:moveTo>
                  <a:lnTo>
                    <a:pt x="17712" y="12645"/>
                  </a:lnTo>
                  <a:lnTo>
                    <a:pt x="17267" y="12656"/>
                  </a:lnTo>
                  <a:lnTo>
                    <a:pt x="16959" y="13170"/>
                  </a:lnTo>
                  <a:lnTo>
                    <a:pt x="17381" y="13181"/>
                  </a:lnTo>
                  <a:lnTo>
                    <a:pt x="17941" y="13056"/>
                  </a:lnTo>
                  <a:lnTo>
                    <a:pt x="18888" y="12885"/>
                  </a:lnTo>
                  <a:lnTo>
                    <a:pt x="18717" y="12485"/>
                  </a:lnTo>
                  <a:lnTo>
                    <a:pt x="18215" y="12576"/>
                  </a:lnTo>
                  <a:close/>
                  <a:moveTo>
                    <a:pt x="21946" y="12325"/>
                  </a:moveTo>
                  <a:lnTo>
                    <a:pt x="21205" y="12656"/>
                  </a:lnTo>
                  <a:lnTo>
                    <a:pt x="20668" y="12725"/>
                  </a:lnTo>
                  <a:lnTo>
                    <a:pt x="20177" y="12451"/>
                  </a:lnTo>
                  <a:lnTo>
                    <a:pt x="19538" y="12645"/>
                  </a:lnTo>
                  <a:lnTo>
                    <a:pt x="19516" y="12964"/>
                  </a:lnTo>
                  <a:lnTo>
                    <a:pt x="20565" y="13079"/>
                  </a:lnTo>
                  <a:lnTo>
                    <a:pt x="21798" y="12827"/>
                  </a:lnTo>
                  <a:close/>
                  <a:moveTo>
                    <a:pt x="10614" y="11127"/>
                  </a:moveTo>
                  <a:lnTo>
                    <a:pt x="10511" y="10807"/>
                  </a:lnTo>
                  <a:lnTo>
                    <a:pt x="10180" y="10728"/>
                  </a:lnTo>
                  <a:lnTo>
                    <a:pt x="9553" y="10385"/>
                  </a:lnTo>
                  <a:lnTo>
                    <a:pt x="8583" y="10328"/>
                  </a:lnTo>
                  <a:lnTo>
                    <a:pt x="8001" y="11207"/>
                  </a:lnTo>
                  <a:lnTo>
                    <a:pt x="8731" y="11264"/>
                  </a:lnTo>
                  <a:lnTo>
                    <a:pt x="8845" y="11663"/>
                  </a:lnTo>
                  <a:lnTo>
                    <a:pt x="10272" y="12029"/>
                  </a:lnTo>
                  <a:lnTo>
                    <a:pt x="10614" y="11914"/>
                  </a:lnTo>
                  <a:lnTo>
                    <a:pt x="11196" y="12006"/>
                  </a:lnTo>
                  <a:lnTo>
                    <a:pt x="12098" y="12348"/>
                  </a:lnTo>
                  <a:lnTo>
                    <a:pt x="12839" y="12519"/>
                  </a:lnTo>
                  <a:lnTo>
                    <a:pt x="13661" y="12588"/>
                  </a:lnTo>
                  <a:lnTo>
                    <a:pt x="14391" y="12554"/>
                  </a:lnTo>
                  <a:lnTo>
                    <a:pt x="15236" y="12919"/>
                  </a:lnTo>
                  <a:lnTo>
                    <a:pt x="16172" y="12576"/>
                  </a:lnTo>
                  <a:lnTo>
                    <a:pt x="15236" y="12029"/>
                  </a:lnTo>
                  <a:lnTo>
                    <a:pt x="14049" y="11869"/>
                  </a:lnTo>
                  <a:lnTo>
                    <a:pt x="13787" y="11287"/>
                  </a:lnTo>
                  <a:lnTo>
                    <a:pt x="12326" y="10842"/>
                  </a:lnTo>
                  <a:lnTo>
                    <a:pt x="12132" y="11218"/>
                  </a:lnTo>
                  <a:close/>
                  <a:moveTo>
                    <a:pt x="31521" y="10613"/>
                  </a:moveTo>
                  <a:lnTo>
                    <a:pt x="31555" y="10191"/>
                  </a:lnTo>
                  <a:lnTo>
                    <a:pt x="31384" y="9917"/>
                  </a:lnTo>
                  <a:lnTo>
                    <a:pt x="31190" y="10237"/>
                  </a:lnTo>
                  <a:lnTo>
                    <a:pt x="31019" y="10545"/>
                  </a:lnTo>
                  <a:lnTo>
                    <a:pt x="31065" y="11230"/>
                  </a:lnTo>
                  <a:close/>
                  <a:moveTo>
                    <a:pt x="25678" y="8114"/>
                  </a:moveTo>
                  <a:lnTo>
                    <a:pt x="25473" y="7817"/>
                  </a:lnTo>
                  <a:lnTo>
                    <a:pt x="24662" y="7863"/>
                  </a:lnTo>
                  <a:lnTo>
                    <a:pt x="24799" y="8251"/>
                  </a:lnTo>
                  <a:lnTo>
                    <a:pt x="25359" y="8422"/>
                  </a:lnTo>
                  <a:close/>
                  <a:moveTo>
                    <a:pt x="28257" y="7772"/>
                  </a:moveTo>
                  <a:lnTo>
                    <a:pt x="27390" y="7521"/>
                  </a:lnTo>
                  <a:lnTo>
                    <a:pt x="26397" y="7566"/>
                  </a:lnTo>
                  <a:lnTo>
                    <a:pt x="26192" y="8057"/>
                  </a:lnTo>
                  <a:lnTo>
                    <a:pt x="26739" y="8091"/>
                  </a:lnTo>
                  <a:lnTo>
                    <a:pt x="27196" y="8034"/>
                  </a:lnTo>
                  <a:lnTo>
                    <a:pt x="27858" y="8103"/>
                  </a:lnTo>
                  <a:lnTo>
                    <a:pt x="28531" y="8479"/>
                  </a:lnTo>
                  <a:close/>
                  <a:moveTo>
                    <a:pt x="31247" y="6026"/>
                  </a:moveTo>
                  <a:lnTo>
                    <a:pt x="31133" y="5683"/>
                  </a:lnTo>
                  <a:lnTo>
                    <a:pt x="29855" y="5307"/>
                  </a:lnTo>
                  <a:lnTo>
                    <a:pt x="29444" y="5615"/>
                  </a:lnTo>
                  <a:lnTo>
                    <a:pt x="28360" y="5820"/>
                  </a:lnTo>
                  <a:lnTo>
                    <a:pt x="28679" y="6277"/>
                  </a:lnTo>
                  <a:lnTo>
                    <a:pt x="29398" y="6448"/>
                  </a:lnTo>
                  <a:lnTo>
                    <a:pt x="29695" y="6984"/>
                  </a:lnTo>
                  <a:lnTo>
                    <a:pt x="30882" y="6996"/>
                  </a:lnTo>
                  <a:lnTo>
                    <a:pt x="30939" y="7224"/>
                  </a:lnTo>
                  <a:lnTo>
                    <a:pt x="30369" y="7213"/>
                  </a:lnTo>
                  <a:lnTo>
                    <a:pt x="29478" y="7532"/>
                  </a:lnTo>
                  <a:lnTo>
                    <a:pt x="30083" y="7977"/>
                  </a:lnTo>
                  <a:lnTo>
                    <a:pt x="30072" y="8377"/>
                  </a:lnTo>
                  <a:lnTo>
                    <a:pt x="30243" y="8708"/>
                  </a:lnTo>
                  <a:lnTo>
                    <a:pt x="30540" y="8639"/>
                  </a:lnTo>
                  <a:lnTo>
                    <a:pt x="30791" y="8194"/>
                  </a:lnTo>
                  <a:lnTo>
                    <a:pt x="31966" y="9039"/>
                  </a:lnTo>
                  <a:lnTo>
                    <a:pt x="32617" y="9107"/>
                  </a:lnTo>
                  <a:lnTo>
                    <a:pt x="34135" y="9872"/>
                  </a:lnTo>
                  <a:lnTo>
                    <a:pt x="34454" y="10625"/>
                  </a:lnTo>
                  <a:lnTo>
                    <a:pt x="34602" y="11618"/>
                  </a:lnTo>
                  <a:lnTo>
                    <a:pt x="34077" y="11869"/>
                  </a:lnTo>
                  <a:lnTo>
                    <a:pt x="33678" y="12611"/>
                  </a:lnTo>
                  <a:lnTo>
                    <a:pt x="34682" y="12588"/>
                  </a:lnTo>
                  <a:lnTo>
                    <a:pt x="34911" y="12325"/>
                  </a:lnTo>
                  <a:lnTo>
                    <a:pt x="35698" y="12508"/>
                  </a:lnTo>
                  <a:lnTo>
                    <a:pt x="36360" y="13250"/>
                  </a:lnTo>
                  <a:lnTo>
                    <a:pt x="36565" y="10294"/>
                  </a:lnTo>
                  <a:lnTo>
                    <a:pt x="36714" y="7338"/>
                  </a:lnTo>
                  <a:lnTo>
                    <a:pt x="35858" y="7167"/>
                  </a:lnTo>
                  <a:lnTo>
                    <a:pt x="35276" y="6836"/>
                  </a:lnTo>
                  <a:lnTo>
                    <a:pt x="34602" y="6517"/>
                  </a:lnTo>
                  <a:lnTo>
                    <a:pt x="33883" y="6517"/>
                  </a:lnTo>
                  <a:lnTo>
                    <a:pt x="32948" y="7064"/>
                  </a:lnTo>
                  <a:lnTo>
                    <a:pt x="32252" y="8034"/>
                  </a:lnTo>
                  <a:lnTo>
                    <a:pt x="31430" y="7487"/>
                  </a:lnTo>
                  <a:close/>
                  <a:moveTo>
                    <a:pt x="24115" y="3686"/>
                  </a:moveTo>
                  <a:lnTo>
                    <a:pt x="23978" y="3481"/>
                  </a:lnTo>
                  <a:lnTo>
                    <a:pt x="23190" y="4143"/>
                  </a:lnTo>
                  <a:lnTo>
                    <a:pt x="22266" y="4188"/>
                  </a:lnTo>
                  <a:lnTo>
                    <a:pt x="21250" y="4051"/>
                  </a:lnTo>
                  <a:lnTo>
                    <a:pt x="20622" y="3789"/>
                  </a:lnTo>
                  <a:lnTo>
                    <a:pt x="19949" y="4474"/>
                  </a:lnTo>
                  <a:lnTo>
                    <a:pt x="19778" y="4839"/>
                  </a:lnTo>
                  <a:lnTo>
                    <a:pt x="19367" y="6208"/>
                  </a:lnTo>
                  <a:lnTo>
                    <a:pt x="19242" y="6927"/>
                  </a:lnTo>
                  <a:lnTo>
                    <a:pt x="18899" y="7521"/>
                  </a:lnTo>
                  <a:lnTo>
                    <a:pt x="19127" y="8137"/>
                  </a:lnTo>
                  <a:lnTo>
                    <a:pt x="19447" y="8148"/>
                  </a:lnTo>
                  <a:lnTo>
                    <a:pt x="19538" y="9016"/>
                  </a:lnTo>
                  <a:lnTo>
                    <a:pt x="19264" y="9860"/>
                  </a:lnTo>
                  <a:lnTo>
                    <a:pt x="19595" y="10134"/>
                  </a:lnTo>
                  <a:lnTo>
                    <a:pt x="20109" y="9986"/>
                  </a:lnTo>
                  <a:lnTo>
                    <a:pt x="20155" y="8696"/>
                  </a:lnTo>
                  <a:lnTo>
                    <a:pt x="20120" y="7635"/>
                  </a:lnTo>
                  <a:lnTo>
                    <a:pt x="20668" y="7361"/>
                  </a:lnTo>
                  <a:lnTo>
                    <a:pt x="20565" y="8251"/>
                  </a:lnTo>
                  <a:lnTo>
                    <a:pt x="21125" y="8776"/>
                  </a:lnTo>
                  <a:lnTo>
                    <a:pt x="21010" y="9130"/>
                  </a:lnTo>
                  <a:lnTo>
                    <a:pt x="21193" y="9381"/>
                  </a:lnTo>
                  <a:lnTo>
                    <a:pt x="21992" y="9039"/>
                  </a:lnTo>
                  <a:lnTo>
                    <a:pt x="21558" y="9780"/>
                  </a:lnTo>
                  <a:lnTo>
                    <a:pt x="21866" y="10089"/>
                  </a:lnTo>
                  <a:lnTo>
                    <a:pt x="22300" y="9815"/>
                  </a:lnTo>
                  <a:lnTo>
                    <a:pt x="22346" y="9233"/>
                  </a:lnTo>
                  <a:lnTo>
                    <a:pt x="21672" y="8183"/>
                  </a:lnTo>
                  <a:lnTo>
                    <a:pt x="21832" y="7863"/>
                  </a:lnTo>
                  <a:lnTo>
                    <a:pt x="21102" y="6711"/>
                  </a:lnTo>
                  <a:lnTo>
                    <a:pt x="21821" y="6357"/>
                  </a:lnTo>
                  <a:lnTo>
                    <a:pt x="22186" y="5820"/>
                  </a:lnTo>
                  <a:lnTo>
                    <a:pt x="22528" y="5957"/>
                  </a:lnTo>
                  <a:lnTo>
                    <a:pt x="22608" y="5535"/>
                  </a:lnTo>
                  <a:lnTo>
                    <a:pt x="21102" y="5843"/>
                  </a:lnTo>
                  <a:lnTo>
                    <a:pt x="20668" y="6254"/>
                  </a:lnTo>
                  <a:lnTo>
                    <a:pt x="19949" y="5455"/>
                  </a:lnTo>
                  <a:lnTo>
                    <a:pt x="20075" y="4770"/>
                  </a:lnTo>
                  <a:lnTo>
                    <a:pt x="20782" y="4622"/>
                  </a:lnTo>
                  <a:lnTo>
                    <a:pt x="22106" y="4588"/>
                  </a:lnTo>
                  <a:lnTo>
                    <a:pt x="22871" y="4770"/>
                  </a:lnTo>
                  <a:lnTo>
                    <a:pt x="23487" y="4588"/>
                  </a:lnTo>
                  <a:close/>
                  <a:moveTo>
                    <a:pt x="26888" y="3960"/>
                  </a:moveTo>
                  <a:lnTo>
                    <a:pt x="26796" y="3584"/>
                  </a:lnTo>
                  <a:lnTo>
                    <a:pt x="26329" y="3492"/>
                  </a:lnTo>
                  <a:lnTo>
                    <a:pt x="26260" y="3002"/>
                  </a:lnTo>
                  <a:lnTo>
                    <a:pt x="25998" y="3321"/>
                  </a:lnTo>
                  <a:lnTo>
                    <a:pt x="25861" y="4051"/>
                  </a:lnTo>
                  <a:lnTo>
                    <a:pt x="26100" y="5227"/>
                  </a:lnTo>
                  <a:lnTo>
                    <a:pt x="26420" y="5798"/>
                  </a:lnTo>
                  <a:lnTo>
                    <a:pt x="26648" y="5683"/>
                  </a:lnTo>
                  <a:lnTo>
                    <a:pt x="26317" y="5216"/>
                  </a:lnTo>
                  <a:lnTo>
                    <a:pt x="26443" y="4656"/>
                  </a:lnTo>
                  <a:lnTo>
                    <a:pt x="26854" y="4736"/>
                  </a:lnTo>
                  <a:close/>
                  <a:moveTo>
                    <a:pt x="18203" y="3310"/>
                  </a:moveTo>
                  <a:lnTo>
                    <a:pt x="18329" y="2899"/>
                  </a:lnTo>
                  <a:lnTo>
                    <a:pt x="17712" y="2043"/>
                  </a:lnTo>
                  <a:lnTo>
                    <a:pt x="18146" y="1221"/>
                  </a:lnTo>
                  <a:lnTo>
                    <a:pt x="17427" y="1073"/>
                  </a:lnTo>
                  <a:lnTo>
                    <a:pt x="16514" y="1073"/>
                  </a:lnTo>
                  <a:lnTo>
                    <a:pt x="16274" y="2100"/>
                  </a:lnTo>
                  <a:lnTo>
                    <a:pt x="15989" y="2420"/>
                  </a:lnTo>
                  <a:lnTo>
                    <a:pt x="15601" y="3686"/>
                  </a:lnTo>
                  <a:lnTo>
                    <a:pt x="14962" y="3869"/>
                  </a:lnTo>
                  <a:lnTo>
                    <a:pt x="14186" y="3618"/>
                  </a:lnTo>
                  <a:lnTo>
                    <a:pt x="13798" y="3698"/>
                  </a:lnTo>
                  <a:lnTo>
                    <a:pt x="13342" y="4154"/>
                  </a:lnTo>
                  <a:lnTo>
                    <a:pt x="12839" y="4097"/>
                  </a:lnTo>
                  <a:lnTo>
                    <a:pt x="12326" y="4268"/>
                  </a:lnTo>
                  <a:lnTo>
                    <a:pt x="11767" y="3766"/>
                  </a:lnTo>
                  <a:lnTo>
                    <a:pt x="11618" y="3161"/>
                  </a:lnTo>
                  <a:lnTo>
                    <a:pt x="11150" y="3755"/>
                  </a:lnTo>
                  <a:lnTo>
                    <a:pt x="11070" y="4599"/>
                  </a:lnTo>
                  <a:lnTo>
                    <a:pt x="11185" y="5398"/>
                  </a:lnTo>
                  <a:lnTo>
                    <a:pt x="11550" y="6163"/>
                  </a:lnTo>
                  <a:lnTo>
                    <a:pt x="11949" y="6425"/>
                  </a:lnTo>
                  <a:lnTo>
                    <a:pt x="12052" y="7635"/>
                  </a:lnTo>
                  <a:lnTo>
                    <a:pt x="12702" y="7749"/>
                  </a:lnTo>
                  <a:lnTo>
                    <a:pt x="13216" y="7692"/>
                  </a:lnTo>
                  <a:lnTo>
                    <a:pt x="13501" y="8137"/>
                  </a:lnTo>
                  <a:lnTo>
                    <a:pt x="14460" y="7806"/>
                  </a:lnTo>
                  <a:lnTo>
                    <a:pt x="14859" y="8091"/>
                  </a:lnTo>
                  <a:lnTo>
                    <a:pt x="15430" y="8148"/>
                  </a:lnTo>
                  <a:lnTo>
                    <a:pt x="15715" y="8708"/>
                  </a:lnTo>
                  <a:lnTo>
                    <a:pt x="16640" y="8297"/>
                  </a:lnTo>
                  <a:lnTo>
                    <a:pt x="16754" y="8616"/>
                  </a:lnTo>
                  <a:lnTo>
                    <a:pt x="17108" y="7235"/>
                  </a:lnTo>
                  <a:lnTo>
                    <a:pt x="17153" y="6323"/>
                  </a:lnTo>
                  <a:lnTo>
                    <a:pt x="17941" y="5706"/>
                  </a:lnTo>
                  <a:lnTo>
                    <a:pt x="17906" y="4885"/>
                  </a:lnTo>
                  <a:lnTo>
                    <a:pt x="18169" y="4268"/>
                  </a:lnTo>
                  <a:lnTo>
                    <a:pt x="19127" y="4154"/>
                  </a:lnTo>
                  <a:close/>
                  <a:moveTo>
                    <a:pt x="8400" y="10294"/>
                  </a:moveTo>
                  <a:lnTo>
                    <a:pt x="8503" y="8890"/>
                  </a:lnTo>
                  <a:lnTo>
                    <a:pt x="8742" y="7749"/>
                  </a:lnTo>
                  <a:lnTo>
                    <a:pt x="8366" y="7178"/>
                  </a:lnTo>
                  <a:lnTo>
                    <a:pt x="7784" y="7110"/>
                  </a:lnTo>
                  <a:lnTo>
                    <a:pt x="7510" y="6596"/>
                  </a:lnTo>
                  <a:lnTo>
                    <a:pt x="7384" y="5969"/>
                  </a:lnTo>
                  <a:lnTo>
                    <a:pt x="7099" y="5934"/>
                  </a:lnTo>
                  <a:lnTo>
                    <a:pt x="6643" y="5626"/>
                  </a:lnTo>
                  <a:lnTo>
                    <a:pt x="6973" y="4885"/>
                  </a:lnTo>
                  <a:lnTo>
                    <a:pt x="6357" y="4462"/>
                  </a:lnTo>
                  <a:lnTo>
                    <a:pt x="5889" y="3709"/>
                  </a:lnTo>
                  <a:lnTo>
                    <a:pt x="5205" y="3081"/>
                  </a:lnTo>
                  <a:lnTo>
                    <a:pt x="4394" y="3070"/>
                  </a:lnTo>
                  <a:lnTo>
                    <a:pt x="3607" y="2100"/>
                  </a:lnTo>
                  <a:lnTo>
                    <a:pt x="3150" y="1712"/>
                  </a:lnTo>
                  <a:lnTo>
                    <a:pt x="2511" y="1107"/>
                  </a:lnTo>
                  <a:lnTo>
                    <a:pt x="1770" y="217"/>
                  </a:lnTo>
                  <a:lnTo>
                    <a:pt x="514" y="46"/>
                  </a:lnTo>
                  <a:lnTo>
                    <a:pt x="1" y="0"/>
                  </a:lnTo>
                  <a:lnTo>
                    <a:pt x="81" y="457"/>
                  </a:lnTo>
                  <a:lnTo>
                    <a:pt x="948" y="1461"/>
                  </a:lnTo>
                  <a:lnTo>
                    <a:pt x="1576" y="1974"/>
                  </a:lnTo>
                  <a:lnTo>
                    <a:pt x="2021" y="2762"/>
                  </a:lnTo>
                  <a:lnTo>
                    <a:pt x="2751" y="3333"/>
                  </a:lnTo>
                  <a:lnTo>
                    <a:pt x="3059" y="4029"/>
                  </a:lnTo>
                  <a:lnTo>
                    <a:pt x="3310" y="4816"/>
                  </a:lnTo>
                  <a:lnTo>
                    <a:pt x="4006" y="5569"/>
                  </a:lnTo>
                  <a:lnTo>
                    <a:pt x="4588" y="6836"/>
                  </a:lnTo>
                  <a:lnTo>
                    <a:pt x="4976" y="7521"/>
                  </a:lnTo>
                  <a:lnTo>
                    <a:pt x="5558" y="8263"/>
                  </a:lnTo>
                  <a:lnTo>
                    <a:pt x="5878" y="8799"/>
                  </a:lnTo>
                  <a:lnTo>
                    <a:pt x="6871" y="9541"/>
                  </a:lnTo>
                  <a:lnTo>
                    <a:pt x="7510" y="1030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1" name="Google Shape;1441;p39"/>
            <p:cNvSpPr/>
            <p:nvPr/>
          </p:nvSpPr>
          <p:spPr>
            <a:xfrm>
              <a:off x="5054350" y="2306700"/>
              <a:ext cx="552950" cy="624825"/>
            </a:xfrm>
            <a:custGeom>
              <a:avLst/>
              <a:gdLst/>
              <a:ahLst/>
              <a:cxnLst/>
              <a:rect l="l" t="t" r="r" b="b"/>
              <a:pathLst>
                <a:path w="22118" h="24993" extrusionOk="0">
                  <a:moveTo>
                    <a:pt x="9073" y="4816"/>
                  </a:moveTo>
                  <a:lnTo>
                    <a:pt x="7863" y="4189"/>
                  </a:lnTo>
                  <a:lnTo>
                    <a:pt x="6985" y="3618"/>
                  </a:lnTo>
                  <a:lnTo>
                    <a:pt x="6517" y="2625"/>
                  </a:lnTo>
                  <a:lnTo>
                    <a:pt x="7110" y="2751"/>
                  </a:lnTo>
                  <a:lnTo>
                    <a:pt x="7019" y="2283"/>
                  </a:lnTo>
                  <a:lnTo>
                    <a:pt x="6597" y="1815"/>
                  </a:lnTo>
                  <a:lnTo>
                    <a:pt x="6482" y="1073"/>
                  </a:lnTo>
                  <a:lnTo>
                    <a:pt x="5398" y="0"/>
                  </a:lnTo>
                  <a:lnTo>
                    <a:pt x="4873" y="765"/>
                  </a:lnTo>
                  <a:lnTo>
                    <a:pt x="4052" y="913"/>
                  </a:lnTo>
                  <a:lnTo>
                    <a:pt x="2842" y="685"/>
                  </a:lnTo>
                  <a:lnTo>
                    <a:pt x="2568" y="1084"/>
                  </a:lnTo>
                  <a:lnTo>
                    <a:pt x="3025" y="1883"/>
                  </a:lnTo>
                  <a:lnTo>
                    <a:pt x="3447" y="2500"/>
                  </a:lnTo>
                  <a:lnTo>
                    <a:pt x="4154" y="2933"/>
                  </a:lnTo>
                  <a:lnTo>
                    <a:pt x="3629" y="3470"/>
                  </a:lnTo>
                  <a:lnTo>
                    <a:pt x="3766" y="4109"/>
                  </a:lnTo>
                  <a:lnTo>
                    <a:pt x="3207" y="5010"/>
                  </a:lnTo>
                  <a:lnTo>
                    <a:pt x="2910" y="5935"/>
                  </a:lnTo>
                  <a:lnTo>
                    <a:pt x="2271" y="6893"/>
                  </a:lnTo>
                  <a:lnTo>
                    <a:pt x="1358" y="6813"/>
                  </a:lnTo>
                  <a:lnTo>
                    <a:pt x="662" y="7761"/>
                  </a:lnTo>
                  <a:lnTo>
                    <a:pt x="1233" y="8171"/>
                  </a:lnTo>
                  <a:lnTo>
                    <a:pt x="1415" y="8868"/>
                  </a:lnTo>
                  <a:lnTo>
                    <a:pt x="1918" y="9324"/>
                  </a:lnTo>
                  <a:lnTo>
                    <a:pt x="2169" y="10111"/>
                  </a:lnTo>
                  <a:lnTo>
                    <a:pt x="457" y="10111"/>
                  </a:lnTo>
                  <a:lnTo>
                    <a:pt x="0" y="10716"/>
                  </a:lnTo>
                  <a:lnTo>
                    <a:pt x="1016" y="11481"/>
                  </a:lnTo>
                  <a:lnTo>
                    <a:pt x="1290" y="11835"/>
                  </a:lnTo>
                  <a:lnTo>
                    <a:pt x="948" y="12166"/>
                  </a:lnTo>
                  <a:lnTo>
                    <a:pt x="2089" y="13261"/>
                  </a:lnTo>
                  <a:lnTo>
                    <a:pt x="2659" y="13375"/>
                  </a:lnTo>
                  <a:lnTo>
                    <a:pt x="3744" y="12839"/>
                  </a:lnTo>
                  <a:lnTo>
                    <a:pt x="3983" y="13672"/>
                  </a:lnTo>
                  <a:lnTo>
                    <a:pt x="4097" y="14790"/>
                  </a:lnTo>
                  <a:lnTo>
                    <a:pt x="4451" y="15943"/>
                  </a:lnTo>
                  <a:lnTo>
                    <a:pt x="4965" y="17701"/>
                  </a:lnTo>
                  <a:lnTo>
                    <a:pt x="5798" y="18956"/>
                  </a:lnTo>
                  <a:lnTo>
                    <a:pt x="5980" y="19515"/>
                  </a:lnTo>
                  <a:lnTo>
                    <a:pt x="6266" y="20656"/>
                  </a:lnTo>
                  <a:lnTo>
                    <a:pt x="6745" y="21524"/>
                  </a:lnTo>
                  <a:lnTo>
                    <a:pt x="7064" y="21957"/>
                  </a:lnTo>
                  <a:lnTo>
                    <a:pt x="7418" y="22870"/>
                  </a:lnTo>
                  <a:lnTo>
                    <a:pt x="7863" y="24137"/>
                  </a:lnTo>
                  <a:lnTo>
                    <a:pt x="8651" y="24993"/>
                  </a:lnTo>
                  <a:lnTo>
                    <a:pt x="8959" y="24730"/>
                  </a:lnTo>
                  <a:lnTo>
                    <a:pt x="9199" y="24103"/>
                  </a:lnTo>
                  <a:lnTo>
                    <a:pt x="9918" y="23852"/>
                  </a:lnTo>
                  <a:lnTo>
                    <a:pt x="9655" y="23555"/>
                  </a:lnTo>
                  <a:lnTo>
                    <a:pt x="9975" y="22870"/>
                  </a:lnTo>
                  <a:lnTo>
                    <a:pt x="10385" y="22825"/>
                  </a:lnTo>
                  <a:lnTo>
                    <a:pt x="10283" y="21284"/>
                  </a:lnTo>
                  <a:lnTo>
                    <a:pt x="10557" y="20417"/>
                  </a:lnTo>
                  <a:lnTo>
                    <a:pt x="10454" y="19652"/>
                  </a:lnTo>
                  <a:lnTo>
                    <a:pt x="10191" y="18488"/>
                  </a:lnTo>
                  <a:lnTo>
                    <a:pt x="10363" y="17792"/>
                  </a:lnTo>
                  <a:lnTo>
                    <a:pt x="10716" y="17746"/>
                  </a:lnTo>
                  <a:lnTo>
                    <a:pt x="11401" y="17415"/>
                  </a:lnTo>
                  <a:lnTo>
                    <a:pt x="11766" y="17187"/>
                  </a:lnTo>
                  <a:lnTo>
                    <a:pt x="11732" y="16776"/>
                  </a:lnTo>
                  <a:lnTo>
                    <a:pt x="12440" y="16171"/>
                  </a:lnTo>
                  <a:lnTo>
                    <a:pt x="12965" y="15601"/>
                  </a:lnTo>
                  <a:lnTo>
                    <a:pt x="13729" y="14539"/>
                  </a:lnTo>
                  <a:lnTo>
                    <a:pt x="14779" y="13935"/>
                  </a:lnTo>
                  <a:lnTo>
                    <a:pt x="15121" y="13398"/>
                  </a:lnTo>
                  <a:lnTo>
                    <a:pt x="14996" y="12713"/>
                  </a:lnTo>
                  <a:lnTo>
                    <a:pt x="15932" y="12519"/>
                  </a:lnTo>
                  <a:lnTo>
                    <a:pt x="16468" y="12542"/>
                  </a:lnTo>
                  <a:lnTo>
                    <a:pt x="16537" y="12200"/>
                  </a:lnTo>
                  <a:lnTo>
                    <a:pt x="16308" y="11458"/>
                  </a:lnTo>
                  <a:lnTo>
                    <a:pt x="15932" y="10773"/>
                  </a:lnTo>
                  <a:lnTo>
                    <a:pt x="15989" y="10226"/>
                  </a:lnTo>
                  <a:lnTo>
                    <a:pt x="15464" y="9986"/>
                  </a:lnTo>
                  <a:lnTo>
                    <a:pt x="15578" y="9655"/>
                  </a:lnTo>
                  <a:lnTo>
                    <a:pt x="16023" y="9313"/>
                  </a:lnTo>
                  <a:lnTo>
                    <a:pt x="15361" y="8833"/>
                  </a:lnTo>
                  <a:lnTo>
                    <a:pt x="15532" y="8217"/>
                  </a:lnTo>
                  <a:lnTo>
                    <a:pt x="16217" y="8605"/>
                  </a:lnTo>
                  <a:lnTo>
                    <a:pt x="16605" y="8662"/>
                  </a:lnTo>
                  <a:lnTo>
                    <a:pt x="16776" y="9290"/>
                  </a:lnTo>
                  <a:lnTo>
                    <a:pt x="17552" y="9415"/>
                  </a:lnTo>
                  <a:lnTo>
                    <a:pt x="18260" y="9404"/>
                  </a:lnTo>
                  <a:lnTo>
                    <a:pt x="18751" y="9552"/>
                  </a:lnTo>
                  <a:lnTo>
                    <a:pt x="18522" y="10317"/>
                  </a:lnTo>
                  <a:lnTo>
                    <a:pt x="18180" y="10374"/>
                  </a:lnTo>
                  <a:lnTo>
                    <a:pt x="18020" y="10888"/>
                  </a:lnTo>
                  <a:lnTo>
                    <a:pt x="18522" y="11355"/>
                  </a:lnTo>
                  <a:lnTo>
                    <a:pt x="18545" y="10785"/>
                  </a:lnTo>
                  <a:lnTo>
                    <a:pt x="18762" y="10773"/>
                  </a:lnTo>
                  <a:lnTo>
                    <a:pt x="19401" y="12211"/>
                  </a:lnTo>
                  <a:lnTo>
                    <a:pt x="19743" y="11994"/>
                  </a:lnTo>
                  <a:lnTo>
                    <a:pt x="19618" y="11606"/>
                  </a:lnTo>
                  <a:lnTo>
                    <a:pt x="19743" y="11310"/>
                  </a:lnTo>
                  <a:lnTo>
                    <a:pt x="19618" y="10374"/>
                  </a:lnTo>
                  <a:lnTo>
                    <a:pt x="20280" y="10568"/>
                  </a:lnTo>
                  <a:lnTo>
                    <a:pt x="20485" y="9826"/>
                  </a:lnTo>
                  <a:lnTo>
                    <a:pt x="20451" y="9381"/>
                  </a:lnTo>
                  <a:lnTo>
                    <a:pt x="20748" y="8616"/>
                  </a:lnTo>
                  <a:lnTo>
                    <a:pt x="20611" y="8103"/>
                  </a:lnTo>
                  <a:lnTo>
                    <a:pt x="21489" y="7475"/>
                  </a:lnTo>
                  <a:lnTo>
                    <a:pt x="22071" y="7635"/>
                  </a:lnTo>
                  <a:lnTo>
                    <a:pt x="21889" y="7076"/>
                  </a:lnTo>
                  <a:lnTo>
                    <a:pt x="22117" y="6905"/>
                  </a:lnTo>
                  <a:lnTo>
                    <a:pt x="21980" y="6562"/>
                  </a:lnTo>
                  <a:lnTo>
                    <a:pt x="21113" y="6437"/>
                  </a:lnTo>
                  <a:lnTo>
                    <a:pt x="21284" y="6049"/>
                  </a:lnTo>
                  <a:lnTo>
                    <a:pt x="20782" y="5490"/>
                  </a:lnTo>
                  <a:lnTo>
                    <a:pt x="20325" y="5866"/>
                  </a:lnTo>
                  <a:lnTo>
                    <a:pt x="19629" y="5649"/>
                  </a:lnTo>
                  <a:lnTo>
                    <a:pt x="18876" y="6220"/>
                  </a:lnTo>
                  <a:lnTo>
                    <a:pt x="18317" y="6905"/>
                  </a:lnTo>
                  <a:lnTo>
                    <a:pt x="17723" y="7019"/>
                  </a:lnTo>
                  <a:lnTo>
                    <a:pt x="18100" y="7304"/>
                  </a:lnTo>
                  <a:lnTo>
                    <a:pt x="18157" y="7863"/>
                  </a:lnTo>
                  <a:lnTo>
                    <a:pt x="17529" y="7886"/>
                  </a:lnTo>
                  <a:lnTo>
                    <a:pt x="16868" y="7829"/>
                  </a:lnTo>
                  <a:lnTo>
                    <a:pt x="16411" y="7977"/>
                  </a:lnTo>
                  <a:lnTo>
                    <a:pt x="15624" y="7612"/>
                  </a:lnTo>
                  <a:lnTo>
                    <a:pt x="15578" y="7441"/>
                  </a:lnTo>
                  <a:lnTo>
                    <a:pt x="15361" y="6722"/>
                  </a:lnTo>
                  <a:lnTo>
                    <a:pt x="14939" y="6916"/>
                  </a:lnTo>
                  <a:lnTo>
                    <a:pt x="14950" y="7304"/>
                  </a:lnTo>
                  <a:lnTo>
                    <a:pt x="15167" y="7886"/>
                  </a:lnTo>
                  <a:lnTo>
                    <a:pt x="15156" y="8240"/>
                  </a:lnTo>
                  <a:lnTo>
                    <a:pt x="14494" y="8263"/>
                  </a:lnTo>
                  <a:lnTo>
                    <a:pt x="13524" y="8046"/>
                  </a:lnTo>
                  <a:lnTo>
                    <a:pt x="12907" y="7955"/>
                  </a:lnTo>
                  <a:lnTo>
                    <a:pt x="12371" y="7498"/>
                  </a:lnTo>
                  <a:lnTo>
                    <a:pt x="11287" y="7373"/>
                  </a:lnTo>
                  <a:lnTo>
                    <a:pt x="10191" y="6870"/>
                  </a:lnTo>
                  <a:lnTo>
                    <a:pt x="9358" y="6437"/>
                  </a:lnTo>
                  <a:lnTo>
                    <a:pt x="8548" y="6072"/>
                  </a:lnTo>
                  <a:lnTo>
                    <a:pt x="8674" y="523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2" name="Google Shape;1442;p39"/>
            <p:cNvSpPr/>
            <p:nvPr/>
          </p:nvSpPr>
          <p:spPr>
            <a:xfrm>
              <a:off x="3550225" y="1870750"/>
              <a:ext cx="68775" cy="74775"/>
            </a:xfrm>
            <a:custGeom>
              <a:avLst/>
              <a:gdLst/>
              <a:ahLst/>
              <a:cxnLst/>
              <a:rect l="l" t="t" r="r" b="b"/>
              <a:pathLst>
                <a:path w="2751" h="2991" extrusionOk="0">
                  <a:moveTo>
                    <a:pt x="2648" y="1085"/>
                  </a:moveTo>
                  <a:lnTo>
                    <a:pt x="2157" y="902"/>
                  </a:lnTo>
                  <a:lnTo>
                    <a:pt x="1735" y="913"/>
                  </a:lnTo>
                  <a:lnTo>
                    <a:pt x="1895" y="457"/>
                  </a:lnTo>
                  <a:lnTo>
                    <a:pt x="1781" y="1"/>
                  </a:lnTo>
                  <a:lnTo>
                    <a:pt x="1256" y="400"/>
                  </a:lnTo>
                  <a:lnTo>
                    <a:pt x="297" y="1073"/>
                  </a:lnTo>
                  <a:lnTo>
                    <a:pt x="594" y="1941"/>
                  </a:lnTo>
                  <a:lnTo>
                    <a:pt x="0" y="2854"/>
                  </a:lnTo>
                  <a:lnTo>
                    <a:pt x="959" y="2990"/>
                  </a:lnTo>
                  <a:lnTo>
                    <a:pt x="2191" y="2477"/>
                  </a:lnTo>
                  <a:lnTo>
                    <a:pt x="2751" y="170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3" name="Google Shape;1443;p39"/>
            <p:cNvSpPr/>
            <p:nvPr/>
          </p:nvSpPr>
          <p:spPr>
            <a:xfrm>
              <a:off x="4538525" y="2209700"/>
              <a:ext cx="412575" cy="333525"/>
            </a:xfrm>
            <a:custGeom>
              <a:avLst/>
              <a:gdLst/>
              <a:ahLst/>
              <a:cxnLst/>
              <a:rect l="l" t="t" r="r" b="b"/>
              <a:pathLst>
                <a:path w="16503" h="13341" extrusionOk="0">
                  <a:moveTo>
                    <a:pt x="1096" y="753"/>
                  </a:moveTo>
                  <a:lnTo>
                    <a:pt x="639" y="343"/>
                  </a:lnTo>
                  <a:lnTo>
                    <a:pt x="468" y="0"/>
                  </a:lnTo>
                  <a:lnTo>
                    <a:pt x="0" y="251"/>
                  </a:lnTo>
                  <a:lnTo>
                    <a:pt x="411" y="1301"/>
                  </a:lnTo>
                  <a:lnTo>
                    <a:pt x="308" y="1586"/>
                  </a:lnTo>
                  <a:lnTo>
                    <a:pt x="833" y="2328"/>
                  </a:lnTo>
                  <a:lnTo>
                    <a:pt x="833" y="2328"/>
                  </a:lnTo>
                  <a:lnTo>
                    <a:pt x="1506" y="3435"/>
                  </a:lnTo>
                  <a:lnTo>
                    <a:pt x="2031" y="3709"/>
                  </a:lnTo>
                  <a:lnTo>
                    <a:pt x="2180" y="4245"/>
                  </a:lnTo>
                  <a:lnTo>
                    <a:pt x="1849" y="4565"/>
                  </a:lnTo>
                  <a:lnTo>
                    <a:pt x="1780" y="5273"/>
                  </a:lnTo>
                  <a:lnTo>
                    <a:pt x="2431" y="6151"/>
                  </a:lnTo>
                  <a:lnTo>
                    <a:pt x="3435" y="6631"/>
                  </a:lnTo>
                  <a:lnTo>
                    <a:pt x="3937" y="7327"/>
                  </a:lnTo>
                  <a:lnTo>
                    <a:pt x="3903" y="7989"/>
                  </a:lnTo>
                  <a:lnTo>
                    <a:pt x="4143" y="7989"/>
                  </a:lnTo>
                  <a:lnTo>
                    <a:pt x="4223" y="8457"/>
                  </a:lnTo>
                  <a:lnTo>
                    <a:pt x="4702" y="8947"/>
                  </a:lnTo>
                  <a:lnTo>
                    <a:pt x="4942" y="8582"/>
                  </a:lnTo>
                  <a:lnTo>
                    <a:pt x="5478" y="8890"/>
                  </a:lnTo>
                  <a:lnTo>
                    <a:pt x="5877" y="8742"/>
                  </a:lnTo>
                  <a:lnTo>
                    <a:pt x="6596" y="9940"/>
                  </a:lnTo>
                  <a:lnTo>
                    <a:pt x="7213" y="10807"/>
                  </a:lnTo>
                  <a:lnTo>
                    <a:pt x="8000" y="11070"/>
                  </a:lnTo>
                  <a:lnTo>
                    <a:pt x="8867" y="11766"/>
                  </a:lnTo>
                  <a:lnTo>
                    <a:pt x="9849" y="12063"/>
                  </a:lnTo>
                  <a:lnTo>
                    <a:pt x="10579" y="11629"/>
                  </a:lnTo>
                  <a:lnTo>
                    <a:pt x="11150" y="11469"/>
                  </a:lnTo>
                  <a:lnTo>
                    <a:pt x="11549" y="11629"/>
                  </a:lnTo>
                  <a:lnTo>
                    <a:pt x="12006" y="12736"/>
                  </a:lnTo>
                  <a:lnTo>
                    <a:pt x="12907" y="12850"/>
                  </a:lnTo>
                  <a:lnTo>
                    <a:pt x="13775" y="13067"/>
                  </a:lnTo>
                  <a:lnTo>
                    <a:pt x="15270" y="13341"/>
                  </a:lnTo>
                  <a:lnTo>
                    <a:pt x="15441" y="12280"/>
                  </a:lnTo>
                  <a:lnTo>
                    <a:pt x="16502" y="11812"/>
                  </a:lnTo>
                  <a:lnTo>
                    <a:pt x="16377" y="11401"/>
                  </a:lnTo>
                  <a:lnTo>
                    <a:pt x="15989" y="11253"/>
                  </a:lnTo>
                  <a:lnTo>
                    <a:pt x="15840" y="10442"/>
                  </a:lnTo>
                  <a:lnTo>
                    <a:pt x="15041" y="10054"/>
                  </a:lnTo>
                  <a:lnTo>
                    <a:pt x="14642" y="9495"/>
                  </a:lnTo>
                  <a:lnTo>
                    <a:pt x="14185" y="9027"/>
                  </a:lnTo>
                  <a:lnTo>
                    <a:pt x="14745" y="8206"/>
                  </a:lnTo>
                  <a:lnTo>
                    <a:pt x="14585" y="7635"/>
                  </a:lnTo>
                  <a:lnTo>
                    <a:pt x="13980" y="7475"/>
                  </a:lnTo>
                  <a:lnTo>
                    <a:pt x="13820" y="6905"/>
                  </a:lnTo>
                  <a:lnTo>
                    <a:pt x="13432" y="6174"/>
                  </a:lnTo>
                  <a:lnTo>
                    <a:pt x="13660" y="5672"/>
                  </a:lnTo>
                  <a:lnTo>
                    <a:pt x="13307" y="5546"/>
                  </a:lnTo>
                  <a:lnTo>
                    <a:pt x="13375" y="4873"/>
                  </a:lnTo>
                  <a:lnTo>
                    <a:pt x="13444" y="3732"/>
                  </a:lnTo>
                  <a:lnTo>
                    <a:pt x="13215" y="2956"/>
                  </a:lnTo>
                  <a:lnTo>
                    <a:pt x="12668" y="2922"/>
                  </a:lnTo>
                  <a:lnTo>
                    <a:pt x="11618" y="2111"/>
                  </a:lnTo>
                  <a:lnTo>
                    <a:pt x="11013" y="2009"/>
                  </a:lnTo>
                  <a:lnTo>
                    <a:pt x="10077" y="1541"/>
                  </a:lnTo>
                  <a:lnTo>
                    <a:pt x="9541" y="1450"/>
                  </a:lnTo>
                  <a:lnTo>
                    <a:pt x="9244" y="1621"/>
                  </a:lnTo>
                  <a:lnTo>
                    <a:pt x="8742" y="1598"/>
                  </a:lnTo>
                  <a:lnTo>
                    <a:pt x="8308" y="2123"/>
                  </a:lnTo>
                  <a:lnTo>
                    <a:pt x="7680" y="2294"/>
                  </a:lnTo>
                  <a:lnTo>
                    <a:pt x="7658" y="2522"/>
                  </a:lnTo>
                  <a:lnTo>
                    <a:pt x="6528" y="2762"/>
                  </a:lnTo>
                  <a:lnTo>
                    <a:pt x="5444" y="2614"/>
                  </a:lnTo>
                  <a:lnTo>
                    <a:pt x="4827" y="2134"/>
                  </a:lnTo>
                  <a:lnTo>
                    <a:pt x="4086" y="1952"/>
                  </a:lnTo>
                  <a:lnTo>
                    <a:pt x="3732" y="1267"/>
                  </a:lnTo>
                  <a:lnTo>
                    <a:pt x="3549" y="1313"/>
                  </a:lnTo>
                  <a:lnTo>
                    <a:pt x="3001" y="822"/>
                  </a:lnTo>
                  <a:lnTo>
                    <a:pt x="3173" y="388"/>
                  </a:lnTo>
                  <a:lnTo>
                    <a:pt x="2910" y="114"/>
                  </a:lnTo>
                  <a:lnTo>
                    <a:pt x="2636" y="183"/>
                  </a:lnTo>
                  <a:lnTo>
                    <a:pt x="1883" y="856"/>
                  </a:lnTo>
                  <a:lnTo>
                    <a:pt x="1621" y="87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4" name="Google Shape;1444;p39"/>
            <p:cNvSpPr/>
            <p:nvPr/>
          </p:nvSpPr>
          <p:spPr>
            <a:xfrm>
              <a:off x="4458925" y="2262750"/>
              <a:ext cx="197150" cy="189200"/>
            </a:xfrm>
            <a:custGeom>
              <a:avLst/>
              <a:gdLst/>
              <a:ahLst/>
              <a:cxnLst/>
              <a:rect l="l" t="t" r="r" b="b"/>
              <a:pathLst>
                <a:path w="7886" h="7568" extrusionOk="0">
                  <a:moveTo>
                    <a:pt x="3389" y="126"/>
                  </a:moveTo>
                  <a:lnTo>
                    <a:pt x="2511" y="1"/>
                  </a:lnTo>
                  <a:lnTo>
                    <a:pt x="2214" y="149"/>
                  </a:lnTo>
                  <a:lnTo>
                    <a:pt x="1906" y="731"/>
                  </a:lnTo>
                  <a:lnTo>
                    <a:pt x="1529" y="959"/>
                  </a:lnTo>
                  <a:lnTo>
                    <a:pt x="1700" y="1633"/>
                  </a:lnTo>
                  <a:lnTo>
                    <a:pt x="1564" y="2740"/>
                  </a:lnTo>
                  <a:lnTo>
                    <a:pt x="0" y="3698"/>
                  </a:lnTo>
                  <a:lnTo>
                    <a:pt x="434" y="4794"/>
                  </a:lnTo>
                  <a:lnTo>
                    <a:pt x="1392" y="5034"/>
                  </a:lnTo>
                  <a:lnTo>
                    <a:pt x="2613" y="5684"/>
                  </a:lnTo>
                  <a:lnTo>
                    <a:pt x="4987" y="7487"/>
                  </a:lnTo>
                  <a:lnTo>
                    <a:pt x="6448" y="7567"/>
                  </a:lnTo>
                  <a:lnTo>
                    <a:pt x="6904" y="6688"/>
                  </a:lnTo>
                  <a:lnTo>
                    <a:pt x="7429" y="6768"/>
                  </a:lnTo>
                  <a:lnTo>
                    <a:pt x="7886" y="6814"/>
                  </a:lnTo>
                  <a:lnTo>
                    <a:pt x="7407" y="6335"/>
                  </a:lnTo>
                  <a:lnTo>
                    <a:pt x="7327" y="5867"/>
                  </a:lnTo>
                  <a:lnTo>
                    <a:pt x="7087" y="5867"/>
                  </a:lnTo>
                  <a:lnTo>
                    <a:pt x="7121" y="5205"/>
                  </a:lnTo>
                  <a:lnTo>
                    <a:pt x="6619" y="4509"/>
                  </a:lnTo>
                  <a:lnTo>
                    <a:pt x="5615" y="4029"/>
                  </a:lnTo>
                  <a:lnTo>
                    <a:pt x="4964" y="3151"/>
                  </a:lnTo>
                  <a:lnTo>
                    <a:pt x="5033" y="2443"/>
                  </a:lnTo>
                  <a:lnTo>
                    <a:pt x="5364" y="2123"/>
                  </a:lnTo>
                  <a:lnTo>
                    <a:pt x="5215" y="1587"/>
                  </a:lnTo>
                  <a:lnTo>
                    <a:pt x="4690" y="1313"/>
                  </a:lnTo>
                  <a:lnTo>
                    <a:pt x="4017" y="206"/>
                  </a:lnTo>
                  <a:lnTo>
                    <a:pt x="4017" y="206"/>
                  </a:lnTo>
                  <a:lnTo>
                    <a:pt x="3698" y="35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5" name="Google Shape;1445;p39"/>
            <p:cNvSpPr/>
            <p:nvPr/>
          </p:nvSpPr>
          <p:spPr>
            <a:xfrm>
              <a:off x="3353350" y="1635650"/>
              <a:ext cx="161225" cy="60525"/>
            </a:xfrm>
            <a:custGeom>
              <a:avLst/>
              <a:gdLst/>
              <a:ahLst/>
              <a:cxnLst/>
              <a:rect l="l" t="t" r="r" b="b"/>
              <a:pathLst>
                <a:path w="6449" h="2421" extrusionOk="0">
                  <a:moveTo>
                    <a:pt x="6015" y="69"/>
                  </a:moveTo>
                  <a:lnTo>
                    <a:pt x="5034" y="1"/>
                  </a:lnTo>
                  <a:lnTo>
                    <a:pt x="3995" y="423"/>
                  </a:lnTo>
                  <a:lnTo>
                    <a:pt x="3265" y="206"/>
                  </a:lnTo>
                  <a:lnTo>
                    <a:pt x="2283" y="640"/>
                  </a:lnTo>
                  <a:lnTo>
                    <a:pt x="1439" y="92"/>
                  </a:lnTo>
                  <a:lnTo>
                    <a:pt x="514" y="206"/>
                  </a:lnTo>
                  <a:lnTo>
                    <a:pt x="1" y="731"/>
                  </a:lnTo>
                  <a:lnTo>
                    <a:pt x="1245" y="925"/>
                  </a:lnTo>
                  <a:lnTo>
                    <a:pt x="1222" y="1154"/>
                  </a:lnTo>
                  <a:lnTo>
                    <a:pt x="115" y="1302"/>
                  </a:lnTo>
                  <a:lnTo>
                    <a:pt x="1370" y="1690"/>
                  </a:lnTo>
                  <a:lnTo>
                    <a:pt x="708" y="2044"/>
                  </a:lnTo>
                  <a:lnTo>
                    <a:pt x="2386" y="2306"/>
                  </a:lnTo>
                  <a:lnTo>
                    <a:pt x="3185" y="2420"/>
                  </a:lnTo>
                  <a:lnTo>
                    <a:pt x="3733" y="2272"/>
                  </a:lnTo>
                  <a:lnTo>
                    <a:pt x="5581" y="1724"/>
                  </a:lnTo>
                  <a:lnTo>
                    <a:pt x="6449" y="1119"/>
                  </a:lnTo>
                  <a:lnTo>
                    <a:pt x="5821" y="57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6" name="Google Shape;1446;p39"/>
            <p:cNvSpPr/>
            <p:nvPr/>
          </p:nvSpPr>
          <p:spPr>
            <a:xfrm>
              <a:off x="4377875" y="2357200"/>
              <a:ext cx="26000" cy="85600"/>
            </a:xfrm>
            <a:custGeom>
              <a:avLst/>
              <a:gdLst/>
              <a:ahLst/>
              <a:cxnLst/>
              <a:rect l="l" t="t" r="r" b="b"/>
              <a:pathLst>
                <a:path w="1040" h="3424" extrusionOk="0">
                  <a:moveTo>
                    <a:pt x="1005" y="0"/>
                  </a:moveTo>
                  <a:lnTo>
                    <a:pt x="800" y="23"/>
                  </a:lnTo>
                  <a:lnTo>
                    <a:pt x="743" y="171"/>
                  </a:lnTo>
                  <a:lnTo>
                    <a:pt x="480" y="171"/>
                  </a:lnTo>
                  <a:lnTo>
                    <a:pt x="469" y="194"/>
                  </a:lnTo>
                  <a:lnTo>
                    <a:pt x="389" y="423"/>
                  </a:lnTo>
                  <a:lnTo>
                    <a:pt x="298" y="1107"/>
                  </a:lnTo>
                  <a:lnTo>
                    <a:pt x="149" y="1518"/>
                  </a:lnTo>
                  <a:lnTo>
                    <a:pt x="206" y="1575"/>
                  </a:lnTo>
                  <a:lnTo>
                    <a:pt x="1" y="1872"/>
                  </a:lnTo>
                  <a:lnTo>
                    <a:pt x="1" y="1872"/>
                  </a:lnTo>
                  <a:lnTo>
                    <a:pt x="560" y="3184"/>
                  </a:lnTo>
                  <a:lnTo>
                    <a:pt x="663" y="3424"/>
                  </a:lnTo>
                  <a:lnTo>
                    <a:pt x="903" y="1975"/>
                  </a:lnTo>
                  <a:lnTo>
                    <a:pt x="845" y="1632"/>
                  </a:lnTo>
                  <a:lnTo>
                    <a:pt x="503" y="1746"/>
                  </a:lnTo>
                  <a:lnTo>
                    <a:pt x="515" y="1507"/>
                  </a:lnTo>
                  <a:lnTo>
                    <a:pt x="686" y="1393"/>
                  </a:lnTo>
                  <a:lnTo>
                    <a:pt x="492" y="1290"/>
                  </a:lnTo>
                  <a:lnTo>
                    <a:pt x="583" y="674"/>
                  </a:lnTo>
                  <a:lnTo>
                    <a:pt x="868" y="799"/>
                  </a:lnTo>
                  <a:lnTo>
                    <a:pt x="971" y="514"/>
                  </a:lnTo>
                  <a:lnTo>
                    <a:pt x="960" y="514"/>
                  </a:lnTo>
                  <a:lnTo>
                    <a:pt x="1039" y="37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7" name="Google Shape;1447;p39"/>
            <p:cNvSpPr/>
            <p:nvPr/>
          </p:nvSpPr>
          <p:spPr>
            <a:xfrm>
              <a:off x="3842650" y="2045925"/>
              <a:ext cx="219725" cy="234550"/>
            </a:xfrm>
            <a:custGeom>
              <a:avLst/>
              <a:gdLst/>
              <a:ahLst/>
              <a:cxnLst/>
              <a:rect l="l" t="t" r="r" b="b"/>
              <a:pathLst>
                <a:path w="8789" h="9382" extrusionOk="0">
                  <a:moveTo>
                    <a:pt x="6722" y="7909"/>
                  </a:moveTo>
                  <a:lnTo>
                    <a:pt x="6152" y="7978"/>
                  </a:lnTo>
                  <a:lnTo>
                    <a:pt x="5399" y="8080"/>
                  </a:lnTo>
                  <a:lnTo>
                    <a:pt x="4520" y="7989"/>
                  </a:lnTo>
                  <a:lnTo>
                    <a:pt x="4440" y="8480"/>
                  </a:lnTo>
                  <a:lnTo>
                    <a:pt x="5501" y="8948"/>
                  </a:lnTo>
                  <a:lnTo>
                    <a:pt x="5889" y="9050"/>
                  </a:lnTo>
                  <a:lnTo>
                    <a:pt x="6494" y="9381"/>
                  </a:lnTo>
                  <a:lnTo>
                    <a:pt x="6620" y="8913"/>
                  </a:lnTo>
                  <a:lnTo>
                    <a:pt x="6494" y="8628"/>
                  </a:lnTo>
                  <a:close/>
                  <a:moveTo>
                    <a:pt x="1907" y="5205"/>
                  </a:moveTo>
                  <a:lnTo>
                    <a:pt x="1553" y="5478"/>
                  </a:lnTo>
                  <a:lnTo>
                    <a:pt x="1153" y="5433"/>
                  </a:lnTo>
                  <a:lnTo>
                    <a:pt x="1336" y="5946"/>
                  </a:lnTo>
                  <a:lnTo>
                    <a:pt x="1393" y="7030"/>
                  </a:lnTo>
                  <a:lnTo>
                    <a:pt x="1690" y="7282"/>
                  </a:lnTo>
                  <a:lnTo>
                    <a:pt x="1975" y="6973"/>
                  </a:lnTo>
                  <a:lnTo>
                    <a:pt x="2329" y="7030"/>
                  </a:lnTo>
                  <a:lnTo>
                    <a:pt x="2386" y="5832"/>
                  </a:lnTo>
                  <a:close/>
                  <a:moveTo>
                    <a:pt x="3949" y="320"/>
                  </a:moveTo>
                  <a:lnTo>
                    <a:pt x="3767" y="1"/>
                  </a:lnTo>
                  <a:lnTo>
                    <a:pt x="3082" y="160"/>
                  </a:lnTo>
                  <a:lnTo>
                    <a:pt x="3014" y="332"/>
                  </a:lnTo>
                  <a:lnTo>
                    <a:pt x="2568" y="206"/>
                  </a:lnTo>
                  <a:lnTo>
                    <a:pt x="2523" y="560"/>
                  </a:lnTo>
                  <a:lnTo>
                    <a:pt x="2226" y="720"/>
                  </a:lnTo>
                  <a:lnTo>
                    <a:pt x="1678" y="605"/>
                  </a:lnTo>
                  <a:lnTo>
                    <a:pt x="1553" y="959"/>
                  </a:lnTo>
                  <a:lnTo>
                    <a:pt x="1210" y="982"/>
                  </a:lnTo>
                  <a:lnTo>
                    <a:pt x="1085" y="845"/>
                  </a:lnTo>
                  <a:lnTo>
                    <a:pt x="697" y="1142"/>
                  </a:lnTo>
                  <a:lnTo>
                    <a:pt x="354" y="1187"/>
                  </a:lnTo>
                  <a:lnTo>
                    <a:pt x="46" y="1005"/>
                  </a:lnTo>
                  <a:lnTo>
                    <a:pt x="12" y="1245"/>
                  </a:lnTo>
                  <a:lnTo>
                    <a:pt x="240" y="1587"/>
                  </a:lnTo>
                  <a:lnTo>
                    <a:pt x="1" y="1838"/>
                  </a:lnTo>
                  <a:lnTo>
                    <a:pt x="218" y="2523"/>
                  </a:lnTo>
                  <a:lnTo>
                    <a:pt x="594" y="2637"/>
                  </a:lnTo>
                  <a:lnTo>
                    <a:pt x="526" y="3025"/>
                  </a:lnTo>
                  <a:lnTo>
                    <a:pt x="822" y="2956"/>
                  </a:lnTo>
                  <a:lnTo>
                    <a:pt x="1222" y="2557"/>
                  </a:lnTo>
                  <a:lnTo>
                    <a:pt x="1553" y="2431"/>
                  </a:lnTo>
                  <a:lnTo>
                    <a:pt x="2158" y="2728"/>
                  </a:lnTo>
                  <a:lnTo>
                    <a:pt x="2523" y="2831"/>
                  </a:lnTo>
                  <a:lnTo>
                    <a:pt x="2797" y="3687"/>
                  </a:lnTo>
                  <a:lnTo>
                    <a:pt x="3310" y="4200"/>
                  </a:lnTo>
                  <a:lnTo>
                    <a:pt x="4006" y="4771"/>
                  </a:lnTo>
                  <a:lnTo>
                    <a:pt x="4611" y="5170"/>
                  </a:lnTo>
                  <a:lnTo>
                    <a:pt x="5159" y="5227"/>
                  </a:lnTo>
                  <a:lnTo>
                    <a:pt x="5490" y="5581"/>
                  </a:lnTo>
                  <a:lnTo>
                    <a:pt x="5981" y="5752"/>
                  </a:lnTo>
                  <a:lnTo>
                    <a:pt x="6220" y="6140"/>
                  </a:lnTo>
                  <a:lnTo>
                    <a:pt x="6528" y="6254"/>
                  </a:lnTo>
                  <a:lnTo>
                    <a:pt x="6791" y="6711"/>
                  </a:lnTo>
                  <a:lnTo>
                    <a:pt x="7122" y="7236"/>
                  </a:lnTo>
                  <a:lnTo>
                    <a:pt x="6962" y="7418"/>
                  </a:lnTo>
                  <a:lnTo>
                    <a:pt x="6848" y="7921"/>
                  </a:lnTo>
                  <a:lnTo>
                    <a:pt x="6859" y="8206"/>
                  </a:lnTo>
                  <a:lnTo>
                    <a:pt x="7156" y="8137"/>
                  </a:lnTo>
                  <a:lnTo>
                    <a:pt x="7521" y="7339"/>
                  </a:lnTo>
                  <a:lnTo>
                    <a:pt x="7818" y="7282"/>
                  </a:lnTo>
                  <a:lnTo>
                    <a:pt x="7875" y="6802"/>
                  </a:lnTo>
                  <a:lnTo>
                    <a:pt x="7316" y="6483"/>
                  </a:lnTo>
                  <a:lnTo>
                    <a:pt x="7590" y="5889"/>
                  </a:lnTo>
                  <a:lnTo>
                    <a:pt x="8229" y="6038"/>
                  </a:lnTo>
                  <a:lnTo>
                    <a:pt x="8674" y="6460"/>
                  </a:lnTo>
                  <a:lnTo>
                    <a:pt x="8788" y="6140"/>
                  </a:lnTo>
                  <a:lnTo>
                    <a:pt x="8697" y="5969"/>
                  </a:lnTo>
                  <a:lnTo>
                    <a:pt x="8035" y="5513"/>
                  </a:lnTo>
                  <a:lnTo>
                    <a:pt x="7476" y="5239"/>
                  </a:lnTo>
                  <a:lnTo>
                    <a:pt x="6791" y="4908"/>
                  </a:lnTo>
                  <a:lnTo>
                    <a:pt x="6985" y="4737"/>
                  </a:lnTo>
                  <a:lnTo>
                    <a:pt x="6791" y="4543"/>
                  </a:lnTo>
                  <a:lnTo>
                    <a:pt x="6220" y="4554"/>
                  </a:lnTo>
                  <a:lnTo>
                    <a:pt x="5364" y="3835"/>
                  </a:lnTo>
                  <a:lnTo>
                    <a:pt x="4954" y="3116"/>
                  </a:lnTo>
                  <a:lnTo>
                    <a:pt x="4246" y="2671"/>
                  </a:lnTo>
                  <a:lnTo>
                    <a:pt x="3972" y="2226"/>
                  </a:lnTo>
                  <a:lnTo>
                    <a:pt x="4052" y="1975"/>
                  </a:lnTo>
                  <a:lnTo>
                    <a:pt x="3995" y="1541"/>
                  </a:lnTo>
                  <a:lnTo>
                    <a:pt x="4543" y="1233"/>
                  </a:lnTo>
                  <a:lnTo>
                    <a:pt x="5136" y="1359"/>
                  </a:lnTo>
                  <a:lnTo>
                    <a:pt x="4931" y="971"/>
                  </a:lnTo>
                  <a:lnTo>
                    <a:pt x="4976" y="54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8" name="Google Shape;1448;p39"/>
            <p:cNvSpPr/>
            <p:nvPr/>
          </p:nvSpPr>
          <p:spPr>
            <a:xfrm>
              <a:off x="2174750" y="2691850"/>
              <a:ext cx="41400" cy="18575"/>
            </a:xfrm>
            <a:custGeom>
              <a:avLst/>
              <a:gdLst/>
              <a:ahLst/>
              <a:cxnLst/>
              <a:rect l="l" t="t" r="r" b="b"/>
              <a:pathLst>
                <a:path w="1656" h="743" extrusionOk="0">
                  <a:moveTo>
                    <a:pt x="1097" y="594"/>
                  </a:moveTo>
                  <a:lnTo>
                    <a:pt x="1656" y="583"/>
                  </a:lnTo>
                  <a:lnTo>
                    <a:pt x="1542" y="332"/>
                  </a:lnTo>
                  <a:lnTo>
                    <a:pt x="1154" y="115"/>
                  </a:lnTo>
                  <a:lnTo>
                    <a:pt x="629" y="24"/>
                  </a:lnTo>
                  <a:lnTo>
                    <a:pt x="446" y="1"/>
                  </a:lnTo>
                  <a:lnTo>
                    <a:pt x="104" y="58"/>
                  </a:lnTo>
                  <a:lnTo>
                    <a:pt x="1" y="263"/>
                  </a:lnTo>
                  <a:lnTo>
                    <a:pt x="412" y="594"/>
                  </a:lnTo>
                  <a:lnTo>
                    <a:pt x="834" y="74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9" name="Google Shape;1449;p39"/>
            <p:cNvSpPr/>
            <p:nvPr/>
          </p:nvSpPr>
          <p:spPr>
            <a:xfrm>
              <a:off x="4394425" y="2355200"/>
              <a:ext cx="75350" cy="94450"/>
            </a:xfrm>
            <a:custGeom>
              <a:avLst/>
              <a:gdLst/>
              <a:ahLst/>
              <a:cxnLst/>
              <a:rect l="l" t="t" r="r" b="b"/>
              <a:pathLst>
                <a:path w="3014" h="3778" extrusionOk="0">
                  <a:moveTo>
                    <a:pt x="3014" y="1096"/>
                  </a:moveTo>
                  <a:lnTo>
                    <a:pt x="2580" y="0"/>
                  </a:lnTo>
                  <a:lnTo>
                    <a:pt x="1211" y="959"/>
                  </a:lnTo>
                  <a:lnTo>
                    <a:pt x="309" y="594"/>
                  </a:lnTo>
                  <a:lnTo>
                    <a:pt x="206" y="879"/>
                  </a:lnTo>
                  <a:lnTo>
                    <a:pt x="263" y="1438"/>
                  </a:lnTo>
                  <a:lnTo>
                    <a:pt x="183" y="1712"/>
                  </a:lnTo>
                  <a:lnTo>
                    <a:pt x="241" y="2055"/>
                  </a:lnTo>
                  <a:lnTo>
                    <a:pt x="1" y="3504"/>
                  </a:lnTo>
                  <a:lnTo>
                    <a:pt x="35" y="3629"/>
                  </a:lnTo>
                  <a:lnTo>
                    <a:pt x="914" y="3778"/>
                  </a:lnTo>
                  <a:lnTo>
                    <a:pt x="1211" y="3492"/>
                  </a:lnTo>
                  <a:lnTo>
                    <a:pt x="1370" y="3162"/>
                  </a:lnTo>
                  <a:lnTo>
                    <a:pt x="1941" y="3047"/>
                  </a:lnTo>
                  <a:lnTo>
                    <a:pt x="2032" y="2739"/>
                  </a:lnTo>
                  <a:lnTo>
                    <a:pt x="2283" y="2591"/>
                  </a:lnTo>
                  <a:lnTo>
                    <a:pt x="1405" y="1678"/>
                  </a:lnTo>
                  <a:lnTo>
                    <a:pt x="2888" y="123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0" name="Google Shape;1450;p39"/>
            <p:cNvSpPr/>
            <p:nvPr/>
          </p:nvSpPr>
          <p:spPr>
            <a:xfrm>
              <a:off x="6182725" y="2080450"/>
              <a:ext cx="189475" cy="327850"/>
            </a:xfrm>
            <a:custGeom>
              <a:avLst/>
              <a:gdLst/>
              <a:ahLst/>
              <a:cxnLst/>
              <a:rect l="l" t="t" r="r" b="b"/>
              <a:pathLst>
                <a:path w="7579" h="13114" extrusionOk="0">
                  <a:moveTo>
                    <a:pt x="3652" y="10271"/>
                  </a:moveTo>
                  <a:lnTo>
                    <a:pt x="3013" y="10089"/>
                  </a:lnTo>
                  <a:lnTo>
                    <a:pt x="2854" y="10477"/>
                  </a:lnTo>
                  <a:lnTo>
                    <a:pt x="2386" y="10363"/>
                  </a:lnTo>
                  <a:lnTo>
                    <a:pt x="2203" y="10899"/>
                  </a:lnTo>
                  <a:lnTo>
                    <a:pt x="2374" y="11333"/>
                  </a:lnTo>
                  <a:lnTo>
                    <a:pt x="2968" y="11584"/>
                  </a:lnTo>
                  <a:lnTo>
                    <a:pt x="2956" y="11059"/>
                  </a:lnTo>
                  <a:lnTo>
                    <a:pt x="3253" y="10842"/>
                  </a:lnTo>
                  <a:lnTo>
                    <a:pt x="3698" y="11150"/>
                  </a:lnTo>
                  <a:lnTo>
                    <a:pt x="3881" y="10591"/>
                  </a:lnTo>
                  <a:close/>
                  <a:moveTo>
                    <a:pt x="7133" y="7521"/>
                  </a:moveTo>
                  <a:lnTo>
                    <a:pt x="6620" y="6562"/>
                  </a:lnTo>
                  <a:lnTo>
                    <a:pt x="6814" y="5649"/>
                  </a:lnTo>
                  <a:lnTo>
                    <a:pt x="6414" y="4908"/>
                  </a:lnTo>
                  <a:lnTo>
                    <a:pt x="5250" y="3675"/>
                  </a:lnTo>
                  <a:lnTo>
                    <a:pt x="4565" y="3846"/>
                  </a:lnTo>
                  <a:lnTo>
                    <a:pt x="4600" y="4394"/>
                  </a:lnTo>
                  <a:lnTo>
                    <a:pt x="5330" y="5410"/>
                  </a:lnTo>
                  <a:lnTo>
                    <a:pt x="5467" y="6540"/>
                  </a:lnTo>
                  <a:lnTo>
                    <a:pt x="5227" y="6893"/>
                  </a:lnTo>
                  <a:lnTo>
                    <a:pt x="4588" y="7818"/>
                  </a:lnTo>
                  <a:lnTo>
                    <a:pt x="3869" y="7384"/>
                  </a:lnTo>
                  <a:lnTo>
                    <a:pt x="3869" y="9016"/>
                  </a:lnTo>
                  <a:lnTo>
                    <a:pt x="2968" y="8833"/>
                  </a:lnTo>
                  <a:lnTo>
                    <a:pt x="1598" y="9107"/>
                  </a:lnTo>
                  <a:lnTo>
                    <a:pt x="1336" y="9735"/>
                  </a:lnTo>
                  <a:lnTo>
                    <a:pt x="777" y="10203"/>
                  </a:lnTo>
                  <a:lnTo>
                    <a:pt x="617" y="10774"/>
                  </a:lnTo>
                  <a:lnTo>
                    <a:pt x="1" y="11059"/>
                  </a:lnTo>
                  <a:lnTo>
                    <a:pt x="571" y="11675"/>
                  </a:lnTo>
                  <a:lnTo>
                    <a:pt x="1165" y="11938"/>
                  </a:lnTo>
                  <a:lnTo>
                    <a:pt x="1290" y="12759"/>
                  </a:lnTo>
                  <a:lnTo>
                    <a:pt x="1792" y="13113"/>
                  </a:lnTo>
                  <a:lnTo>
                    <a:pt x="2146" y="12725"/>
                  </a:lnTo>
                  <a:lnTo>
                    <a:pt x="2032" y="11184"/>
                  </a:lnTo>
                  <a:lnTo>
                    <a:pt x="993" y="10511"/>
                  </a:lnTo>
                  <a:lnTo>
                    <a:pt x="1861" y="10500"/>
                  </a:lnTo>
                  <a:lnTo>
                    <a:pt x="2568" y="10077"/>
                  </a:lnTo>
                  <a:lnTo>
                    <a:pt x="3801" y="9872"/>
                  </a:lnTo>
                  <a:lnTo>
                    <a:pt x="4143" y="10557"/>
                  </a:lnTo>
                  <a:lnTo>
                    <a:pt x="4794" y="10899"/>
                  </a:lnTo>
                  <a:lnTo>
                    <a:pt x="5421" y="9861"/>
                  </a:lnTo>
                  <a:lnTo>
                    <a:pt x="6722" y="9804"/>
                  </a:lnTo>
                  <a:lnTo>
                    <a:pt x="7498" y="9370"/>
                  </a:lnTo>
                  <a:lnTo>
                    <a:pt x="7578" y="8719"/>
                  </a:lnTo>
                  <a:lnTo>
                    <a:pt x="7224" y="8263"/>
                  </a:lnTo>
                  <a:close/>
                  <a:moveTo>
                    <a:pt x="5456" y="1210"/>
                  </a:moveTo>
                  <a:lnTo>
                    <a:pt x="4702" y="913"/>
                  </a:lnTo>
                  <a:lnTo>
                    <a:pt x="3219" y="0"/>
                  </a:lnTo>
                  <a:lnTo>
                    <a:pt x="3481" y="685"/>
                  </a:lnTo>
                  <a:lnTo>
                    <a:pt x="4098" y="1906"/>
                  </a:lnTo>
                  <a:lnTo>
                    <a:pt x="3356" y="1952"/>
                  </a:lnTo>
                  <a:lnTo>
                    <a:pt x="3447" y="2625"/>
                  </a:lnTo>
                  <a:lnTo>
                    <a:pt x="4098" y="3493"/>
                  </a:lnTo>
                  <a:lnTo>
                    <a:pt x="4908" y="3493"/>
                  </a:lnTo>
                  <a:lnTo>
                    <a:pt x="4680" y="2523"/>
                  </a:lnTo>
                  <a:lnTo>
                    <a:pt x="6220" y="3127"/>
                  </a:lnTo>
                  <a:lnTo>
                    <a:pt x="6277" y="2260"/>
                  </a:lnTo>
                  <a:lnTo>
                    <a:pt x="7190" y="2009"/>
                  </a:lnTo>
                  <a:lnTo>
                    <a:pt x="6334" y="1028"/>
                  </a:lnTo>
                  <a:lnTo>
                    <a:pt x="6095" y="140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1" name="Google Shape;1451;p39"/>
            <p:cNvSpPr/>
            <p:nvPr/>
          </p:nvSpPr>
          <p:spPr>
            <a:xfrm>
              <a:off x="4538525" y="1865050"/>
              <a:ext cx="710700" cy="323275"/>
            </a:xfrm>
            <a:custGeom>
              <a:avLst/>
              <a:gdLst/>
              <a:ahLst/>
              <a:cxnLst/>
              <a:rect l="l" t="t" r="r" b="b"/>
              <a:pathLst>
                <a:path w="28428" h="12931" extrusionOk="0">
                  <a:moveTo>
                    <a:pt x="14688" y="194"/>
                  </a:moveTo>
                  <a:lnTo>
                    <a:pt x="13409" y="0"/>
                  </a:lnTo>
                  <a:lnTo>
                    <a:pt x="12964" y="365"/>
                  </a:lnTo>
                  <a:lnTo>
                    <a:pt x="11424" y="674"/>
                  </a:lnTo>
                  <a:lnTo>
                    <a:pt x="11184" y="890"/>
                  </a:lnTo>
                  <a:lnTo>
                    <a:pt x="8787" y="1187"/>
                  </a:lnTo>
                  <a:lnTo>
                    <a:pt x="8582" y="1484"/>
                  </a:lnTo>
                  <a:lnTo>
                    <a:pt x="9301" y="2066"/>
                  </a:lnTo>
                  <a:lnTo>
                    <a:pt x="8742" y="2294"/>
                  </a:lnTo>
                  <a:lnTo>
                    <a:pt x="8947" y="2545"/>
                  </a:lnTo>
                  <a:lnTo>
                    <a:pt x="8445" y="2956"/>
                  </a:lnTo>
                  <a:lnTo>
                    <a:pt x="9780" y="3549"/>
                  </a:lnTo>
                  <a:lnTo>
                    <a:pt x="9757" y="3983"/>
                  </a:lnTo>
                  <a:lnTo>
                    <a:pt x="8765" y="3937"/>
                  </a:lnTo>
                  <a:lnTo>
                    <a:pt x="8650" y="4200"/>
                  </a:lnTo>
                  <a:lnTo>
                    <a:pt x="7612" y="3743"/>
                  </a:lnTo>
                  <a:lnTo>
                    <a:pt x="6528" y="3766"/>
                  </a:lnTo>
                  <a:lnTo>
                    <a:pt x="5912" y="4120"/>
                  </a:lnTo>
                  <a:lnTo>
                    <a:pt x="4976" y="3778"/>
                  </a:lnTo>
                  <a:lnTo>
                    <a:pt x="3275" y="3173"/>
                  </a:lnTo>
                  <a:lnTo>
                    <a:pt x="2203" y="3196"/>
                  </a:lnTo>
                  <a:lnTo>
                    <a:pt x="1050" y="4143"/>
                  </a:lnTo>
                  <a:lnTo>
                    <a:pt x="1153" y="4793"/>
                  </a:lnTo>
                  <a:lnTo>
                    <a:pt x="297" y="4280"/>
                  </a:lnTo>
                  <a:lnTo>
                    <a:pt x="0" y="5250"/>
                  </a:lnTo>
                  <a:lnTo>
                    <a:pt x="240" y="5421"/>
                  </a:lnTo>
                  <a:lnTo>
                    <a:pt x="0" y="6094"/>
                  </a:lnTo>
                  <a:lnTo>
                    <a:pt x="753" y="6711"/>
                  </a:lnTo>
                  <a:lnTo>
                    <a:pt x="1267" y="6676"/>
                  </a:lnTo>
                  <a:lnTo>
                    <a:pt x="1860" y="7258"/>
                  </a:lnTo>
                  <a:lnTo>
                    <a:pt x="1894" y="7715"/>
                  </a:lnTo>
                  <a:lnTo>
                    <a:pt x="2294" y="7863"/>
                  </a:lnTo>
                  <a:lnTo>
                    <a:pt x="2922" y="7681"/>
                  </a:lnTo>
                  <a:lnTo>
                    <a:pt x="3629" y="7293"/>
                  </a:lnTo>
                  <a:lnTo>
                    <a:pt x="4302" y="7509"/>
                  </a:lnTo>
                  <a:lnTo>
                    <a:pt x="4999" y="7464"/>
                  </a:lnTo>
                  <a:lnTo>
                    <a:pt x="5272" y="8023"/>
                  </a:lnTo>
                  <a:lnTo>
                    <a:pt x="5364" y="8879"/>
                  </a:lnTo>
                  <a:lnTo>
                    <a:pt x="4702" y="8742"/>
                  </a:lnTo>
                  <a:lnTo>
                    <a:pt x="4131" y="8890"/>
                  </a:lnTo>
                  <a:lnTo>
                    <a:pt x="4257" y="9529"/>
                  </a:lnTo>
                  <a:lnTo>
                    <a:pt x="3549" y="9450"/>
                  </a:lnTo>
                  <a:lnTo>
                    <a:pt x="3629" y="9735"/>
                  </a:lnTo>
                  <a:lnTo>
                    <a:pt x="4086" y="9963"/>
                  </a:lnTo>
                  <a:lnTo>
                    <a:pt x="4622" y="10739"/>
                  </a:lnTo>
                  <a:lnTo>
                    <a:pt x="5535" y="11047"/>
                  </a:lnTo>
                  <a:lnTo>
                    <a:pt x="5740" y="11344"/>
                  </a:lnTo>
                  <a:lnTo>
                    <a:pt x="5649" y="11709"/>
                  </a:lnTo>
                  <a:lnTo>
                    <a:pt x="5740" y="11926"/>
                  </a:lnTo>
                  <a:lnTo>
                    <a:pt x="6003" y="11641"/>
                  </a:lnTo>
                  <a:lnTo>
                    <a:pt x="6790" y="11458"/>
                  </a:lnTo>
                  <a:lnTo>
                    <a:pt x="7327" y="11698"/>
                  </a:lnTo>
                  <a:lnTo>
                    <a:pt x="8023" y="12394"/>
                  </a:lnTo>
                  <a:lnTo>
                    <a:pt x="8388" y="12360"/>
                  </a:lnTo>
                  <a:lnTo>
                    <a:pt x="7498" y="9107"/>
                  </a:lnTo>
                  <a:lnTo>
                    <a:pt x="9198" y="8594"/>
                  </a:lnTo>
                  <a:lnTo>
                    <a:pt x="9358" y="8662"/>
                  </a:lnTo>
                  <a:lnTo>
                    <a:pt x="10648" y="9301"/>
                  </a:lnTo>
                  <a:lnTo>
                    <a:pt x="11332" y="9632"/>
                  </a:lnTo>
                  <a:lnTo>
                    <a:pt x="12268" y="10420"/>
                  </a:lnTo>
                  <a:lnTo>
                    <a:pt x="13078" y="10283"/>
                  </a:lnTo>
                  <a:lnTo>
                    <a:pt x="14300" y="10214"/>
                  </a:lnTo>
                  <a:lnTo>
                    <a:pt x="15372" y="10853"/>
                  </a:lnTo>
                  <a:lnTo>
                    <a:pt x="15589" y="11743"/>
                  </a:lnTo>
                  <a:lnTo>
                    <a:pt x="15943" y="11755"/>
                  </a:lnTo>
                  <a:lnTo>
                    <a:pt x="16319" y="12474"/>
                  </a:lnTo>
                  <a:lnTo>
                    <a:pt x="17255" y="12497"/>
                  </a:lnTo>
                  <a:lnTo>
                    <a:pt x="17586" y="12930"/>
                  </a:lnTo>
                  <a:lnTo>
                    <a:pt x="17860" y="12930"/>
                  </a:lnTo>
                  <a:lnTo>
                    <a:pt x="17986" y="12280"/>
                  </a:lnTo>
                  <a:lnTo>
                    <a:pt x="18750" y="11675"/>
                  </a:lnTo>
                  <a:lnTo>
                    <a:pt x="19115" y="11504"/>
                  </a:lnTo>
                  <a:lnTo>
                    <a:pt x="19150" y="11116"/>
                  </a:lnTo>
                  <a:lnTo>
                    <a:pt x="19595" y="11002"/>
                  </a:lnTo>
                  <a:lnTo>
                    <a:pt x="20896" y="11298"/>
                  </a:lnTo>
                  <a:lnTo>
                    <a:pt x="20827" y="10785"/>
                  </a:lnTo>
                  <a:lnTo>
                    <a:pt x="21181" y="10602"/>
                  </a:lnTo>
                  <a:lnTo>
                    <a:pt x="22334" y="10967"/>
                  </a:lnTo>
                  <a:lnTo>
                    <a:pt x="22562" y="10876"/>
                  </a:lnTo>
                  <a:lnTo>
                    <a:pt x="23794" y="10899"/>
                  </a:lnTo>
                  <a:lnTo>
                    <a:pt x="24901" y="10990"/>
                  </a:lnTo>
                  <a:lnTo>
                    <a:pt x="25369" y="11298"/>
                  </a:lnTo>
                  <a:lnTo>
                    <a:pt x="25872" y="11424"/>
                  </a:lnTo>
                  <a:lnTo>
                    <a:pt x="25632" y="10933"/>
                  </a:lnTo>
                  <a:lnTo>
                    <a:pt x="26043" y="10705"/>
                  </a:lnTo>
                  <a:lnTo>
                    <a:pt x="24799" y="9176"/>
                  </a:lnTo>
                  <a:lnTo>
                    <a:pt x="26088" y="8833"/>
                  </a:lnTo>
                  <a:lnTo>
                    <a:pt x="26374" y="8628"/>
                  </a:lnTo>
                  <a:lnTo>
                    <a:pt x="26225" y="7053"/>
                  </a:lnTo>
                  <a:lnTo>
                    <a:pt x="27755" y="7338"/>
                  </a:lnTo>
                  <a:lnTo>
                    <a:pt x="27983" y="6939"/>
                  </a:lnTo>
                  <a:lnTo>
                    <a:pt x="27629" y="6049"/>
                  </a:lnTo>
                  <a:lnTo>
                    <a:pt x="28165" y="5969"/>
                  </a:lnTo>
                  <a:lnTo>
                    <a:pt x="28428" y="5364"/>
                  </a:lnTo>
                  <a:lnTo>
                    <a:pt x="27812" y="4828"/>
                  </a:lnTo>
                  <a:lnTo>
                    <a:pt x="26956" y="4953"/>
                  </a:lnTo>
                  <a:lnTo>
                    <a:pt x="26488" y="4577"/>
                  </a:lnTo>
                  <a:lnTo>
                    <a:pt x="25929" y="4405"/>
                  </a:lnTo>
                  <a:lnTo>
                    <a:pt x="25347" y="3892"/>
                  </a:lnTo>
                  <a:lnTo>
                    <a:pt x="24890" y="3743"/>
                  </a:lnTo>
                  <a:lnTo>
                    <a:pt x="24000" y="3972"/>
                  </a:lnTo>
                  <a:lnTo>
                    <a:pt x="22824" y="3458"/>
                  </a:lnTo>
                  <a:lnTo>
                    <a:pt x="22665" y="3926"/>
                  </a:lnTo>
                  <a:lnTo>
                    <a:pt x="20086" y="1712"/>
                  </a:lnTo>
                  <a:lnTo>
                    <a:pt x="18899" y="1039"/>
                  </a:lnTo>
                  <a:lnTo>
                    <a:pt x="19013" y="776"/>
                  </a:lnTo>
                  <a:lnTo>
                    <a:pt x="17712" y="1587"/>
                  </a:lnTo>
                  <a:lnTo>
                    <a:pt x="17084" y="1644"/>
                  </a:lnTo>
                  <a:lnTo>
                    <a:pt x="16913" y="1176"/>
                  </a:lnTo>
                  <a:lnTo>
                    <a:pt x="15920" y="868"/>
                  </a:lnTo>
                  <a:lnTo>
                    <a:pt x="15304" y="108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2" name="Google Shape;1452;p39"/>
            <p:cNvSpPr/>
            <p:nvPr/>
          </p:nvSpPr>
          <p:spPr>
            <a:xfrm>
              <a:off x="4400700" y="2987150"/>
              <a:ext cx="158675" cy="231125"/>
            </a:xfrm>
            <a:custGeom>
              <a:avLst/>
              <a:gdLst/>
              <a:ahLst/>
              <a:cxnLst/>
              <a:rect l="l" t="t" r="r" b="b"/>
              <a:pathLst>
                <a:path w="6347" h="9245" extrusionOk="0">
                  <a:moveTo>
                    <a:pt x="6346" y="1438"/>
                  </a:moveTo>
                  <a:lnTo>
                    <a:pt x="5810" y="1438"/>
                  </a:lnTo>
                  <a:lnTo>
                    <a:pt x="5479" y="1142"/>
                  </a:lnTo>
                  <a:lnTo>
                    <a:pt x="4748" y="1507"/>
                  </a:lnTo>
                  <a:lnTo>
                    <a:pt x="4520" y="1895"/>
                  </a:lnTo>
                  <a:lnTo>
                    <a:pt x="3984" y="1826"/>
                  </a:lnTo>
                  <a:lnTo>
                    <a:pt x="3813" y="1724"/>
                  </a:lnTo>
                  <a:lnTo>
                    <a:pt x="3630" y="1735"/>
                  </a:lnTo>
                  <a:lnTo>
                    <a:pt x="3368" y="1735"/>
                  </a:lnTo>
                  <a:lnTo>
                    <a:pt x="2340" y="970"/>
                  </a:lnTo>
                  <a:lnTo>
                    <a:pt x="1781" y="970"/>
                  </a:lnTo>
                  <a:lnTo>
                    <a:pt x="1496" y="674"/>
                  </a:lnTo>
                  <a:lnTo>
                    <a:pt x="1496" y="160"/>
                  </a:lnTo>
                  <a:lnTo>
                    <a:pt x="1085" y="0"/>
                  </a:lnTo>
                  <a:lnTo>
                    <a:pt x="549" y="594"/>
                  </a:lnTo>
                  <a:lnTo>
                    <a:pt x="58" y="1142"/>
                  </a:lnTo>
                  <a:lnTo>
                    <a:pt x="446" y="1769"/>
                  </a:lnTo>
                  <a:lnTo>
                    <a:pt x="549" y="2226"/>
                  </a:lnTo>
                  <a:lnTo>
                    <a:pt x="914" y="3264"/>
                  </a:lnTo>
                  <a:lnTo>
                    <a:pt x="617" y="3938"/>
                  </a:lnTo>
                  <a:lnTo>
                    <a:pt x="229" y="4531"/>
                  </a:lnTo>
                  <a:lnTo>
                    <a:pt x="1" y="4908"/>
                  </a:lnTo>
                  <a:lnTo>
                    <a:pt x="1" y="4953"/>
                  </a:lnTo>
                  <a:lnTo>
                    <a:pt x="206" y="5296"/>
                  </a:lnTo>
                  <a:lnTo>
                    <a:pt x="149" y="5957"/>
                  </a:lnTo>
                  <a:lnTo>
                    <a:pt x="3025" y="7818"/>
                  </a:lnTo>
                  <a:lnTo>
                    <a:pt x="3082" y="8343"/>
                  </a:lnTo>
                  <a:lnTo>
                    <a:pt x="4223" y="9244"/>
                  </a:lnTo>
                  <a:lnTo>
                    <a:pt x="4543" y="8947"/>
                  </a:lnTo>
                  <a:lnTo>
                    <a:pt x="4714" y="8343"/>
                  </a:lnTo>
                  <a:lnTo>
                    <a:pt x="4965" y="7977"/>
                  </a:lnTo>
                  <a:lnTo>
                    <a:pt x="5091" y="7327"/>
                  </a:lnTo>
                  <a:lnTo>
                    <a:pt x="5399" y="7270"/>
                  </a:lnTo>
                  <a:lnTo>
                    <a:pt x="5593" y="6893"/>
                  </a:lnTo>
                  <a:lnTo>
                    <a:pt x="6164" y="6528"/>
                  </a:lnTo>
                  <a:lnTo>
                    <a:pt x="5696" y="5775"/>
                  </a:lnTo>
                  <a:lnTo>
                    <a:pt x="5661" y="246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3" name="Google Shape;1453;p39"/>
            <p:cNvSpPr/>
            <p:nvPr/>
          </p:nvSpPr>
          <p:spPr>
            <a:xfrm>
              <a:off x="5005550" y="2130100"/>
              <a:ext cx="179775" cy="89325"/>
            </a:xfrm>
            <a:custGeom>
              <a:avLst/>
              <a:gdLst/>
              <a:ahLst/>
              <a:cxnLst/>
              <a:rect l="l" t="t" r="r" b="b"/>
              <a:pathLst>
                <a:path w="7191" h="3573" extrusionOk="0">
                  <a:moveTo>
                    <a:pt x="7191" y="833"/>
                  </a:moveTo>
                  <a:lnTo>
                    <a:pt x="6688" y="696"/>
                  </a:lnTo>
                  <a:lnTo>
                    <a:pt x="6220" y="388"/>
                  </a:lnTo>
                  <a:lnTo>
                    <a:pt x="5113" y="297"/>
                  </a:lnTo>
                  <a:lnTo>
                    <a:pt x="3881" y="274"/>
                  </a:lnTo>
                  <a:lnTo>
                    <a:pt x="3653" y="377"/>
                  </a:lnTo>
                  <a:lnTo>
                    <a:pt x="2500" y="0"/>
                  </a:lnTo>
                  <a:lnTo>
                    <a:pt x="2146" y="183"/>
                  </a:lnTo>
                  <a:lnTo>
                    <a:pt x="2215" y="696"/>
                  </a:lnTo>
                  <a:lnTo>
                    <a:pt x="914" y="400"/>
                  </a:lnTo>
                  <a:lnTo>
                    <a:pt x="469" y="514"/>
                  </a:lnTo>
                  <a:lnTo>
                    <a:pt x="434" y="902"/>
                  </a:lnTo>
                  <a:lnTo>
                    <a:pt x="686" y="982"/>
                  </a:lnTo>
                  <a:lnTo>
                    <a:pt x="240" y="1575"/>
                  </a:lnTo>
                  <a:lnTo>
                    <a:pt x="902" y="1895"/>
                  </a:lnTo>
                  <a:lnTo>
                    <a:pt x="1359" y="1666"/>
                  </a:lnTo>
                  <a:lnTo>
                    <a:pt x="2375" y="2146"/>
                  </a:lnTo>
                  <a:lnTo>
                    <a:pt x="1633" y="2785"/>
                  </a:lnTo>
                  <a:lnTo>
                    <a:pt x="1039" y="2693"/>
                  </a:lnTo>
                  <a:lnTo>
                    <a:pt x="845" y="2979"/>
                  </a:lnTo>
                  <a:lnTo>
                    <a:pt x="1" y="2830"/>
                  </a:lnTo>
                  <a:lnTo>
                    <a:pt x="92" y="3355"/>
                  </a:lnTo>
                  <a:lnTo>
                    <a:pt x="857" y="3287"/>
                  </a:lnTo>
                  <a:lnTo>
                    <a:pt x="1872" y="3572"/>
                  </a:lnTo>
                  <a:lnTo>
                    <a:pt x="3230" y="3435"/>
                  </a:lnTo>
                  <a:lnTo>
                    <a:pt x="3367" y="3230"/>
                  </a:lnTo>
                  <a:lnTo>
                    <a:pt x="3208" y="3013"/>
                  </a:lnTo>
                  <a:lnTo>
                    <a:pt x="3778" y="2579"/>
                  </a:lnTo>
                  <a:lnTo>
                    <a:pt x="4235" y="2408"/>
                  </a:lnTo>
                  <a:lnTo>
                    <a:pt x="5056" y="2545"/>
                  </a:lnTo>
                  <a:lnTo>
                    <a:pt x="5136" y="1974"/>
                  </a:lnTo>
                  <a:lnTo>
                    <a:pt x="6049" y="1860"/>
                  </a:lnTo>
                  <a:lnTo>
                    <a:pt x="6198" y="1518"/>
                  </a:lnTo>
                  <a:lnTo>
                    <a:pt x="7168" y="102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4" name="Google Shape;1454;p39"/>
            <p:cNvSpPr/>
            <p:nvPr/>
          </p:nvSpPr>
          <p:spPr>
            <a:xfrm>
              <a:off x="5756200" y="2781725"/>
              <a:ext cx="105000" cy="92475"/>
            </a:xfrm>
            <a:custGeom>
              <a:avLst/>
              <a:gdLst/>
              <a:ahLst/>
              <a:cxnLst/>
              <a:rect l="l" t="t" r="r" b="b"/>
              <a:pathLst>
                <a:path w="4200" h="3699" extrusionOk="0">
                  <a:moveTo>
                    <a:pt x="3926" y="332"/>
                  </a:moveTo>
                  <a:lnTo>
                    <a:pt x="3184" y="1"/>
                  </a:lnTo>
                  <a:lnTo>
                    <a:pt x="2899" y="617"/>
                  </a:lnTo>
                  <a:lnTo>
                    <a:pt x="2203" y="274"/>
                  </a:lnTo>
                  <a:lnTo>
                    <a:pt x="1450" y="126"/>
                  </a:lnTo>
                  <a:lnTo>
                    <a:pt x="434" y="309"/>
                  </a:lnTo>
                  <a:lnTo>
                    <a:pt x="0" y="1050"/>
                  </a:lnTo>
                  <a:lnTo>
                    <a:pt x="308" y="2157"/>
                  </a:lnTo>
                  <a:lnTo>
                    <a:pt x="788" y="3093"/>
                  </a:lnTo>
                  <a:lnTo>
                    <a:pt x="1164" y="3561"/>
                  </a:lnTo>
                  <a:lnTo>
                    <a:pt x="1826" y="3698"/>
                  </a:lnTo>
                  <a:lnTo>
                    <a:pt x="2500" y="3333"/>
                  </a:lnTo>
                  <a:lnTo>
                    <a:pt x="3333" y="3264"/>
                  </a:lnTo>
                  <a:lnTo>
                    <a:pt x="2933" y="2728"/>
                  </a:lnTo>
                  <a:lnTo>
                    <a:pt x="4200" y="2021"/>
                  </a:lnTo>
                  <a:lnTo>
                    <a:pt x="4189" y="92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5" name="Google Shape;1455;p39"/>
            <p:cNvSpPr/>
            <p:nvPr/>
          </p:nvSpPr>
          <p:spPr>
            <a:xfrm>
              <a:off x="6077175" y="2234525"/>
              <a:ext cx="84175" cy="97575"/>
            </a:xfrm>
            <a:custGeom>
              <a:avLst/>
              <a:gdLst/>
              <a:ahLst/>
              <a:cxnLst/>
              <a:rect l="l" t="t" r="r" b="b"/>
              <a:pathLst>
                <a:path w="3367" h="3903" extrusionOk="0">
                  <a:moveTo>
                    <a:pt x="0" y="799"/>
                  </a:moveTo>
                  <a:lnTo>
                    <a:pt x="890" y="1586"/>
                  </a:lnTo>
                  <a:lnTo>
                    <a:pt x="399" y="1746"/>
                  </a:lnTo>
                  <a:lnTo>
                    <a:pt x="1141" y="2716"/>
                  </a:lnTo>
                  <a:lnTo>
                    <a:pt x="1301" y="3401"/>
                  </a:lnTo>
                  <a:lnTo>
                    <a:pt x="1598" y="3903"/>
                  </a:lnTo>
                  <a:lnTo>
                    <a:pt x="2237" y="3823"/>
                  </a:lnTo>
                  <a:lnTo>
                    <a:pt x="2693" y="3446"/>
                  </a:lnTo>
                  <a:lnTo>
                    <a:pt x="3298" y="3275"/>
                  </a:lnTo>
                  <a:lnTo>
                    <a:pt x="3367" y="2762"/>
                  </a:lnTo>
                  <a:lnTo>
                    <a:pt x="2887" y="1689"/>
                  </a:lnTo>
                  <a:lnTo>
                    <a:pt x="2408" y="1084"/>
                  </a:lnTo>
                  <a:lnTo>
                    <a:pt x="1244" y="0"/>
                  </a:lnTo>
                  <a:lnTo>
                    <a:pt x="1255" y="228"/>
                  </a:lnTo>
                  <a:lnTo>
                    <a:pt x="959" y="285"/>
                  </a:lnTo>
                  <a:lnTo>
                    <a:pt x="457" y="331"/>
                  </a:lnTo>
                  <a:lnTo>
                    <a:pt x="354" y="742"/>
                  </a:lnTo>
                  <a:lnTo>
                    <a:pt x="11" y="71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6" name="Google Shape;1456;p39"/>
            <p:cNvSpPr/>
            <p:nvPr/>
          </p:nvSpPr>
          <p:spPr>
            <a:xfrm>
              <a:off x="4620100" y="2429950"/>
              <a:ext cx="37125" cy="35125"/>
            </a:xfrm>
            <a:custGeom>
              <a:avLst/>
              <a:gdLst/>
              <a:ahLst/>
              <a:cxnLst/>
              <a:rect l="l" t="t" r="r" b="b"/>
              <a:pathLst>
                <a:path w="1485" h="1405" extrusionOk="0">
                  <a:moveTo>
                    <a:pt x="982" y="80"/>
                  </a:moveTo>
                  <a:lnTo>
                    <a:pt x="457" y="0"/>
                  </a:lnTo>
                  <a:lnTo>
                    <a:pt x="1" y="879"/>
                  </a:lnTo>
                  <a:lnTo>
                    <a:pt x="697" y="959"/>
                  </a:lnTo>
                  <a:lnTo>
                    <a:pt x="937" y="1404"/>
                  </a:lnTo>
                  <a:lnTo>
                    <a:pt x="1485" y="1370"/>
                  </a:lnTo>
                  <a:lnTo>
                    <a:pt x="1142" y="685"/>
                  </a:lnTo>
                  <a:lnTo>
                    <a:pt x="1176" y="48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7" name="Google Shape;1457;p39"/>
            <p:cNvSpPr/>
            <p:nvPr/>
          </p:nvSpPr>
          <p:spPr>
            <a:xfrm>
              <a:off x="5691150" y="2602275"/>
              <a:ext cx="164075" cy="194600"/>
            </a:xfrm>
            <a:custGeom>
              <a:avLst/>
              <a:gdLst/>
              <a:ahLst/>
              <a:cxnLst/>
              <a:rect l="l" t="t" r="r" b="b"/>
              <a:pathLst>
                <a:path w="6563" h="7784" extrusionOk="0">
                  <a:moveTo>
                    <a:pt x="6528" y="7510"/>
                  </a:moveTo>
                  <a:lnTo>
                    <a:pt x="6562" y="6597"/>
                  </a:lnTo>
                  <a:lnTo>
                    <a:pt x="6277" y="5946"/>
                  </a:lnTo>
                  <a:lnTo>
                    <a:pt x="5592" y="5318"/>
                  </a:lnTo>
                  <a:lnTo>
                    <a:pt x="4976" y="4520"/>
                  </a:lnTo>
                  <a:lnTo>
                    <a:pt x="4166" y="3458"/>
                  </a:lnTo>
                  <a:lnTo>
                    <a:pt x="3116" y="2910"/>
                  </a:lnTo>
                  <a:lnTo>
                    <a:pt x="3310" y="2579"/>
                  </a:lnTo>
                  <a:lnTo>
                    <a:pt x="3778" y="2340"/>
                  </a:lnTo>
                  <a:lnTo>
                    <a:pt x="3344" y="1552"/>
                  </a:lnTo>
                  <a:lnTo>
                    <a:pt x="2374" y="1541"/>
                  </a:lnTo>
                  <a:lnTo>
                    <a:pt x="1895" y="731"/>
                  </a:lnTo>
                  <a:lnTo>
                    <a:pt x="1324" y="0"/>
                  </a:lnTo>
                  <a:lnTo>
                    <a:pt x="936" y="149"/>
                  </a:lnTo>
                  <a:lnTo>
                    <a:pt x="1210" y="1176"/>
                  </a:lnTo>
                  <a:lnTo>
                    <a:pt x="799" y="1153"/>
                  </a:lnTo>
                  <a:lnTo>
                    <a:pt x="696" y="936"/>
                  </a:lnTo>
                  <a:lnTo>
                    <a:pt x="114" y="1530"/>
                  </a:lnTo>
                  <a:lnTo>
                    <a:pt x="0" y="1872"/>
                  </a:lnTo>
                  <a:lnTo>
                    <a:pt x="366" y="2134"/>
                  </a:lnTo>
                  <a:lnTo>
                    <a:pt x="491" y="2682"/>
                  </a:lnTo>
                  <a:lnTo>
                    <a:pt x="1039" y="2728"/>
                  </a:lnTo>
                  <a:lnTo>
                    <a:pt x="982" y="3675"/>
                  </a:lnTo>
                  <a:lnTo>
                    <a:pt x="1119" y="4497"/>
                  </a:lnTo>
                  <a:lnTo>
                    <a:pt x="1872" y="3949"/>
                  </a:lnTo>
                  <a:lnTo>
                    <a:pt x="2134" y="4120"/>
                  </a:lnTo>
                  <a:lnTo>
                    <a:pt x="2591" y="4097"/>
                  </a:lnTo>
                  <a:lnTo>
                    <a:pt x="2705" y="3778"/>
                  </a:lnTo>
                  <a:lnTo>
                    <a:pt x="3321" y="3835"/>
                  </a:lnTo>
                  <a:lnTo>
                    <a:pt x="4017" y="4577"/>
                  </a:lnTo>
                  <a:lnTo>
                    <a:pt x="4200" y="5478"/>
                  </a:lnTo>
                  <a:lnTo>
                    <a:pt x="4942" y="6266"/>
                  </a:lnTo>
                  <a:lnTo>
                    <a:pt x="5010" y="7030"/>
                  </a:lnTo>
                  <a:lnTo>
                    <a:pt x="4805" y="7441"/>
                  </a:lnTo>
                  <a:lnTo>
                    <a:pt x="5501" y="7783"/>
                  </a:lnTo>
                  <a:lnTo>
                    <a:pt x="5786" y="717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8" name="Google Shape;1458;p39"/>
            <p:cNvSpPr/>
            <p:nvPr/>
          </p:nvSpPr>
          <p:spPr>
            <a:xfrm>
              <a:off x="4390150" y="2326375"/>
              <a:ext cx="25125" cy="35125"/>
            </a:xfrm>
            <a:custGeom>
              <a:avLst/>
              <a:gdLst/>
              <a:ahLst/>
              <a:cxnLst/>
              <a:rect l="l" t="t" r="r" b="b"/>
              <a:pathLst>
                <a:path w="1005" h="1405" extrusionOk="0">
                  <a:moveTo>
                    <a:pt x="514" y="1233"/>
                  </a:moveTo>
                  <a:lnTo>
                    <a:pt x="640" y="743"/>
                  </a:lnTo>
                  <a:lnTo>
                    <a:pt x="1005" y="400"/>
                  </a:lnTo>
                  <a:lnTo>
                    <a:pt x="834" y="35"/>
                  </a:lnTo>
                  <a:lnTo>
                    <a:pt x="491" y="1"/>
                  </a:lnTo>
                  <a:lnTo>
                    <a:pt x="480" y="24"/>
                  </a:lnTo>
                  <a:lnTo>
                    <a:pt x="183" y="663"/>
                  </a:lnTo>
                  <a:lnTo>
                    <a:pt x="1" y="1404"/>
                  </a:lnTo>
                  <a:lnTo>
                    <a:pt x="252" y="1404"/>
                  </a:lnTo>
                  <a:lnTo>
                    <a:pt x="309" y="125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9" name="Google Shape;1459;p39"/>
            <p:cNvSpPr/>
            <p:nvPr/>
          </p:nvSpPr>
          <p:spPr>
            <a:xfrm>
              <a:off x="3492575" y="2918100"/>
              <a:ext cx="77925" cy="95325"/>
            </a:xfrm>
            <a:custGeom>
              <a:avLst/>
              <a:gdLst/>
              <a:ahLst/>
              <a:cxnLst/>
              <a:rect l="l" t="t" r="r" b="b"/>
              <a:pathLst>
                <a:path w="3117" h="3813" extrusionOk="0">
                  <a:moveTo>
                    <a:pt x="2409" y="788"/>
                  </a:moveTo>
                  <a:lnTo>
                    <a:pt x="2181" y="765"/>
                  </a:lnTo>
                  <a:lnTo>
                    <a:pt x="2021" y="1130"/>
                  </a:lnTo>
                  <a:lnTo>
                    <a:pt x="1793" y="1119"/>
                  </a:lnTo>
                  <a:lnTo>
                    <a:pt x="1633" y="936"/>
                  </a:lnTo>
                  <a:lnTo>
                    <a:pt x="1690" y="560"/>
                  </a:lnTo>
                  <a:lnTo>
                    <a:pt x="1359" y="1"/>
                  </a:lnTo>
                  <a:lnTo>
                    <a:pt x="1142" y="103"/>
                  </a:lnTo>
                  <a:lnTo>
                    <a:pt x="971" y="138"/>
                  </a:lnTo>
                  <a:lnTo>
                    <a:pt x="606" y="560"/>
                  </a:lnTo>
                  <a:lnTo>
                    <a:pt x="229" y="1051"/>
                  </a:lnTo>
                  <a:lnTo>
                    <a:pt x="195" y="1324"/>
                  </a:lnTo>
                  <a:lnTo>
                    <a:pt x="1" y="1610"/>
                  </a:lnTo>
                  <a:lnTo>
                    <a:pt x="537" y="2192"/>
                  </a:lnTo>
                  <a:lnTo>
                    <a:pt x="1222" y="2694"/>
                  </a:lnTo>
                  <a:lnTo>
                    <a:pt x="1952" y="3379"/>
                  </a:lnTo>
                  <a:lnTo>
                    <a:pt x="2763" y="3812"/>
                  </a:lnTo>
                  <a:lnTo>
                    <a:pt x="2980" y="3801"/>
                  </a:lnTo>
                  <a:lnTo>
                    <a:pt x="3048" y="3059"/>
                  </a:lnTo>
                  <a:lnTo>
                    <a:pt x="3116" y="2945"/>
                  </a:lnTo>
                  <a:lnTo>
                    <a:pt x="3094" y="2591"/>
                  </a:lnTo>
                  <a:lnTo>
                    <a:pt x="2763" y="2203"/>
                  </a:lnTo>
                  <a:lnTo>
                    <a:pt x="2500" y="2146"/>
                  </a:lnTo>
                  <a:lnTo>
                    <a:pt x="2272" y="1895"/>
                  </a:lnTo>
                  <a:lnTo>
                    <a:pt x="2443" y="1496"/>
                  </a:lnTo>
                  <a:lnTo>
                    <a:pt x="2363" y="105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0" name="Google Shape;1460;p39"/>
            <p:cNvSpPr/>
            <p:nvPr/>
          </p:nvSpPr>
          <p:spPr>
            <a:xfrm>
              <a:off x="3902575" y="2360625"/>
              <a:ext cx="311000" cy="307300"/>
            </a:xfrm>
            <a:custGeom>
              <a:avLst/>
              <a:gdLst/>
              <a:ahLst/>
              <a:cxnLst/>
              <a:rect l="l" t="t" r="r" b="b"/>
              <a:pathLst>
                <a:path w="12440" h="12292" extrusionOk="0">
                  <a:moveTo>
                    <a:pt x="12029" y="1427"/>
                  </a:moveTo>
                  <a:lnTo>
                    <a:pt x="11812" y="1119"/>
                  </a:lnTo>
                  <a:lnTo>
                    <a:pt x="11036" y="1004"/>
                  </a:lnTo>
                  <a:lnTo>
                    <a:pt x="10785" y="845"/>
                  </a:lnTo>
                  <a:lnTo>
                    <a:pt x="10499" y="845"/>
                  </a:lnTo>
                  <a:lnTo>
                    <a:pt x="10214" y="445"/>
                  </a:lnTo>
                  <a:lnTo>
                    <a:pt x="9176" y="263"/>
                  </a:lnTo>
                  <a:lnTo>
                    <a:pt x="8662" y="377"/>
                  </a:lnTo>
                  <a:lnTo>
                    <a:pt x="8126" y="810"/>
                  </a:lnTo>
                  <a:lnTo>
                    <a:pt x="7920" y="1244"/>
                  </a:lnTo>
                  <a:lnTo>
                    <a:pt x="8126" y="1929"/>
                  </a:lnTo>
                  <a:lnTo>
                    <a:pt x="7783" y="2363"/>
                  </a:lnTo>
                  <a:lnTo>
                    <a:pt x="7430" y="2591"/>
                  </a:lnTo>
                  <a:lnTo>
                    <a:pt x="6585" y="2146"/>
                  </a:lnTo>
                  <a:lnTo>
                    <a:pt x="5490" y="1758"/>
                  </a:lnTo>
                  <a:lnTo>
                    <a:pt x="4793" y="1598"/>
                  </a:lnTo>
                  <a:lnTo>
                    <a:pt x="4394" y="776"/>
                  </a:lnTo>
                  <a:lnTo>
                    <a:pt x="3367" y="377"/>
                  </a:lnTo>
                  <a:lnTo>
                    <a:pt x="2716" y="217"/>
                  </a:lnTo>
                  <a:lnTo>
                    <a:pt x="2408" y="308"/>
                  </a:lnTo>
                  <a:lnTo>
                    <a:pt x="1495" y="0"/>
                  </a:lnTo>
                  <a:lnTo>
                    <a:pt x="1484" y="696"/>
                  </a:lnTo>
                  <a:lnTo>
                    <a:pt x="1107" y="947"/>
                  </a:lnTo>
                  <a:lnTo>
                    <a:pt x="890" y="1233"/>
                  </a:lnTo>
                  <a:lnTo>
                    <a:pt x="365" y="1598"/>
                  </a:lnTo>
                  <a:lnTo>
                    <a:pt x="468" y="1963"/>
                  </a:lnTo>
                  <a:lnTo>
                    <a:pt x="411" y="2351"/>
                  </a:lnTo>
                  <a:lnTo>
                    <a:pt x="35" y="2545"/>
                  </a:lnTo>
                  <a:lnTo>
                    <a:pt x="308" y="3344"/>
                  </a:lnTo>
                  <a:lnTo>
                    <a:pt x="365" y="3778"/>
                  </a:lnTo>
                  <a:lnTo>
                    <a:pt x="240" y="4519"/>
                  </a:lnTo>
                  <a:lnTo>
                    <a:pt x="308" y="4930"/>
                  </a:lnTo>
                  <a:lnTo>
                    <a:pt x="229" y="5432"/>
                  </a:lnTo>
                  <a:lnTo>
                    <a:pt x="297" y="6003"/>
                  </a:lnTo>
                  <a:lnTo>
                    <a:pt x="0" y="6368"/>
                  </a:lnTo>
                  <a:lnTo>
                    <a:pt x="480" y="7042"/>
                  </a:lnTo>
                  <a:lnTo>
                    <a:pt x="514" y="7430"/>
                  </a:lnTo>
                  <a:lnTo>
                    <a:pt x="799" y="7943"/>
                  </a:lnTo>
                  <a:lnTo>
                    <a:pt x="1164" y="7772"/>
                  </a:lnTo>
                  <a:lnTo>
                    <a:pt x="1781" y="8183"/>
                  </a:lnTo>
                  <a:lnTo>
                    <a:pt x="2134" y="8753"/>
                  </a:lnTo>
                  <a:lnTo>
                    <a:pt x="3390" y="9153"/>
                  </a:lnTo>
                  <a:lnTo>
                    <a:pt x="3835" y="9655"/>
                  </a:lnTo>
                  <a:lnTo>
                    <a:pt x="4394" y="9313"/>
                  </a:lnTo>
                  <a:lnTo>
                    <a:pt x="5159" y="8810"/>
                  </a:lnTo>
                  <a:lnTo>
                    <a:pt x="8343" y="10556"/>
                  </a:lnTo>
                  <a:lnTo>
                    <a:pt x="11538" y="12291"/>
                  </a:lnTo>
                  <a:lnTo>
                    <a:pt x="11538" y="11903"/>
                  </a:lnTo>
                  <a:lnTo>
                    <a:pt x="12440" y="11903"/>
                  </a:lnTo>
                  <a:lnTo>
                    <a:pt x="12371" y="10100"/>
                  </a:lnTo>
                  <a:lnTo>
                    <a:pt x="12223" y="6756"/>
                  </a:lnTo>
                  <a:lnTo>
                    <a:pt x="12040" y="3515"/>
                  </a:lnTo>
                  <a:lnTo>
                    <a:pt x="11755" y="2796"/>
                  </a:lnTo>
                  <a:lnTo>
                    <a:pt x="11926" y="2237"/>
                  </a:lnTo>
                  <a:lnTo>
                    <a:pt x="11766" y="184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1" name="Google Shape;1461;p39"/>
            <p:cNvSpPr/>
            <p:nvPr/>
          </p:nvSpPr>
          <p:spPr>
            <a:xfrm>
              <a:off x="5313675" y="2889275"/>
              <a:ext cx="42550" cy="87625"/>
            </a:xfrm>
            <a:custGeom>
              <a:avLst/>
              <a:gdLst/>
              <a:ahLst/>
              <a:cxnLst/>
              <a:rect l="l" t="t" r="r" b="b"/>
              <a:pathLst>
                <a:path w="1702" h="3505" extrusionOk="0">
                  <a:moveTo>
                    <a:pt x="1291" y="3288"/>
                  </a:moveTo>
                  <a:lnTo>
                    <a:pt x="1610" y="3025"/>
                  </a:lnTo>
                  <a:lnTo>
                    <a:pt x="1701" y="2089"/>
                  </a:lnTo>
                  <a:lnTo>
                    <a:pt x="1268" y="1142"/>
                  </a:lnTo>
                  <a:lnTo>
                    <a:pt x="857" y="503"/>
                  </a:lnTo>
                  <a:lnTo>
                    <a:pt x="275" y="1"/>
                  </a:lnTo>
                  <a:lnTo>
                    <a:pt x="1" y="1473"/>
                  </a:lnTo>
                  <a:lnTo>
                    <a:pt x="206" y="2774"/>
                  </a:lnTo>
                  <a:lnTo>
                    <a:pt x="606" y="350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2" name="Google Shape;1462;p39"/>
            <p:cNvSpPr/>
            <p:nvPr/>
          </p:nvSpPr>
          <p:spPr>
            <a:xfrm>
              <a:off x="4240950" y="3762025"/>
              <a:ext cx="45950" cy="45400"/>
            </a:xfrm>
            <a:custGeom>
              <a:avLst/>
              <a:gdLst/>
              <a:ahLst/>
              <a:cxnLst/>
              <a:rect l="l" t="t" r="r" b="b"/>
              <a:pathLst>
                <a:path w="1838" h="1816" extrusionOk="0">
                  <a:moveTo>
                    <a:pt x="810" y="1724"/>
                  </a:moveTo>
                  <a:lnTo>
                    <a:pt x="970" y="1439"/>
                  </a:lnTo>
                  <a:lnTo>
                    <a:pt x="1415" y="1302"/>
                  </a:lnTo>
                  <a:lnTo>
                    <a:pt x="1564" y="1005"/>
                  </a:lnTo>
                  <a:lnTo>
                    <a:pt x="1837" y="560"/>
                  </a:lnTo>
                  <a:lnTo>
                    <a:pt x="1598" y="286"/>
                  </a:lnTo>
                  <a:lnTo>
                    <a:pt x="1267" y="1"/>
                  </a:lnTo>
                  <a:lnTo>
                    <a:pt x="902" y="183"/>
                  </a:lnTo>
                  <a:lnTo>
                    <a:pt x="457" y="549"/>
                  </a:lnTo>
                  <a:lnTo>
                    <a:pt x="0" y="1119"/>
                  </a:lnTo>
                  <a:lnTo>
                    <a:pt x="525" y="18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3" name="Google Shape;1463;p39"/>
            <p:cNvSpPr/>
            <p:nvPr/>
          </p:nvSpPr>
          <p:spPr>
            <a:xfrm>
              <a:off x="4070900" y="1843925"/>
              <a:ext cx="94750" cy="52825"/>
            </a:xfrm>
            <a:custGeom>
              <a:avLst/>
              <a:gdLst/>
              <a:ahLst/>
              <a:cxnLst/>
              <a:rect l="l" t="t" r="r" b="b"/>
              <a:pathLst>
                <a:path w="3790" h="2113" extrusionOk="0">
                  <a:moveTo>
                    <a:pt x="3664" y="663"/>
                  </a:moveTo>
                  <a:lnTo>
                    <a:pt x="2956" y="252"/>
                  </a:lnTo>
                  <a:lnTo>
                    <a:pt x="2591" y="195"/>
                  </a:lnTo>
                  <a:lnTo>
                    <a:pt x="2465" y="1"/>
                  </a:lnTo>
                  <a:lnTo>
                    <a:pt x="1838" y="92"/>
                  </a:lnTo>
                  <a:lnTo>
                    <a:pt x="708" y="35"/>
                  </a:lnTo>
                  <a:lnTo>
                    <a:pt x="0" y="309"/>
                  </a:lnTo>
                  <a:lnTo>
                    <a:pt x="240" y="1016"/>
                  </a:lnTo>
                  <a:lnTo>
                    <a:pt x="948" y="1176"/>
                  </a:lnTo>
                  <a:lnTo>
                    <a:pt x="1267" y="1302"/>
                  </a:lnTo>
                  <a:lnTo>
                    <a:pt x="1233" y="1541"/>
                  </a:lnTo>
                  <a:lnTo>
                    <a:pt x="1324" y="1758"/>
                  </a:lnTo>
                  <a:lnTo>
                    <a:pt x="1678" y="1850"/>
                  </a:lnTo>
                  <a:lnTo>
                    <a:pt x="1883" y="2112"/>
                  </a:lnTo>
                  <a:lnTo>
                    <a:pt x="2534" y="2112"/>
                  </a:lnTo>
                  <a:lnTo>
                    <a:pt x="3219" y="1804"/>
                  </a:lnTo>
                  <a:lnTo>
                    <a:pt x="3287" y="1313"/>
                  </a:lnTo>
                  <a:lnTo>
                    <a:pt x="3789" y="102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4" name="Google Shape;1464;p39"/>
            <p:cNvSpPr/>
            <p:nvPr/>
          </p:nvSpPr>
          <p:spPr>
            <a:xfrm>
              <a:off x="3820400" y="1979175"/>
              <a:ext cx="9725" cy="15125"/>
            </a:xfrm>
            <a:custGeom>
              <a:avLst/>
              <a:gdLst/>
              <a:ahLst/>
              <a:cxnLst/>
              <a:rect l="l" t="t" r="r" b="b"/>
              <a:pathLst>
                <a:path w="389" h="605" extrusionOk="0">
                  <a:moveTo>
                    <a:pt x="366" y="594"/>
                  </a:moveTo>
                  <a:lnTo>
                    <a:pt x="389" y="206"/>
                  </a:lnTo>
                  <a:lnTo>
                    <a:pt x="252" y="0"/>
                  </a:lnTo>
                  <a:lnTo>
                    <a:pt x="58" y="34"/>
                  </a:lnTo>
                  <a:lnTo>
                    <a:pt x="1" y="536"/>
                  </a:lnTo>
                  <a:lnTo>
                    <a:pt x="160" y="60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5" name="Google Shape;1465;p39"/>
            <p:cNvSpPr/>
            <p:nvPr/>
          </p:nvSpPr>
          <p:spPr>
            <a:xfrm>
              <a:off x="4068900" y="1810550"/>
              <a:ext cx="119275" cy="49950"/>
            </a:xfrm>
            <a:custGeom>
              <a:avLst/>
              <a:gdLst/>
              <a:ahLst/>
              <a:cxnLst/>
              <a:rect l="l" t="t" r="r" b="b"/>
              <a:pathLst>
                <a:path w="4771" h="1998" extrusionOk="0">
                  <a:moveTo>
                    <a:pt x="3983" y="411"/>
                  </a:moveTo>
                  <a:lnTo>
                    <a:pt x="3447" y="411"/>
                  </a:lnTo>
                  <a:lnTo>
                    <a:pt x="2819" y="103"/>
                  </a:lnTo>
                  <a:lnTo>
                    <a:pt x="2523" y="1"/>
                  </a:lnTo>
                  <a:lnTo>
                    <a:pt x="1986" y="149"/>
                  </a:lnTo>
                  <a:lnTo>
                    <a:pt x="1963" y="799"/>
                  </a:lnTo>
                  <a:lnTo>
                    <a:pt x="1450" y="811"/>
                  </a:lnTo>
                  <a:lnTo>
                    <a:pt x="822" y="172"/>
                  </a:lnTo>
                  <a:lnTo>
                    <a:pt x="252" y="468"/>
                  </a:lnTo>
                  <a:lnTo>
                    <a:pt x="1" y="1005"/>
                  </a:lnTo>
                  <a:lnTo>
                    <a:pt x="80" y="1644"/>
                  </a:lnTo>
                  <a:lnTo>
                    <a:pt x="788" y="1370"/>
                  </a:lnTo>
                  <a:lnTo>
                    <a:pt x="1918" y="1427"/>
                  </a:lnTo>
                  <a:lnTo>
                    <a:pt x="2545" y="1347"/>
                  </a:lnTo>
                  <a:lnTo>
                    <a:pt x="2671" y="1530"/>
                  </a:lnTo>
                  <a:lnTo>
                    <a:pt x="3036" y="1587"/>
                  </a:lnTo>
                  <a:lnTo>
                    <a:pt x="3744" y="1998"/>
                  </a:lnTo>
                  <a:lnTo>
                    <a:pt x="4120" y="1861"/>
                  </a:lnTo>
                  <a:lnTo>
                    <a:pt x="4771" y="1530"/>
                  </a:lnTo>
                  <a:lnTo>
                    <a:pt x="4474" y="1016"/>
                  </a:lnTo>
                  <a:lnTo>
                    <a:pt x="4326" y="61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6" name="Google Shape;1466;p39"/>
            <p:cNvSpPr/>
            <p:nvPr/>
          </p:nvSpPr>
          <p:spPr>
            <a:xfrm>
              <a:off x="3387025" y="2300700"/>
              <a:ext cx="313000" cy="325550"/>
            </a:xfrm>
            <a:custGeom>
              <a:avLst/>
              <a:gdLst/>
              <a:ahLst/>
              <a:cxnLst/>
              <a:rect l="l" t="t" r="r" b="b"/>
              <a:pathLst>
                <a:path w="12520" h="13022" extrusionOk="0">
                  <a:moveTo>
                    <a:pt x="11732" y="537"/>
                  </a:moveTo>
                  <a:lnTo>
                    <a:pt x="11401" y="526"/>
                  </a:lnTo>
                  <a:lnTo>
                    <a:pt x="10625" y="320"/>
                  </a:lnTo>
                  <a:lnTo>
                    <a:pt x="9906" y="377"/>
                  </a:lnTo>
                  <a:lnTo>
                    <a:pt x="9461" y="1"/>
                  </a:lnTo>
                  <a:lnTo>
                    <a:pt x="8913" y="1"/>
                  </a:lnTo>
                  <a:lnTo>
                    <a:pt x="8651" y="548"/>
                  </a:lnTo>
                  <a:lnTo>
                    <a:pt x="8126" y="1507"/>
                  </a:lnTo>
                  <a:lnTo>
                    <a:pt x="7555" y="1872"/>
                  </a:lnTo>
                  <a:lnTo>
                    <a:pt x="6779" y="2294"/>
                  </a:lnTo>
                  <a:lnTo>
                    <a:pt x="6289" y="2899"/>
                  </a:lnTo>
                  <a:lnTo>
                    <a:pt x="6152" y="3390"/>
                  </a:lnTo>
                  <a:lnTo>
                    <a:pt x="5855" y="4155"/>
                  </a:lnTo>
                  <a:lnTo>
                    <a:pt x="6015" y="5284"/>
                  </a:lnTo>
                  <a:lnTo>
                    <a:pt x="5341" y="6038"/>
                  </a:lnTo>
                  <a:lnTo>
                    <a:pt x="4953" y="6289"/>
                  </a:lnTo>
                  <a:lnTo>
                    <a:pt x="4326" y="6916"/>
                  </a:lnTo>
                  <a:lnTo>
                    <a:pt x="3607" y="7008"/>
                  </a:lnTo>
                  <a:lnTo>
                    <a:pt x="3207" y="7350"/>
                  </a:lnTo>
                  <a:lnTo>
                    <a:pt x="3184" y="7373"/>
                  </a:lnTo>
                  <a:lnTo>
                    <a:pt x="2671" y="8297"/>
                  </a:lnTo>
                  <a:lnTo>
                    <a:pt x="2146" y="8628"/>
                  </a:lnTo>
                  <a:lnTo>
                    <a:pt x="1849" y="9199"/>
                  </a:lnTo>
                  <a:lnTo>
                    <a:pt x="1815" y="9667"/>
                  </a:lnTo>
                  <a:lnTo>
                    <a:pt x="1587" y="10203"/>
                  </a:lnTo>
                  <a:lnTo>
                    <a:pt x="1324" y="10351"/>
                  </a:lnTo>
                  <a:lnTo>
                    <a:pt x="879" y="10922"/>
                  </a:lnTo>
                  <a:lnTo>
                    <a:pt x="594" y="11561"/>
                  </a:lnTo>
                  <a:lnTo>
                    <a:pt x="628" y="11881"/>
                  </a:lnTo>
                  <a:lnTo>
                    <a:pt x="366" y="12349"/>
                  </a:lnTo>
                  <a:lnTo>
                    <a:pt x="46" y="12588"/>
                  </a:lnTo>
                  <a:lnTo>
                    <a:pt x="0" y="13022"/>
                  </a:lnTo>
                  <a:lnTo>
                    <a:pt x="23" y="13022"/>
                  </a:lnTo>
                  <a:lnTo>
                    <a:pt x="1792" y="12942"/>
                  </a:lnTo>
                  <a:lnTo>
                    <a:pt x="1895" y="12623"/>
                  </a:lnTo>
                  <a:lnTo>
                    <a:pt x="2214" y="12200"/>
                  </a:lnTo>
                  <a:lnTo>
                    <a:pt x="2500" y="10945"/>
                  </a:lnTo>
                  <a:lnTo>
                    <a:pt x="3618" y="9975"/>
                  </a:lnTo>
                  <a:lnTo>
                    <a:pt x="4018" y="8822"/>
                  </a:lnTo>
                  <a:lnTo>
                    <a:pt x="4257" y="8765"/>
                  </a:lnTo>
                  <a:lnTo>
                    <a:pt x="4531" y="8058"/>
                  </a:lnTo>
                  <a:lnTo>
                    <a:pt x="5182" y="7955"/>
                  </a:lnTo>
                  <a:lnTo>
                    <a:pt x="5455" y="8080"/>
                  </a:lnTo>
                  <a:lnTo>
                    <a:pt x="5809" y="8080"/>
                  </a:lnTo>
                  <a:lnTo>
                    <a:pt x="6072" y="7864"/>
                  </a:lnTo>
                  <a:lnTo>
                    <a:pt x="6551" y="7841"/>
                  </a:lnTo>
                  <a:lnTo>
                    <a:pt x="6540" y="7350"/>
                  </a:lnTo>
                  <a:lnTo>
                    <a:pt x="6540" y="7350"/>
                  </a:lnTo>
                  <a:lnTo>
                    <a:pt x="6654" y="7350"/>
                  </a:lnTo>
                  <a:lnTo>
                    <a:pt x="6665" y="6289"/>
                  </a:lnTo>
                  <a:lnTo>
                    <a:pt x="7932" y="5615"/>
                  </a:lnTo>
                  <a:lnTo>
                    <a:pt x="8708" y="5467"/>
                  </a:lnTo>
                  <a:lnTo>
                    <a:pt x="9336" y="5227"/>
                  </a:lnTo>
                  <a:lnTo>
                    <a:pt x="9632" y="4771"/>
                  </a:lnTo>
                  <a:lnTo>
                    <a:pt x="10534" y="4417"/>
                  </a:lnTo>
                  <a:lnTo>
                    <a:pt x="10580" y="3744"/>
                  </a:lnTo>
                  <a:lnTo>
                    <a:pt x="11013" y="3675"/>
                  </a:lnTo>
                  <a:lnTo>
                    <a:pt x="11378" y="3333"/>
                  </a:lnTo>
                  <a:lnTo>
                    <a:pt x="12371" y="3185"/>
                  </a:lnTo>
                  <a:lnTo>
                    <a:pt x="12520" y="2831"/>
                  </a:lnTo>
                  <a:lnTo>
                    <a:pt x="12314" y="2637"/>
                  </a:lnTo>
                  <a:lnTo>
                    <a:pt x="12063" y="1678"/>
                  </a:lnTo>
                  <a:lnTo>
                    <a:pt x="12017" y="111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7" name="Google Shape;1467;p39"/>
            <p:cNvSpPr/>
            <p:nvPr/>
          </p:nvSpPr>
          <p:spPr>
            <a:xfrm>
              <a:off x="4189875" y="2015975"/>
              <a:ext cx="65925" cy="65925"/>
            </a:xfrm>
            <a:custGeom>
              <a:avLst/>
              <a:gdLst/>
              <a:ahLst/>
              <a:cxnLst/>
              <a:rect l="l" t="t" r="r" b="b"/>
              <a:pathLst>
                <a:path w="2637" h="2637" extrusionOk="0">
                  <a:moveTo>
                    <a:pt x="1484" y="2637"/>
                  </a:moveTo>
                  <a:lnTo>
                    <a:pt x="1655" y="2545"/>
                  </a:lnTo>
                  <a:lnTo>
                    <a:pt x="1735" y="2237"/>
                  </a:lnTo>
                  <a:lnTo>
                    <a:pt x="1883" y="1952"/>
                  </a:lnTo>
                  <a:lnTo>
                    <a:pt x="1815" y="1792"/>
                  </a:lnTo>
                  <a:lnTo>
                    <a:pt x="1963" y="1724"/>
                  </a:lnTo>
                  <a:lnTo>
                    <a:pt x="2043" y="1849"/>
                  </a:lnTo>
                  <a:lnTo>
                    <a:pt x="2465" y="1883"/>
                  </a:lnTo>
                  <a:lnTo>
                    <a:pt x="2637" y="1815"/>
                  </a:lnTo>
                  <a:lnTo>
                    <a:pt x="2500" y="1724"/>
                  </a:lnTo>
                  <a:lnTo>
                    <a:pt x="2534" y="1587"/>
                  </a:lnTo>
                  <a:lnTo>
                    <a:pt x="2249" y="1370"/>
                  </a:lnTo>
                  <a:lnTo>
                    <a:pt x="2089" y="993"/>
                  </a:lnTo>
                  <a:lnTo>
                    <a:pt x="1815" y="845"/>
                  </a:lnTo>
                  <a:lnTo>
                    <a:pt x="1815" y="537"/>
                  </a:lnTo>
                  <a:lnTo>
                    <a:pt x="1461" y="308"/>
                  </a:lnTo>
                  <a:lnTo>
                    <a:pt x="1176" y="274"/>
                  </a:lnTo>
                  <a:lnTo>
                    <a:pt x="617" y="0"/>
                  </a:lnTo>
                  <a:lnTo>
                    <a:pt x="160" y="80"/>
                  </a:lnTo>
                  <a:lnTo>
                    <a:pt x="0" y="217"/>
                  </a:lnTo>
                  <a:lnTo>
                    <a:pt x="229" y="297"/>
                  </a:lnTo>
                  <a:lnTo>
                    <a:pt x="491" y="571"/>
                  </a:lnTo>
                  <a:lnTo>
                    <a:pt x="754" y="936"/>
                  </a:lnTo>
                  <a:lnTo>
                    <a:pt x="1244" y="1472"/>
                  </a:lnTo>
                  <a:lnTo>
                    <a:pt x="1324" y="1849"/>
                  </a:lnTo>
                  <a:lnTo>
                    <a:pt x="1301" y="223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8" name="Google Shape;1468;p39"/>
            <p:cNvSpPr/>
            <p:nvPr/>
          </p:nvSpPr>
          <p:spPr>
            <a:xfrm>
              <a:off x="4569600" y="3385425"/>
              <a:ext cx="153250" cy="307875"/>
            </a:xfrm>
            <a:custGeom>
              <a:avLst/>
              <a:gdLst/>
              <a:ahLst/>
              <a:cxnLst/>
              <a:rect l="l" t="t" r="r" b="b"/>
              <a:pathLst>
                <a:path w="6130" h="12315" extrusionOk="0">
                  <a:moveTo>
                    <a:pt x="5867" y="1370"/>
                  </a:moveTo>
                  <a:lnTo>
                    <a:pt x="5718" y="765"/>
                  </a:lnTo>
                  <a:lnTo>
                    <a:pt x="5513" y="389"/>
                  </a:lnTo>
                  <a:lnTo>
                    <a:pt x="5262" y="1"/>
                  </a:lnTo>
                  <a:lnTo>
                    <a:pt x="4977" y="400"/>
                  </a:lnTo>
                  <a:lnTo>
                    <a:pt x="4931" y="937"/>
                  </a:lnTo>
                  <a:lnTo>
                    <a:pt x="4463" y="1587"/>
                  </a:lnTo>
                  <a:lnTo>
                    <a:pt x="4132" y="1473"/>
                  </a:lnTo>
                  <a:lnTo>
                    <a:pt x="4212" y="1850"/>
                  </a:lnTo>
                  <a:lnTo>
                    <a:pt x="3961" y="2306"/>
                  </a:lnTo>
                  <a:lnTo>
                    <a:pt x="3276" y="2865"/>
                  </a:lnTo>
                  <a:lnTo>
                    <a:pt x="2786" y="3390"/>
                  </a:lnTo>
                  <a:lnTo>
                    <a:pt x="2443" y="3390"/>
                  </a:lnTo>
                  <a:lnTo>
                    <a:pt x="2135" y="3573"/>
                  </a:lnTo>
                  <a:lnTo>
                    <a:pt x="1690" y="3755"/>
                  </a:lnTo>
                  <a:lnTo>
                    <a:pt x="1291" y="3778"/>
                  </a:lnTo>
                  <a:lnTo>
                    <a:pt x="1154" y="4372"/>
                  </a:lnTo>
                  <a:lnTo>
                    <a:pt x="834" y="4862"/>
                  </a:lnTo>
                  <a:lnTo>
                    <a:pt x="845" y="5707"/>
                  </a:lnTo>
                  <a:lnTo>
                    <a:pt x="960" y="6277"/>
                  </a:lnTo>
                  <a:lnTo>
                    <a:pt x="1119" y="6711"/>
                  </a:lnTo>
                  <a:lnTo>
                    <a:pt x="1005" y="7293"/>
                  </a:lnTo>
                  <a:lnTo>
                    <a:pt x="594" y="7978"/>
                  </a:lnTo>
                  <a:lnTo>
                    <a:pt x="560" y="8275"/>
                  </a:lnTo>
                  <a:lnTo>
                    <a:pt x="195" y="8434"/>
                  </a:lnTo>
                  <a:lnTo>
                    <a:pt x="1" y="9085"/>
                  </a:lnTo>
                  <a:lnTo>
                    <a:pt x="35" y="9747"/>
                  </a:lnTo>
                  <a:lnTo>
                    <a:pt x="263" y="10454"/>
                  </a:lnTo>
                  <a:lnTo>
                    <a:pt x="252" y="11276"/>
                  </a:lnTo>
                  <a:lnTo>
                    <a:pt x="423" y="11744"/>
                  </a:lnTo>
                  <a:lnTo>
                    <a:pt x="1017" y="12075"/>
                  </a:lnTo>
                  <a:lnTo>
                    <a:pt x="1450" y="12314"/>
                  </a:lnTo>
                  <a:lnTo>
                    <a:pt x="2158" y="11926"/>
                  </a:lnTo>
                  <a:lnTo>
                    <a:pt x="2820" y="11710"/>
                  </a:lnTo>
                  <a:lnTo>
                    <a:pt x="3253" y="10660"/>
                  </a:lnTo>
                  <a:lnTo>
                    <a:pt x="3653" y="9393"/>
                  </a:lnTo>
                  <a:lnTo>
                    <a:pt x="4269" y="7681"/>
                  </a:lnTo>
                  <a:lnTo>
                    <a:pt x="4737" y="6426"/>
                  </a:lnTo>
                  <a:lnTo>
                    <a:pt x="5125" y="5364"/>
                  </a:lnTo>
                  <a:lnTo>
                    <a:pt x="5239" y="4600"/>
                  </a:lnTo>
                  <a:lnTo>
                    <a:pt x="5467" y="4383"/>
                  </a:lnTo>
                  <a:lnTo>
                    <a:pt x="5570" y="3995"/>
                  </a:lnTo>
                  <a:lnTo>
                    <a:pt x="5456" y="3322"/>
                  </a:lnTo>
                  <a:lnTo>
                    <a:pt x="5627" y="3059"/>
                  </a:lnTo>
                  <a:lnTo>
                    <a:pt x="5855" y="3596"/>
                  </a:lnTo>
                  <a:lnTo>
                    <a:pt x="6015" y="3322"/>
                  </a:lnTo>
                  <a:lnTo>
                    <a:pt x="6129" y="2888"/>
                  </a:lnTo>
                  <a:lnTo>
                    <a:pt x="5935" y="246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9" name="Google Shape;1469;p39"/>
            <p:cNvSpPr/>
            <p:nvPr/>
          </p:nvSpPr>
          <p:spPr>
            <a:xfrm>
              <a:off x="1486900" y="2369750"/>
              <a:ext cx="529250" cy="412575"/>
            </a:xfrm>
            <a:custGeom>
              <a:avLst/>
              <a:gdLst/>
              <a:ahLst/>
              <a:cxnLst/>
              <a:rect l="l" t="t" r="r" b="b"/>
              <a:pathLst>
                <a:path w="21170" h="16503" extrusionOk="0">
                  <a:moveTo>
                    <a:pt x="13444" y="6254"/>
                  </a:moveTo>
                  <a:lnTo>
                    <a:pt x="12930" y="6049"/>
                  </a:lnTo>
                  <a:lnTo>
                    <a:pt x="12371" y="5764"/>
                  </a:lnTo>
                  <a:lnTo>
                    <a:pt x="12257" y="5341"/>
                  </a:lnTo>
                  <a:lnTo>
                    <a:pt x="12234" y="4691"/>
                  </a:lnTo>
                  <a:lnTo>
                    <a:pt x="11892" y="4177"/>
                  </a:lnTo>
                  <a:lnTo>
                    <a:pt x="11743" y="3652"/>
                  </a:lnTo>
                  <a:lnTo>
                    <a:pt x="11515" y="3025"/>
                  </a:lnTo>
                  <a:lnTo>
                    <a:pt x="11070" y="2671"/>
                  </a:lnTo>
                  <a:lnTo>
                    <a:pt x="10454" y="2682"/>
                  </a:lnTo>
                  <a:lnTo>
                    <a:pt x="9769" y="3401"/>
                  </a:lnTo>
                  <a:lnTo>
                    <a:pt x="9198" y="3127"/>
                  </a:lnTo>
                  <a:lnTo>
                    <a:pt x="8879" y="2853"/>
                  </a:lnTo>
                  <a:lnTo>
                    <a:pt x="8822" y="2351"/>
                  </a:lnTo>
                  <a:lnTo>
                    <a:pt x="8708" y="1883"/>
                  </a:lnTo>
                  <a:lnTo>
                    <a:pt x="8365" y="1484"/>
                  </a:lnTo>
                  <a:lnTo>
                    <a:pt x="8069" y="1199"/>
                  </a:lnTo>
                  <a:lnTo>
                    <a:pt x="7886" y="891"/>
                  </a:lnTo>
                  <a:lnTo>
                    <a:pt x="6551" y="891"/>
                  </a:lnTo>
                  <a:lnTo>
                    <a:pt x="6437" y="1256"/>
                  </a:lnTo>
                  <a:lnTo>
                    <a:pt x="5820" y="1256"/>
                  </a:lnTo>
                  <a:lnTo>
                    <a:pt x="4303" y="1256"/>
                  </a:lnTo>
                  <a:lnTo>
                    <a:pt x="2773" y="628"/>
                  </a:lnTo>
                  <a:lnTo>
                    <a:pt x="1758" y="183"/>
                  </a:lnTo>
                  <a:lnTo>
                    <a:pt x="1906" y="0"/>
                  </a:lnTo>
                  <a:lnTo>
                    <a:pt x="902" y="103"/>
                  </a:lnTo>
                  <a:lnTo>
                    <a:pt x="0" y="172"/>
                  </a:lnTo>
                  <a:lnTo>
                    <a:pt x="34" y="982"/>
                  </a:lnTo>
                  <a:lnTo>
                    <a:pt x="137" y="1712"/>
                  </a:lnTo>
                  <a:lnTo>
                    <a:pt x="228" y="2294"/>
                  </a:lnTo>
                  <a:lnTo>
                    <a:pt x="343" y="2865"/>
                  </a:lnTo>
                  <a:lnTo>
                    <a:pt x="719" y="3127"/>
                  </a:lnTo>
                  <a:lnTo>
                    <a:pt x="1130" y="3766"/>
                  </a:lnTo>
                  <a:lnTo>
                    <a:pt x="993" y="4177"/>
                  </a:lnTo>
                  <a:lnTo>
                    <a:pt x="605" y="4508"/>
                  </a:lnTo>
                  <a:lnTo>
                    <a:pt x="308" y="4463"/>
                  </a:lnTo>
                  <a:lnTo>
                    <a:pt x="217" y="4542"/>
                  </a:lnTo>
                  <a:lnTo>
                    <a:pt x="548" y="5067"/>
                  </a:lnTo>
                  <a:lnTo>
                    <a:pt x="959" y="5284"/>
                  </a:lnTo>
                  <a:lnTo>
                    <a:pt x="1107" y="5524"/>
                  </a:lnTo>
                  <a:lnTo>
                    <a:pt x="1233" y="5398"/>
                  </a:lnTo>
                  <a:lnTo>
                    <a:pt x="1678" y="5809"/>
                  </a:lnTo>
                  <a:lnTo>
                    <a:pt x="1974" y="6094"/>
                  </a:lnTo>
                  <a:lnTo>
                    <a:pt x="1986" y="6574"/>
                  </a:lnTo>
                  <a:lnTo>
                    <a:pt x="1815" y="7247"/>
                  </a:lnTo>
                  <a:lnTo>
                    <a:pt x="2169" y="7475"/>
                  </a:lnTo>
                  <a:lnTo>
                    <a:pt x="2648" y="7920"/>
                  </a:lnTo>
                  <a:lnTo>
                    <a:pt x="3059" y="8434"/>
                  </a:lnTo>
                  <a:lnTo>
                    <a:pt x="3161" y="8993"/>
                  </a:lnTo>
                  <a:lnTo>
                    <a:pt x="3298" y="8993"/>
                  </a:lnTo>
                  <a:lnTo>
                    <a:pt x="3686" y="8662"/>
                  </a:lnTo>
                  <a:lnTo>
                    <a:pt x="3743" y="8491"/>
                  </a:lnTo>
                  <a:lnTo>
                    <a:pt x="3527" y="8092"/>
                  </a:lnTo>
                  <a:lnTo>
                    <a:pt x="3298" y="7681"/>
                  </a:lnTo>
                  <a:lnTo>
                    <a:pt x="2933" y="7647"/>
                  </a:lnTo>
                  <a:lnTo>
                    <a:pt x="2990" y="7167"/>
                  </a:lnTo>
                  <a:lnTo>
                    <a:pt x="2853" y="6734"/>
                  </a:lnTo>
                  <a:lnTo>
                    <a:pt x="2716" y="6334"/>
                  </a:lnTo>
                  <a:lnTo>
                    <a:pt x="2648" y="5490"/>
                  </a:lnTo>
                  <a:lnTo>
                    <a:pt x="2271" y="5033"/>
                  </a:lnTo>
                  <a:lnTo>
                    <a:pt x="2191" y="4714"/>
                  </a:lnTo>
                  <a:lnTo>
                    <a:pt x="2020" y="4485"/>
                  </a:lnTo>
                  <a:lnTo>
                    <a:pt x="2020" y="3892"/>
                  </a:lnTo>
                  <a:lnTo>
                    <a:pt x="1872" y="3915"/>
                  </a:lnTo>
                  <a:lnTo>
                    <a:pt x="1860" y="3595"/>
                  </a:lnTo>
                  <a:lnTo>
                    <a:pt x="1758" y="3527"/>
                  </a:lnTo>
                  <a:lnTo>
                    <a:pt x="1701" y="3321"/>
                  </a:lnTo>
                  <a:lnTo>
                    <a:pt x="1313" y="2694"/>
                  </a:lnTo>
                  <a:lnTo>
                    <a:pt x="1164" y="2328"/>
                  </a:lnTo>
                  <a:lnTo>
                    <a:pt x="1301" y="1644"/>
                  </a:lnTo>
                  <a:lnTo>
                    <a:pt x="1313" y="1210"/>
                  </a:lnTo>
                  <a:lnTo>
                    <a:pt x="1575" y="845"/>
                  </a:lnTo>
                  <a:lnTo>
                    <a:pt x="1917" y="1085"/>
                  </a:lnTo>
                  <a:lnTo>
                    <a:pt x="2191" y="1062"/>
                  </a:lnTo>
                  <a:lnTo>
                    <a:pt x="2625" y="1416"/>
                  </a:lnTo>
                  <a:lnTo>
                    <a:pt x="2499" y="1758"/>
                  </a:lnTo>
                  <a:lnTo>
                    <a:pt x="2557" y="2454"/>
                  </a:lnTo>
                  <a:lnTo>
                    <a:pt x="2773" y="3127"/>
                  </a:lnTo>
                  <a:lnTo>
                    <a:pt x="2716" y="3413"/>
                  </a:lnTo>
                  <a:lnTo>
                    <a:pt x="2956" y="3858"/>
                  </a:lnTo>
                  <a:lnTo>
                    <a:pt x="3287" y="4337"/>
                  </a:lnTo>
                  <a:lnTo>
                    <a:pt x="3675" y="4405"/>
                  </a:lnTo>
                  <a:lnTo>
                    <a:pt x="3709" y="5033"/>
                  </a:lnTo>
                  <a:lnTo>
                    <a:pt x="4052" y="5478"/>
                  </a:lnTo>
                  <a:lnTo>
                    <a:pt x="4417" y="5695"/>
                  </a:lnTo>
                  <a:lnTo>
                    <a:pt x="4154" y="6266"/>
                  </a:lnTo>
                  <a:lnTo>
                    <a:pt x="4257" y="6483"/>
                  </a:lnTo>
                  <a:lnTo>
                    <a:pt x="4839" y="6848"/>
                  </a:lnTo>
                  <a:lnTo>
                    <a:pt x="5113" y="7418"/>
                  </a:lnTo>
                  <a:lnTo>
                    <a:pt x="5752" y="8114"/>
                  </a:lnTo>
                  <a:lnTo>
                    <a:pt x="6300" y="9027"/>
                  </a:lnTo>
                  <a:lnTo>
                    <a:pt x="6482" y="9484"/>
                  </a:lnTo>
                  <a:lnTo>
                    <a:pt x="6482" y="9849"/>
                  </a:lnTo>
                  <a:lnTo>
                    <a:pt x="6676" y="10260"/>
                  </a:lnTo>
                  <a:lnTo>
                    <a:pt x="6642" y="10568"/>
                  </a:lnTo>
                  <a:lnTo>
                    <a:pt x="6414" y="10796"/>
                  </a:lnTo>
                  <a:lnTo>
                    <a:pt x="6448" y="11059"/>
                  </a:lnTo>
                  <a:lnTo>
                    <a:pt x="6186" y="11161"/>
                  </a:lnTo>
                  <a:lnTo>
                    <a:pt x="6300" y="11595"/>
                  </a:lnTo>
                  <a:lnTo>
                    <a:pt x="6608" y="12166"/>
                  </a:lnTo>
                  <a:lnTo>
                    <a:pt x="7361" y="12679"/>
                  </a:lnTo>
                  <a:lnTo>
                    <a:pt x="7635" y="13102"/>
                  </a:lnTo>
                  <a:lnTo>
                    <a:pt x="8411" y="13387"/>
                  </a:lnTo>
                  <a:lnTo>
                    <a:pt x="8833" y="13444"/>
                  </a:lnTo>
                  <a:lnTo>
                    <a:pt x="9004" y="13684"/>
                  </a:lnTo>
                  <a:lnTo>
                    <a:pt x="9609" y="14106"/>
                  </a:lnTo>
                  <a:lnTo>
                    <a:pt x="10442" y="14540"/>
                  </a:lnTo>
                  <a:lnTo>
                    <a:pt x="11013" y="14665"/>
                  </a:lnTo>
                  <a:lnTo>
                    <a:pt x="11698" y="15076"/>
                  </a:lnTo>
                  <a:lnTo>
                    <a:pt x="12268" y="15247"/>
                  </a:lnTo>
                  <a:lnTo>
                    <a:pt x="12805" y="15498"/>
                  </a:lnTo>
                  <a:lnTo>
                    <a:pt x="13216" y="15395"/>
                  </a:lnTo>
                  <a:lnTo>
                    <a:pt x="13900" y="15053"/>
                  </a:lnTo>
                  <a:lnTo>
                    <a:pt x="14345" y="14996"/>
                  </a:lnTo>
                  <a:lnTo>
                    <a:pt x="14973" y="15224"/>
                  </a:lnTo>
                  <a:lnTo>
                    <a:pt x="15338" y="15521"/>
                  </a:lnTo>
                  <a:lnTo>
                    <a:pt x="16126" y="16502"/>
                  </a:lnTo>
                  <a:lnTo>
                    <a:pt x="16183" y="16240"/>
                  </a:lnTo>
                  <a:lnTo>
                    <a:pt x="16297" y="16023"/>
                  </a:lnTo>
                  <a:lnTo>
                    <a:pt x="16194" y="15852"/>
                  </a:lnTo>
                  <a:lnTo>
                    <a:pt x="16662" y="15110"/>
                  </a:lnTo>
                  <a:lnTo>
                    <a:pt x="17678" y="15110"/>
                  </a:lnTo>
                  <a:lnTo>
                    <a:pt x="17735" y="14813"/>
                  </a:lnTo>
                  <a:lnTo>
                    <a:pt x="17621" y="14756"/>
                  </a:lnTo>
                  <a:lnTo>
                    <a:pt x="17552" y="14551"/>
                  </a:lnTo>
                  <a:lnTo>
                    <a:pt x="17278" y="14334"/>
                  </a:lnTo>
                  <a:lnTo>
                    <a:pt x="17027" y="14037"/>
                  </a:lnTo>
                  <a:lnTo>
                    <a:pt x="17392" y="14037"/>
                  </a:lnTo>
                  <a:lnTo>
                    <a:pt x="17449" y="13524"/>
                  </a:lnTo>
                  <a:lnTo>
                    <a:pt x="18191" y="13524"/>
                  </a:lnTo>
                  <a:lnTo>
                    <a:pt x="18922" y="13535"/>
                  </a:lnTo>
                  <a:lnTo>
                    <a:pt x="18933" y="13398"/>
                  </a:lnTo>
                  <a:lnTo>
                    <a:pt x="19036" y="13353"/>
                  </a:lnTo>
                  <a:lnTo>
                    <a:pt x="19161" y="13467"/>
                  </a:lnTo>
                  <a:lnTo>
                    <a:pt x="19515" y="12908"/>
                  </a:lnTo>
                  <a:lnTo>
                    <a:pt x="19663" y="12908"/>
                  </a:lnTo>
                  <a:lnTo>
                    <a:pt x="19835" y="12896"/>
                  </a:lnTo>
                  <a:lnTo>
                    <a:pt x="20006" y="13124"/>
                  </a:lnTo>
                  <a:lnTo>
                    <a:pt x="20291" y="12417"/>
                  </a:lnTo>
                  <a:lnTo>
                    <a:pt x="20462" y="12029"/>
                  </a:lnTo>
                  <a:lnTo>
                    <a:pt x="20337" y="11869"/>
                  </a:lnTo>
                  <a:lnTo>
                    <a:pt x="20588" y="11310"/>
                  </a:lnTo>
                  <a:lnTo>
                    <a:pt x="21090" y="10773"/>
                  </a:lnTo>
                  <a:lnTo>
                    <a:pt x="21170" y="10328"/>
                  </a:lnTo>
                  <a:lnTo>
                    <a:pt x="20999" y="10146"/>
                  </a:lnTo>
                  <a:lnTo>
                    <a:pt x="20519" y="10214"/>
                  </a:lnTo>
                  <a:lnTo>
                    <a:pt x="19835" y="10191"/>
                  </a:lnTo>
                  <a:lnTo>
                    <a:pt x="18979" y="10397"/>
                  </a:lnTo>
                  <a:lnTo>
                    <a:pt x="18408" y="10648"/>
                  </a:lnTo>
                  <a:lnTo>
                    <a:pt x="18237" y="10899"/>
                  </a:lnTo>
                  <a:lnTo>
                    <a:pt x="18066" y="11675"/>
                  </a:lnTo>
                  <a:lnTo>
                    <a:pt x="17803" y="12200"/>
                  </a:lnTo>
                  <a:lnTo>
                    <a:pt x="17255" y="12565"/>
                  </a:lnTo>
                  <a:lnTo>
                    <a:pt x="16742" y="12725"/>
                  </a:lnTo>
                  <a:lnTo>
                    <a:pt x="16126" y="12885"/>
                  </a:lnTo>
                  <a:lnTo>
                    <a:pt x="15509" y="12965"/>
                  </a:lnTo>
                  <a:lnTo>
                    <a:pt x="14779" y="13227"/>
                  </a:lnTo>
                  <a:lnTo>
                    <a:pt x="14517" y="12851"/>
                  </a:lnTo>
                  <a:lnTo>
                    <a:pt x="13718" y="12611"/>
                  </a:lnTo>
                  <a:lnTo>
                    <a:pt x="13455" y="12154"/>
                  </a:lnTo>
                  <a:lnTo>
                    <a:pt x="13352" y="11641"/>
                  </a:lnTo>
                  <a:lnTo>
                    <a:pt x="12930" y="10967"/>
                  </a:lnTo>
                  <a:lnTo>
                    <a:pt x="12873" y="10260"/>
                  </a:lnTo>
                  <a:lnTo>
                    <a:pt x="12702" y="9815"/>
                  </a:lnTo>
                  <a:lnTo>
                    <a:pt x="12633" y="9336"/>
                  </a:lnTo>
                  <a:lnTo>
                    <a:pt x="12782" y="8890"/>
                  </a:lnTo>
                  <a:lnTo>
                    <a:pt x="13044" y="7658"/>
                  </a:lnTo>
                  <a:lnTo>
                    <a:pt x="13295" y="7019"/>
                  </a:lnTo>
                  <a:lnTo>
                    <a:pt x="13740" y="622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0" name="Google Shape;1470;p39"/>
            <p:cNvSpPr/>
            <p:nvPr/>
          </p:nvSpPr>
          <p:spPr>
            <a:xfrm>
              <a:off x="4096575" y="2151500"/>
              <a:ext cx="45950" cy="32825"/>
            </a:xfrm>
            <a:custGeom>
              <a:avLst/>
              <a:gdLst/>
              <a:ahLst/>
              <a:cxnLst/>
              <a:rect l="l" t="t" r="r" b="b"/>
              <a:pathLst>
                <a:path w="1838" h="1313" extrusionOk="0">
                  <a:moveTo>
                    <a:pt x="1724" y="285"/>
                  </a:moveTo>
                  <a:lnTo>
                    <a:pt x="1324" y="0"/>
                  </a:lnTo>
                  <a:lnTo>
                    <a:pt x="982" y="11"/>
                  </a:lnTo>
                  <a:lnTo>
                    <a:pt x="742" y="69"/>
                  </a:lnTo>
                  <a:lnTo>
                    <a:pt x="583" y="103"/>
                  </a:lnTo>
                  <a:lnTo>
                    <a:pt x="172" y="240"/>
                  </a:lnTo>
                  <a:lnTo>
                    <a:pt x="160" y="411"/>
                  </a:lnTo>
                  <a:lnTo>
                    <a:pt x="58" y="411"/>
                  </a:lnTo>
                  <a:lnTo>
                    <a:pt x="58" y="411"/>
                  </a:lnTo>
                  <a:lnTo>
                    <a:pt x="1" y="719"/>
                  </a:lnTo>
                  <a:lnTo>
                    <a:pt x="126" y="1084"/>
                  </a:lnTo>
                  <a:lnTo>
                    <a:pt x="457" y="1312"/>
                  </a:lnTo>
                  <a:lnTo>
                    <a:pt x="925" y="1233"/>
                  </a:lnTo>
                  <a:lnTo>
                    <a:pt x="1199" y="1039"/>
                  </a:lnTo>
                  <a:lnTo>
                    <a:pt x="1598" y="1061"/>
                  </a:lnTo>
                  <a:lnTo>
                    <a:pt x="1701" y="902"/>
                  </a:lnTo>
                  <a:lnTo>
                    <a:pt x="1838" y="86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1" name="Google Shape;1471;p39"/>
            <p:cNvSpPr/>
            <p:nvPr/>
          </p:nvSpPr>
          <p:spPr>
            <a:xfrm>
              <a:off x="3479450" y="2545500"/>
              <a:ext cx="326425" cy="337525"/>
            </a:xfrm>
            <a:custGeom>
              <a:avLst/>
              <a:gdLst/>
              <a:ahLst/>
              <a:cxnLst/>
              <a:rect l="l" t="t" r="r" b="b"/>
              <a:pathLst>
                <a:path w="13057" h="13501" extrusionOk="0">
                  <a:moveTo>
                    <a:pt x="13045" y="5284"/>
                  </a:moveTo>
                  <a:lnTo>
                    <a:pt x="12178" y="5364"/>
                  </a:lnTo>
                  <a:lnTo>
                    <a:pt x="12155" y="4793"/>
                  </a:lnTo>
                  <a:lnTo>
                    <a:pt x="11790" y="4645"/>
                  </a:lnTo>
                  <a:lnTo>
                    <a:pt x="11299" y="4383"/>
                  </a:lnTo>
                  <a:lnTo>
                    <a:pt x="11116" y="3960"/>
                  </a:lnTo>
                  <a:lnTo>
                    <a:pt x="8469" y="1986"/>
                  </a:lnTo>
                  <a:lnTo>
                    <a:pt x="5844" y="0"/>
                  </a:lnTo>
                  <a:lnTo>
                    <a:pt x="4646" y="23"/>
                  </a:lnTo>
                  <a:lnTo>
                    <a:pt x="4988" y="3926"/>
                  </a:lnTo>
                  <a:lnTo>
                    <a:pt x="5330" y="7852"/>
                  </a:lnTo>
                  <a:lnTo>
                    <a:pt x="5467" y="7966"/>
                  </a:lnTo>
                  <a:lnTo>
                    <a:pt x="5285" y="8594"/>
                  </a:lnTo>
                  <a:lnTo>
                    <a:pt x="2101" y="8605"/>
                  </a:lnTo>
                  <a:lnTo>
                    <a:pt x="1975" y="8810"/>
                  </a:lnTo>
                  <a:lnTo>
                    <a:pt x="1679" y="8753"/>
                  </a:lnTo>
                  <a:lnTo>
                    <a:pt x="1222" y="8936"/>
                  </a:lnTo>
                  <a:lnTo>
                    <a:pt x="674" y="8674"/>
                  </a:lnTo>
                  <a:lnTo>
                    <a:pt x="423" y="8708"/>
                  </a:lnTo>
                  <a:lnTo>
                    <a:pt x="275" y="9233"/>
                  </a:lnTo>
                  <a:lnTo>
                    <a:pt x="1" y="9404"/>
                  </a:lnTo>
                  <a:lnTo>
                    <a:pt x="35" y="9963"/>
                  </a:lnTo>
                  <a:lnTo>
                    <a:pt x="195" y="10488"/>
                  </a:lnTo>
                  <a:lnTo>
                    <a:pt x="492" y="10751"/>
                  </a:lnTo>
                  <a:lnTo>
                    <a:pt x="549" y="11082"/>
                  </a:lnTo>
                  <a:lnTo>
                    <a:pt x="503" y="11367"/>
                  </a:lnTo>
                  <a:lnTo>
                    <a:pt x="549" y="11698"/>
                  </a:lnTo>
                  <a:lnTo>
                    <a:pt x="674" y="11698"/>
                  </a:lnTo>
                  <a:lnTo>
                    <a:pt x="891" y="11584"/>
                  </a:lnTo>
                  <a:lnTo>
                    <a:pt x="1017" y="11618"/>
                  </a:lnTo>
                  <a:lnTo>
                    <a:pt x="1233" y="11846"/>
                  </a:lnTo>
                  <a:lnTo>
                    <a:pt x="1576" y="11915"/>
                  </a:lnTo>
                  <a:lnTo>
                    <a:pt x="1804" y="11721"/>
                  </a:lnTo>
                  <a:lnTo>
                    <a:pt x="2055" y="11606"/>
                  </a:lnTo>
                  <a:lnTo>
                    <a:pt x="2249" y="11470"/>
                  </a:lnTo>
                  <a:lnTo>
                    <a:pt x="2398" y="11504"/>
                  </a:lnTo>
                  <a:lnTo>
                    <a:pt x="2592" y="11698"/>
                  </a:lnTo>
                  <a:lnTo>
                    <a:pt x="2671" y="11937"/>
                  </a:lnTo>
                  <a:lnTo>
                    <a:pt x="3002" y="12325"/>
                  </a:lnTo>
                  <a:lnTo>
                    <a:pt x="2831" y="12554"/>
                  </a:lnTo>
                  <a:lnTo>
                    <a:pt x="2797" y="12862"/>
                  </a:lnTo>
                  <a:lnTo>
                    <a:pt x="2968" y="12771"/>
                  </a:lnTo>
                  <a:lnTo>
                    <a:pt x="3071" y="12873"/>
                  </a:lnTo>
                  <a:lnTo>
                    <a:pt x="3025" y="13136"/>
                  </a:lnTo>
                  <a:lnTo>
                    <a:pt x="3276" y="13398"/>
                  </a:lnTo>
                  <a:lnTo>
                    <a:pt x="3368" y="13307"/>
                  </a:lnTo>
                  <a:lnTo>
                    <a:pt x="3596" y="13455"/>
                  </a:lnTo>
                  <a:lnTo>
                    <a:pt x="4212" y="13467"/>
                  </a:lnTo>
                  <a:lnTo>
                    <a:pt x="4360" y="13193"/>
                  </a:lnTo>
                  <a:lnTo>
                    <a:pt x="4497" y="13216"/>
                  </a:lnTo>
                  <a:lnTo>
                    <a:pt x="4726" y="13113"/>
                  </a:lnTo>
                  <a:lnTo>
                    <a:pt x="4851" y="13501"/>
                  </a:lnTo>
                  <a:lnTo>
                    <a:pt x="5045" y="13387"/>
                  </a:lnTo>
                  <a:lnTo>
                    <a:pt x="5365" y="13261"/>
                  </a:lnTo>
                  <a:lnTo>
                    <a:pt x="5308" y="12725"/>
                  </a:lnTo>
                  <a:lnTo>
                    <a:pt x="5536" y="12348"/>
                  </a:lnTo>
                  <a:lnTo>
                    <a:pt x="5513" y="12029"/>
                  </a:lnTo>
                  <a:lnTo>
                    <a:pt x="6152" y="11287"/>
                  </a:lnTo>
                  <a:lnTo>
                    <a:pt x="6266" y="10659"/>
                  </a:lnTo>
                  <a:lnTo>
                    <a:pt x="6495" y="10431"/>
                  </a:lnTo>
                  <a:lnTo>
                    <a:pt x="6883" y="10557"/>
                  </a:lnTo>
                  <a:lnTo>
                    <a:pt x="7213" y="10374"/>
                  </a:lnTo>
                  <a:lnTo>
                    <a:pt x="7328" y="10146"/>
                  </a:lnTo>
                  <a:lnTo>
                    <a:pt x="7932" y="9735"/>
                  </a:lnTo>
                  <a:lnTo>
                    <a:pt x="8092" y="9450"/>
                  </a:lnTo>
                  <a:lnTo>
                    <a:pt x="8834" y="9073"/>
                  </a:lnTo>
                  <a:lnTo>
                    <a:pt x="9268" y="8947"/>
                  </a:lnTo>
                  <a:lnTo>
                    <a:pt x="9462" y="9119"/>
                  </a:lnTo>
                  <a:lnTo>
                    <a:pt x="9975" y="9119"/>
                  </a:lnTo>
                  <a:lnTo>
                    <a:pt x="10489" y="9073"/>
                  </a:lnTo>
                  <a:lnTo>
                    <a:pt x="10774" y="8765"/>
                  </a:lnTo>
                  <a:lnTo>
                    <a:pt x="11858" y="8674"/>
                  </a:lnTo>
                  <a:lnTo>
                    <a:pt x="12554" y="8537"/>
                  </a:lnTo>
                  <a:lnTo>
                    <a:pt x="12634" y="7977"/>
                  </a:lnTo>
                  <a:lnTo>
                    <a:pt x="13057" y="736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2" name="Google Shape;1472;p39"/>
            <p:cNvSpPr/>
            <p:nvPr/>
          </p:nvSpPr>
          <p:spPr>
            <a:xfrm>
              <a:off x="5533650" y="2469325"/>
              <a:ext cx="174925" cy="417425"/>
            </a:xfrm>
            <a:custGeom>
              <a:avLst/>
              <a:gdLst/>
              <a:ahLst/>
              <a:cxnLst/>
              <a:rect l="l" t="t" r="r" b="b"/>
              <a:pathLst>
                <a:path w="6997" h="16697" extrusionOk="0">
                  <a:moveTo>
                    <a:pt x="6996" y="6266"/>
                  </a:moveTo>
                  <a:lnTo>
                    <a:pt x="6905" y="5889"/>
                  </a:lnTo>
                  <a:lnTo>
                    <a:pt x="6369" y="6151"/>
                  </a:lnTo>
                  <a:lnTo>
                    <a:pt x="6015" y="5980"/>
                  </a:lnTo>
                  <a:lnTo>
                    <a:pt x="5365" y="5638"/>
                  </a:lnTo>
                  <a:lnTo>
                    <a:pt x="5479" y="4896"/>
                  </a:lnTo>
                  <a:lnTo>
                    <a:pt x="4954" y="4702"/>
                  </a:lnTo>
                  <a:lnTo>
                    <a:pt x="4623" y="3880"/>
                  </a:lnTo>
                  <a:lnTo>
                    <a:pt x="3824" y="4017"/>
                  </a:lnTo>
                  <a:lnTo>
                    <a:pt x="3733" y="2956"/>
                  </a:lnTo>
                  <a:lnTo>
                    <a:pt x="4315" y="2191"/>
                  </a:lnTo>
                  <a:lnTo>
                    <a:pt x="4200" y="1438"/>
                  </a:lnTo>
                  <a:lnTo>
                    <a:pt x="4018" y="742"/>
                  </a:lnTo>
                  <a:lnTo>
                    <a:pt x="3630" y="525"/>
                  </a:lnTo>
                  <a:lnTo>
                    <a:pt x="3242" y="0"/>
                  </a:lnTo>
                  <a:lnTo>
                    <a:pt x="2820" y="57"/>
                  </a:lnTo>
                  <a:lnTo>
                    <a:pt x="2945" y="400"/>
                  </a:lnTo>
                  <a:lnTo>
                    <a:pt x="2717" y="571"/>
                  </a:lnTo>
                  <a:lnTo>
                    <a:pt x="2899" y="1119"/>
                  </a:lnTo>
                  <a:lnTo>
                    <a:pt x="2317" y="970"/>
                  </a:lnTo>
                  <a:lnTo>
                    <a:pt x="1450" y="1598"/>
                  </a:lnTo>
                  <a:lnTo>
                    <a:pt x="1576" y="2111"/>
                  </a:lnTo>
                  <a:lnTo>
                    <a:pt x="1279" y="2876"/>
                  </a:lnTo>
                  <a:lnTo>
                    <a:pt x="1313" y="3321"/>
                  </a:lnTo>
                  <a:lnTo>
                    <a:pt x="1108" y="4063"/>
                  </a:lnTo>
                  <a:lnTo>
                    <a:pt x="446" y="3858"/>
                  </a:lnTo>
                  <a:lnTo>
                    <a:pt x="571" y="4805"/>
                  </a:lnTo>
                  <a:lnTo>
                    <a:pt x="446" y="5101"/>
                  </a:lnTo>
                  <a:lnTo>
                    <a:pt x="571" y="5489"/>
                  </a:lnTo>
                  <a:lnTo>
                    <a:pt x="229" y="5706"/>
                  </a:lnTo>
                  <a:lnTo>
                    <a:pt x="309" y="6357"/>
                  </a:lnTo>
                  <a:lnTo>
                    <a:pt x="1" y="6220"/>
                  </a:lnTo>
                  <a:lnTo>
                    <a:pt x="161" y="6950"/>
                  </a:lnTo>
                  <a:lnTo>
                    <a:pt x="822" y="7692"/>
                  </a:lnTo>
                  <a:lnTo>
                    <a:pt x="1302" y="7818"/>
                  </a:lnTo>
                  <a:lnTo>
                    <a:pt x="1245" y="8126"/>
                  </a:lnTo>
                  <a:lnTo>
                    <a:pt x="2021" y="9187"/>
                  </a:lnTo>
                  <a:lnTo>
                    <a:pt x="2283" y="10020"/>
                  </a:lnTo>
                  <a:lnTo>
                    <a:pt x="2158" y="11150"/>
                  </a:lnTo>
                  <a:lnTo>
                    <a:pt x="2671" y="11367"/>
                  </a:lnTo>
                  <a:lnTo>
                    <a:pt x="3128" y="11447"/>
                  </a:lnTo>
                  <a:lnTo>
                    <a:pt x="3961" y="10796"/>
                  </a:lnTo>
                  <a:lnTo>
                    <a:pt x="4417" y="10351"/>
                  </a:lnTo>
                  <a:lnTo>
                    <a:pt x="4851" y="11093"/>
                  </a:lnTo>
                  <a:lnTo>
                    <a:pt x="5136" y="12246"/>
                  </a:lnTo>
                  <a:lnTo>
                    <a:pt x="5513" y="13330"/>
                  </a:lnTo>
                  <a:lnTo>
                    <a:pt x="5878" y="13809"/>
                  </a:lnTo>
                  <a:lnTo>
                    <a:pt x="5912" y="14790"/>
                  </a:lnTo>
                  <a:lnTo>
                    <a:pt x="6220" y="15327"/>
                  </a:lnTo>
                  <a:lnTo>
                    <a:pt x="6038" y="16012"/>
                  </a:lnTo>
                  <a:lnTo>
                    <a:pt x="6163" y="16696"/>
                  </a:lnTo>
                  <a:lnTo>
                    <a:pt x="6483" y="15760"/>
                  </a:lnTo>
                  <a:lnTo>
                    <a:pt x="6848" y="14916"/>
                  </a:lnTo>
                  <a:lnTo>
                    <a:pt x="6449" y="14094"/>
                  </a:lnTo>
                  <a:lnTo>
                    <a:pt x="6426" y="13661"/>
                  </a:lnTo>
                  <a:lnTo>
                    <a:pt x="6278" y="13158"/>
                  </a:lnTo>
                  <a:lnTo>
                    <a:pt x="5684" y="12440"/>
                  </a:lnTo>
                  <a:lnTo>
                    <a:pt x="5444" y="11983"/>
                  </a:lnTo>
                  <a:lnTo>
                    <a:pt x="5684" y="11823"/>
                  </a:lnTo>
                  <a:lnTo>
                    <a:pt x="5878" y="11024"/>
                  </a:lnTo>
                  <a:lnTo>
                    <a:pt x="5467" y="10420"/>
                  </a:lnTo>
                  <a:lnTo>
                    <a:pt x="4885" y="9769"/>
                  </a:lnTo>
                  <a:lnTo>
                    <a:pt x="4383" y="8970"/>
                  </a:lnTo>
                  <a:lnTo>
                    <a:pt x="4703" y="8810"/>
                  </a:lnTo>
                  <a:lnTo>
                    <a:pt x="4908" y="7829"/>
                  </a:lnTo>
                  <a:lnTo>
                    <a:pt x="5467" y="7783"/>
                  </a:lnTo>
                  <a:lnTo>
                    <a:pt x="5867" y="7384"/>
                  </a:lnTo>
                  <a:lnTo>
                    <a:pt x="6300" y="7190"/>
                  </a:lnTo>
                  <a:lnTo>
                    <a:pt x="6414" y="684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3" name="Google Shape;1473;p39"/>
            <p:cNvSpPr/>
            <p:nvPr/>
          </p:nvSpPr>
          <p:spPr>
            <a:xfrm>
              <a:off x="4057775" y="2124950"/>
              <a:ext cx="33400" cy="36275"/>
            </a:xfrm>
            <a:custGeom>
              <a:avLst/>
              <a:gdLst/>
              <a:ahLst/>
              <a:cxnLst/>
              <a:rect l="l" t="t" r="r" b="b"/>
              <a:pathLst>
                <a:path w="1336" h="1451" extrusionOk="0">
                  <a:moveTo>
                    <a:pt x="1279" y="640"/>
                  </a:moveTo>
                  <a:lnTo>
                    <a:pt x="1336" y="549"/>
                  </a:lnTo>
                  <a:lnTo>
                    <a:pt x="1050" y="377"/>
                  </a:lnTo>
                  <a:lnTo>
                    <a:pt x="799" y="275"/>
                  </a:lnTo>
                  <a:lnTo>
                    <a:pt x="685" y="161"/>
                  </a:lnTo>
                  <a:lnTo>
                    <a:pt x="468" y="1"/>
                  </a:lnTo>
                  <a:lnTo>
                    <a:pt x="343" y="92"/>
                  </a:lnTo>
                  <a:lnTo>
                    <a:pt x="126" y="286"/>
                  </a:lnTo>
                  <a:lnTo>
                    <a:pt x="69" y="777"/>
                  </a:lnTo>
                  <a:lnTo>
                    <a:pt x="1" y="914"/>
                  </a:lnTo>
                  <a:lnTo>
                    <a:pt x="1" y="914"/>
                  </a:lnTo>
                  <a:lnTo>
                    <a:pt x="320" y="1085"/>
                  </a:lnTo>
                  <a:lnTo>
                    <a:pt x="548" y="1393"/>
                  </a:lnTo>
                  <a:lnTo>
                    <a:pt x="708" y="1450"/>
                  </a:lnTo>
                  <a:lnTo>
                    <a:pt x="708" y="1450"/>
                  </a:lnTo>
                  <a:lnTo>
                    <a:pt x="640" y="1176"/>
                  </a:lnTo>
                  <a:lnTo>
                    <a:pt x="925" y="731"/>
                  </a:lnTo>
                  <a:lnTo>
                    <a:pt x="982" y="902"/>
                  </a:lnTo>
                  <a:lnTo>
                    <a:pt x="1165" y="83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4" name="Google Shape;1474;p39"/>
            <p:cNvSpPr/>
            <p:nvPr/>
          </p:nvSpPr>
          <p:spPr>
            <a:xfrm>
              <a:off x="5255200" y="1937225"/>
              <a:ext cx="593450" cy="230275"/>
            </a:xfrm>
            <a:custGeom>
              <a:avLst/>
              <a:gdLst/>
              <a:ahLst/>
              <a:cxnLst/>
              <a:rect l="l" t="t" r="r" b="b"/>
              <a:pathLst>
                <a:path w="23738" h="9211" extrusionOk="0">
                  <a:moveTo>
                    <a:pt x="9541" y="1336"/>
                  </a:moveTo>
                  <a:lnTo>
                    <a:pt x="9016" y="685"/>
                  </a:lnTo>
                  <a:lnTo>
                    <a:pt x="8080" y="468"/>
                  </a:lnTo>
                  <a:lnTo>
                    <a:pt x="7396" y="354"/>
                  </a:lnTo>
                  <a:lnTo>
                    <a:pt x="6403" y="1"/>
                  </a:lnTo>
                  <a:lnTo>
                    <a:pt x="6220" y="914"/>
                  </a:lnTo>
                  <a:lnTo>
                    <a:pt x="6791" y="1427"/>
                  </a:lnTo>
                  <a:lnTo>
                    <a:pt x="6448" y="2043"/>
                  </a:lnTo>
                  <a:lnTo>
                    <a:pt x="5319" y="1815"/>
                  </a:lnTo>
                  <a:lnTo>
                    <a:pt x="4611" y="1781"/>
                  </a:lnTo>
                  <a:lnTo>
                    <a:pt x="3938" y="1370"/>
                  </a:lnTo>
                  <a:lnTo>
                    <a:pt x="3207" y="1359"/>
                  </a:lnTo>
                  <a:lnTo>
                    <a:pt x="2454" y="1085"/>
                  </a:lnTo>
                  <a:lnTo>
                    <a:pt x="1610" y="1496"/>
                  </a:lnTo>
                  <a:lnTo>
                    <a:pt x="674" y="2272"/>
                  </a:lnTo>
                  <a:lnTo>
                    <a:pt x="0" y="2409"/>
                  </a:lnTo>
                  <a:lnTo>
                    <a:pt x="468" y="3036"/>
                  </a:lnTo>
                  <a:lnTo>
                    <a:pt x="1290" y="3504"/>
                  </a:lnTo>
                  <a:lnTo>
                    <a:pt x="2443" y="3835"/>
                  </a:lnTo>
                  <a:lnTo>
                    <a:pt x="3264" y="4554"/>
                  </a:lnTo>
                  <a:lnTo>
                    <a:pt x="3447" y="5593"/>
                  </a:lnTo>
                  <a:lnTo>
                    <a:pt x="3881" y="5981"/>
                  </a:lnTo>
                  <a:lnTo>
                    <a:pt x="4794" y="6117"/>
                  </a:lnTo>
                  <a:lnTo>
                    <a:pt x="5821" y="6243"/>
                  </a:lnTo>
                  <a:lnTo>
                    <a:pt x="6951" y="6791"/>
                  </a:lnTo>
                  <a:lnTo>
                    <a:pt x="7430" y="6893"/>
                  </a:lnTo>
                  <a:lnTo>
                    <a:pt x="8137" y="7704"/>
                  </a:lnTo>
                  <a:lnTo>
                    <a:pt x="8799" y="8217"/>
                  </a:lnTo>
                  <a:lnTo>
                    <a:pt x="9587" y="8206"/>
                  </a:lnTo>
                  <a:lnTo>
                    <a:pt x="11184" y="8388"/>
                  </a:lnTo>
                  <a:lnTo>
                    <a:pt x="12097" y="8274"/>
                  </a:lnTo>
                  <a:lnTo>
                    <a:pt x="12885" y="8400"/>
                  </a:lnTo>
                  <a:lnTo>
                    <a:pt x="14209" y="8936"/>
                  </a:lnTo>
                  <a:lnTo>
                    <a:pt x="15099" y="8925"/>
                  </a:lnTo>
                  <a:lnTo>
                    <a:pt x="15555" y="9210"/>
                  </a:lnTo>
                  <a:lnTo>
                    <a:pt x="16183" y="8742"/>
                  </a:lnTo>
                  <a:lnTo>
                    <a:pt x="17210" y="8423"/>
                  </a:lnTo>
                  <a:lnTo>
                    <a:pt x="18271" y="8400"/>
                  </a:lnTo>
                  <a:lnTo>
                    <a:pt x="18979" y="8080"/>
                  </a:lnTo>
                  <a:lnTo>
                    <a:pt x="19241" y="7612"/>
                  </a:lnTo>
                  <a:lnTo>
                    <a:pt x="19607" y="7327"/>
                  </a:lnTo>
                  <a:lnTo>
                    <a:pt x="19333" y="7030"/>
                  </a:lnTo>
                  <a:lnTo>
                    <a:pt x="18922" y="6699"/>
                  </a:lnTo>
                  <a:lnTo>
                    <a:pt x="18979" y="6129"/>
                  </a:lnTo>
                  <a:lnTo>
                    <a:pt x="19435" y="6197"/>
                  </a:lnTo>
                  <a:lnTo>
                    <a:pt x="20269" y="6391"/>
                  </a:lnTo>
                  <a:lnTo>
                    <a:pt x="20714" y="5912"/>
                  </a:lnTo>
                  <a:lnTo>
                    <a:pt x="21615" y="5570"/>
                  </a:lnTo>
                  <a:lnTo>
                    <a:pt x="21809" y="4988"/>
                  </a:lnTo>
                  <a:lnTo>
                    <a:pt x="22152" y="4737"/>
                  </a:lnTo>
                  <a:lnTo>
                    <a:pt x="23122" y="4622"/>
                  </a:lnTo>
                  <a:lnTo>
                    <a:pt x="23738" y="4714"/>
                  </a:lnTo>
                  <a:lnTo>
                    <a:pt x="23635" y="4406"/>
                  </a:lnTo>
                  <a:lnTo>
                    <a:pt x="22608" y="3789"/>
                  </a:lnTo>
                  <a:lnTo>
                    <a:pt x="21889" y="3504"/>
                  </a:lnTo>
                  <a:lnTo>
                    <a:pt x="21524" y="3835"/>
                  </a:lnTo>
                  <a:lnTo>
                    <a:pt x="20759" y="3687"/>
                  </a:lnTo>
                  <a:lnTo>
                    <a:pt x="20417" y="3801"/>
                  </a:lnTo>
                  <a:lnTo>
                    <a:pt x="20029" y="3436"/>
                  </a:lnTo>
                  <a:lnTo>
                    <a:pt x="19983" y="2545"/>
                  </a:lnTo>
                  <a:lnTo>
                    <a:pt x="19903" y="1895"/>
                  </a:lnTo>
                  <a:lnTo>
                    <a:pt x="19116" y="1963"/>
                  </a:lnTo>
                  <a:lnTo>
                    <a:pt x="18557" y="1667"/>
                  </a:lnTo>
                  <a:lnTo>
                    <a:pt x="18089" y="1564"/>
                  </a:lnTo>
                  <a:lnTo>
                    <a:pt x="17450" y="2192"/>
                  </a:lnTo>
                  <a:lnTo>
                    <a:pt x="16617" y="2340"/>
                  </a:lnTo>
                  <a:lnTo>
                    <a:pt x="16103" y="2568"/>
                  </a:lnTo>
                  <a:lnTo>
                    <a:pt x="15156" y="2420"/>
                  </a:lnTo>
                  <a:lnTo>
                    <a:pt x="14505" y="2420"/>
                  </a:lnTo>
                  <a:lnTo>
                    <a:pt x="13809" y="1975"/>
                  </a:lnTo>
                  <a:lnTo>
                    <a:pt x="12885" y="1553"/>
                  </a:lnTo>
                  <a:lnTo>
                    <a:pt x="12109" y="1438"/>
                  </a:lnTo>
                  <a:lnTo>
                    <a:pt x="11299" y="1553"/>
                  </a:lnTo>
                  <a:lnTo>
                    <a:pt x="10739" y="171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5" name="Google Shape;1475;p39"/>
            <p:cNvSpPr/>
            <p:nvPr/>
          </p:nvSpPr>
          <p:spPr>
            <a:xfrm>
              <a:off x="4320550" y="3346350"/>
              <a:ext cx="210275" cy="372625"/>
            </a:xfrm>
            <a:custGeom>
              <a:avLst/>
              <a:gdLst/>
              <a:ahLst/>
              <a:cxnLst/>
              <a:rect l="l" t="t" r="r" b="b"/>
              <a:pathLst>
                <a:path w="8411" h="14905" extrusionOk="0">
                  <a:moveTo>
                    <a:pt x="8320" y="411"/>
                  </a:moveTo>
                  <a:lnTo>
                    <a:pt x="8206" y="0"/>
                  </a:lnTo>
                  <a:lnTo>
                    <a:pt x="8206" y="0"/>
                  </a:lnTo>
                  <a:lnTo>
                    <a:pt x="8206" y="0"/>
                  </a:lnTo>
                  <a:lnTo>
                    <a:pt x="7544" y="525"/>
                  </a:lnTo>
                  <a:lnTo>
                    <a:pt x="6665" y="879"/>
                  </a:lnTo>
                  <a:lnTo>
                    <a:pt x="6186" y="868"/>
                  </a:lnTo>
                  <a:lnTo>
                    <a:pt x="5889" y="1141"/>
                  </a:lnTo>
                  <a:lnTo>
                    <a:pt x="5330" y="1153"/>
                  </a:lnTo>
                  <a:lnTo>
                    <a:pt x="5136" y="1267"/>
                  </a:lnTo>
                  <a:lnTo>
                    <a:pt x="4177" y="1005"/>
                  </a:lnTo>
                  <a:lnTo>
                    <a:pt x="3880" y="1050"/>
                  </a:lnTo>
                  <a:lnTo>
                    <a:pt x="3652" y="1906"/>
                  </a:lnTo>
                  <a:lnTo>
                    <a:pt x="3755" y="2945"/>
                  </a:lnTo>
                  <a:lnTo>
                    <a:pt x="3789" y="2945"/>
                  </a:lnTo>
                  <a:lnTo>
                    <a:pt x="4063" y="3230"/>
                  </a:lnTo>
                  <a:lnTo>
                    <a:pt x="4382" y="3892"/>
                  </a:lnTo>
                  <a:lnTo>
                    <a:pt x="4394" y="5056"/>
                  </a:lnTo>
                  <a:lnTo>
                    <a:pt x="4040" y="5250"/>
                  </a:lnTo>
                  <a:lnTo>
                    <a:pt x="3766" y="5889"/>
                  </a:lnTo>
                  <a:lnTo>
                    <a:pt x="3275" y="5318"/>
                  </a:lnTo>
                  <a:lnTo>
                    <a:pt x="3253" y="4679"/>
                  </a:lnTo>
                  <a:lnTo>
                    <a:pt x="3435" y="4257"/>
                  </a:lnTo>
                  <a:lnTo>
                    <a:pt x="3390" y="3892"/>
                  </a:lnTo>
                  <a:lnTo>
                    <a:pt x="3093" y="3664"/>
                  </a:lnTo>
                  <a:lnTo>
                    <a:pt x="2865" y="3743"/>
                  </a:lnTo>
                  <a:lnTo>
                    <a:pt x="2442" y="3321"/>
                  </a:lnTo>
                  <a:lnTo>
                    <a:pt x="0" y="4063"/>
                  </a:lnTo>
                  <a:lnTo>
                    <a:pt x="46" y="4702"/>
                  </a:lnTo>
                  <a:lnTo>
                    <a:pt x="80" y="5044"/>
                  </a:lnTo>
                  <a:lnTo>
                    <a:pt x="742" y="5033"/>
                  </a:lnTo>
                  <a:lnTo>
                    <a:pt x="1107" y="5216"/>
                  </a:lnTo>
                  <a:lnTo>
                    <a:pt x="1267" y="5444"/>
                  </a:lnTo>
                  <a:lnTo>
                    <a:pt x="1632" y="5512"/>
                  </a:lnTo>
                  <a:lnTo>
                    <a:pt x="2032" y="5798"/>
                  </a:lnTo>
                  <a:lnTo>
                    <a:pt x="1997" y="6962"/>
                  </a:lnTo>
                  <a:lnTo>
                    <a:pt x="1803" y="7589"/>
                  </a:lnTo>
                  <a:lnTo>
                    <a:pt x="1735" y="8251"/>
                  </a:lnTo>
                  <a:lnTo>
                    <a:pt x="1849" y="8525"/>
                  </a:lnTo>
                  <a:lnTo>
                    <a:pt x="1735" y="9050"/>
                  </a:lnTo>
                  <a:lnTo>
                    <a:pt x="1609" y="9141"/>
                  </a:lnTo>
                  <a:lnTo>
                    <a:pt x="1381" y="9792"/>
                  </a:lnTo>
                  <a:lnTo>
                    <a:pt x="491" y="10819"/>
                  </a:lnTo>
                  <a:lnTo>
                    <a:pt x="810" y="12109"/>
                  </a:lnTo>
                  <a:lnTo>
                    <a:pt x="970" y="12748"/>
                  </a:lnTo>
                  <a:lnTo>
                    <a:pt x="765" y="13763"/>
                  </a:lnTo>
                  <a:lnTo>
                    <a:pt x="822" y="14094"/>
                  </a:lnTo>
                  <a:lnTo>
                    <a:pt x="913" y="14505"/>
                  </a:lnTo>
                  <a:lnTo>
                    <a:pt x="947" y="14905"/>
                  </a:lnTo>
                  <a:lnTo>
                    <a:pt x="1541" y="14905"/>
                  </a:lnTo>
                  <a:lnTo>
                    <a:pt x="1632" y="14437"/>
                  </a:lnTo>
                  <a:lnTo>
                    <a:pt x="1438" y="14357"/>
                  </a:lnTo>
                  <a:lnTo>
                    <a:pt x="1392" y="13992"/>
                  </a:lnTo>
                  <a:lnTo>
                    <a:pt x="1769" y="13649"/>
                  </a:lnTo>
                  <a:lnTo>
                    <a:pt x="2739" y="13159"/>
                  </a:lnTo>
                  <a:lnTo>
                    <a:pt x="3390" y="12850"/>
                  </a:lnTo>
                  <a:lnTo>
                    <a:pt x="3743" y="12519"/>
                  </a:lnTo>
                  <a:lnTo>
                    <a:pt x="3880" y="12154"/>
                  </a:lnTo>
                  <a:lnTo>
                    <a:pt x="3709" y="11994"/>
                  </a:lnTo>
                  <a:lnTo>
                    <a:pt x="3857" y="11561"/>
                  </a:lnTo>
                  <a:lnTo>
                    <a:pt x="3937" y="10682"/>
                  </a:lnTo>
                  <a:lnTo>
                    <a:pt x="3789" y="10728"/>
                  </a:lnTo>
                  <a:lnTo>
                    <a:pt x="3789" y="10454"/>
                  </a:lnTo>
                  <a:lnTo>
                    <a:pt x="3675" y="9929"/>
                  </a:lnTo>
                  <a:lnTo>
                    <a:pt x="3332" y="9244"/>
                  </a:lnTo>
                  <a:lnTo>
                    <a:pt x="3435" y="8582"/>
                  </a:lnTo>
                  <a:lnTo>
                    <a:pt x="3766" y="8388"/>
                  </a:lnTo>
                  <a:lnTo>
                    <a:pt x="4348" y="7726"/>
                  </a:lnTo>
                  <a:lnTo>
                    <a:pt x="4656" y="7567"/>
                  </a:lnTo>
                  <a:lnTo>
                    <a:pt x="5615" y="6597"/>
                  </a:lnTo>
                  <a:lnTo>
                    <a:pt x="6528" y="6163"/>
                  </a:lnTo>
                  <a:lnTo>
                    <a:pt x="7270" y="5798"/>
                  </a:lnTo>
                  <a:lnTo>
                    <a:pt x="7795" y="5250"/>
                  </a:lnTo>
                  <a:lnTo>
                    <a:pt x="8137" y="4622"/>
                  </a:lnTo>
                  <a:lnTo>
                    <a:pt x="8411" y="3960"/>
                  </a:lnTo>
                  <a:lnTo>
                    <a:pt x="8285" y="3515"/>
                  </a:lnTo>
                  <a:lnTo>
                    <a:pt x="8308" y="2112"/>
                  </a:lnTo>
                  <a:lnTo>
                    <a:pt x="8251" y="131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6" name="Google Shape;1476;p39"/>
            <p:cNvSpPr/>
            <p:nvPr/>
          </p:nvSpPr>
          <p:spPr>
            <a:xfrm>
              <a:off x="3386175" y="2490425"/>
              <a:ext cx="239400" cy="290175"/>
            </a:xfrm>
            <a:custGeom>
              <a:avLst/>
              <a:gdLst/>
              <a:ahLst/>
              <a:cxnLst/>
              <a:rect l="l" t="t" r="r" b="b"/>
              <a:pathLst>
                <a:path w="9576" h="11607" extrusionOk="0">
                  <a:moveTo>
                    <a:pt x="9575" y="2203"/>
                  </a:moveTo>
                  <a:lnTo>
                    <a:pt x="6676" y="1"/>
                  </a:lnTo>
                  <a:lnTo>
                    <a:pt x="6642" y="1382"/>
                  </a:lnTo>
                  <a:lnTo>
                    <a:pt x="4097" y="1336"/>
                  </a:lnTo>
                  <a:lnTo>
                    <a:pt x="4063" y="3664"/>
                  </a:lnTo>
                  <a:lnTo>
                    <a:pt x="3321" y="3733"/>
                  </a:lnTo>
                  <a:lnTo>
                    <a:pt x="3116" y="4200"/>
                  </a:lnTo>
                  <a:lnTo>
                    <a:pt x="3253" y="5513"/>
                  </a:lnTo>
                  <a:lnTo>
                    <a:pt x="171" y="5501"/>
                  </a:lnTo>
                  <a:lnTo>
                    <a:pt x="0" y="5821"/>
                  </a:lnTo>
                  <a:lnTo>
                    <a:pt x="400" y="6198"/>
                  </a:lnTo>
                  <a:lnTo>
                    <a:pt x="594" y="6631"/>
                  </a:lnTo>
                  <a:lnTo>
                    <a:pt x="491" y="7088"/>
                  </a:lnTo>
                  <a:lnTo>
                    <a:pt x="582" y="7544"/>
                  </a:lnTo>
                  <a:lnTo>
                    <a:pt x="651" y="8434"/>
                  </a:lnTo>
                  <a:lnTo>
                    <a:pt x="537" y="9279"/>
                  </a:lnTo>
                  <a:lnTo>
                    <a:pt x="297" y="9735"/>
                  </a:lnTo>
                  <a:lnTo>
                    <a:pt x="354" y="10226"/>
                  </a:lnTo>
                  <a:lnTo>
                    <a:pt x="639" y="9941"/>
                  </a:lnTo>
                  <a:lnTo>
                    <a:pt x="1027" y="10009"/>
                  </a:lnTo>
                  <a:lnTo>
                    <a:pt x="1427" y="9804"/>
                  </a:lnTo>
                  <a:lnTo>
                    <a:pt x="1860" y="9804"/>
                  </a:lnTo>
                  <a:lnTo>
                    <a:pt x="2237" y="10066"/>
                  </a:lnTo>
                  <a:lnTo>
                    <a:pt x="2762" y="10306"/>
                  </a:lnTo>
                  <a:lnTo>
                    <a:pt x="3218" y="10979"/>
                  </a:lnTo>
                  <a:lnTo>
                    <a:pt x="3732" y="11607"/>
                  </a:lnTo>
                  <a:lnTo>
                    <a:pt x="4006" y="11436"/>
                  </a:lnTo>
                  <a:lnTo>
                    <a:pt x="4143" y="10911"/>
                  </a:lnTo>
                  <a:lnTo>
                    <a:pt x="4405" y="10877"/>
                  </a:lnTo>
                  <a:lnTo>
                    <a:pt x="4942" y="11139"/>
                  </a:lnTo>
                  <a:lnTo>
                    <a:pt x="5398" y="10945"/>
                  </a:lnTo>
                  <a:lnTo>
                    <a:pt x="5706" y="11002"/>
                  </a:lnTo>
                  <a:lnTo>
                    <a:pt x="5832" y="10808"/>
                  </a:lnTo>
                  <a:lnTo>
                    <a:pt x="9016" y="10797"/>
                  </a:lnTo>
                  <a:lnTo>
                    <a:pt x="9198" y="10169"/>
                  </a:lnTo>
                  <a:lnTo>
                    <a:pt x="9050" y="10055"/>
                  </a:lnTo>
                  <a:lnTo>
                    <a:pt x="8708" y="6129"/>
                  </a:lnTo>
                  <a:lnTo>
                    <a:pt x="8365" y="22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7" name="Google Shape;1477;p39"/>
            <p:cNvSpPr/>
            <p:nvPr/>
          </p:nvSpPr>
          <p:spPr>
            <a:xfrm>
              <a:off x="4371050" y="3321525"/>
              <a:ext cx="59350" cy="172050"/>
            </a:xfrm>
            <a:custGeom>
              <a:avLst/>
              <a:gdLst/>
              <a:ahLst/>
              <a:cxnLst/>
              <a:rect l="l" t="t" r="r" b="b"/>
              <a:pathLst>
                <a:path w="2374" h="6882" extrusionOk="0">
                  <a:moveTo>
                    <a:pt x="1472" y="4371"/>
                  </a:moveTo>
                  <a:lnTo>
                    <a:pt x="1484" y="4040"/>
                  </a:lnTo>
                  <a:lnTo>
                    <a:pt x="1312" y="3766"/>
                  </a:lnTo>
                  <a:lnTo>
                    <a:pt x="1324" y="3367"/>
                  </a:lnTo>
                  <a:lnTo>
                    <a:pt x="1118" y="2705"/>
                  </a:lnTo>
                  <a:lnTo>
                    <a:pt x="1358" y="2203"/>
                  </a:lnTo>
                  <a:lnTo>
                    <a:pt x="1347" y="1107"/>
                  </a:lnTo>
                  <a:lnTo>
                    <a:pt x="1073" y="514"/>
                  </a:lnTo>
                  <a:lnTo>
                    <a:pt x="1096" y="411"/>
                  </a:lnTo>
                  <a:lnTo>
                    <a:pt x="1096" y="411"/>
                  </a:lnTo>
                  <a:lnTo>
                    <a:pt x="947" y="172"/>
                  </a:lnTo>
                  <a:lnTo>
                    <a:pt x="171" y="0"/>
                  </a:lnTo>
                  <a:lnTo>
                    <a:pt x="548" y="400"/>
                  </a:lnTo>
                  <a:lnTo>
                    <a:pt x="719" y="1176"/>
                  </a:lnTo>
                  <a:lnTo>
                    <a:pt x="571" y="1427"/>
                  </a:lnTo>
                  <a:lnTo>
                    <a:pt x="400" y="2157"/>
                  </a:lnTo>
                  <a:lnTo>
                    <a:pt x="525" y="2911"/>
                  </a:lnTo>
                  <a:lnTo>
                    <a:pt x="274" y="3230"/>
                  </a:lnTo>
                  <a:lnTo>
                    <a:pt x="0" y="4063"/>
                  </a:lnTo>
                  <a:lnTo>
                    <a:pt x="422" y="4314"/>
                  </a:lnTo>
                  <a:lnTo>
                    <a:pt x="845" y="4736"/>
                  </a:lnTo>
                  <a:lnTo>
                    <a:pt x="1073" y="4657"/>
                  </a:lnTo>
                  <a:lnTo>
                    <a:pt x="1370" y="4885"/>
                  </a:lnTo>
                  <a:lnTo>
                    <a:pt x="1415" y="5250"/>
                  </a:lnTo>
                  <a:lnTo>
                    <a:pt x="1233" y="5661"/>
                  </a:lnTo>
                  <a:lnTo>
                    <a:pt x="1255" y="6311"/>
                  </a:lnTo>
                  <a:lnTo>
                    <a:pt x="1746" y="6882"/>
                  </a:lnTo>
                  <a:lnTo>
                    <a:pt x="2020" y="6231"/>
                  </a:lnTo>
                  <a:lnTo>
                    <a:pt x="2374" y="6049"/>
                  </a:lnTo>
                  <a:lnTo>
                    <a:pt x="2362" y="4885"/>
                  </a:lnTo>
                  <a:lnTo>
                    <a:pt x="2043" y="4223"/>
                  </a:lnTo>
                  <a:lnTo>
                    <a:pt x="1769" y="3938"/>
                  </a:lnTo>
                  <a:lnTo>
                    <a:pt x="1735" y="3938"/>
                  </a:lnTo>
                  <a:lnTo>
                    <a:pt x="1735" y="4052"/>
                  </a:lnTo>
                  <a:lnTo>
                    <a:pt x="1883" y="4097"/>
                  </a:lnTo>
                  <a:lnTo>
                    <a:pt x="2031" y="4577"/>
                  </a:lnTo>
                  <a:lnTo>
                    <a:pt x="1997" y="4691"/>
                  </a:lnTo>
                  <a:lnTo>
                    <a:pt x="1723" y="4337"/>
                  </a:lnTo>
                  <a:lnTo>
                    <a:pt x="1586" y="456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8" name="Google Shape;1478;p39"/>
            <p:cNvSpPr/>
            <p:nvPr/>
          </p:nvSpPr>
          <p:spPr>
            <a:xfrm>
              <a:off x="5723100" y="2954900"/>
              <a:ext cx="383475" cy="139550"/>
            </a:xfrm>
            <a:custGeom>
              <a:avLst/>
              <a:gdLst/>
              <a:ahLst/>
              <a:cxnLst/>
              <a:rect l="l" t="t" r="r" b="b"/>
              <a:pathLst>
                <a:path w="15339" h="5582" extrusionOk="0">
                  <a:moveTo>
                    <a:pt x="799" y="663"/>
                  </a:moveTo>
                  <a:lnTo>
                    <a:pt x="126" y="263"/>
                  </a:lnTo>
                  <a:lnTo>
                    <a:pt x="0" y="423"/>
                  </a:lnTo>
                  <a:lnTo>
                    <a:pt x="206" y="800"/>
                  </a:lnTo>
                  <a:lnTo>
                    <a:pt x="137" y="1473"/>
                  </a:lnTo>
                  <a:lnTo>
                    <a:pt x="446" y="1964"/>
                  </a:lnTo>
                  <a:lnTo>
                    <a:pt x="583" y="2717"/>
                  </a:lnTo>
                  <a:lnTo>
                    <a:pt x="1073" y="3333"/>
                  </a:lnTo>
                  <a:lnTo>
                    <a:pt x="1187" y="3790"/>
                  </a:lnTo>
                  <a:lnTo>
                    <a:pt x="2135" y="4497"/>
                  </a:lnTo>
                  <a:lnTo>
                    <a:pt x="2911" y="5182"/>
                  </a:lnTo>
                  <a:lnTo>
                    <a:pt x="3481" y="5113"/>
                  </a:lnTo>
                  <a:lnTo>
                    <a:pt x="3493" y="4817"/>
                  </a:lnTo>
                  <a:lnTo>
                    <a:pt x="3162" y="4018"/>
                  </a:lnTo>
                  <a:lnTo>
                    <a:pt x="2865" y="3755"/>
                  </a:lnTo>
                  <a:lnTo>
                    <a:pt x="2796" y="3219"/>
                  </a:lnTo>
                  <a:lnTo>
                    <a:pt x="2717" y="2911"/>
                  </a:lnTo>
                  <a:lnTo>
                    <a:pt x="2785" y="2500"/>
                  </a:lnTo>
                  <a:lnTo>
                    <a:pt x="2717" y="1884"/>
                  </a:lnTo>
                  <a:lnTo>
                    <a:pt x="2340" y="1279"/>
                  </a:lnTo>
                  <a:lnTo>
                    <a:pt x="1838" y="731"/>
                  </a:lnTo>
                  <a:lnTo>
                    <a:pt x="1655" y="651"/>
                  </a:lnTo>
                  <a:lnTo>
                    <a:pt x="1416" y="1016"/>
                  </a:lnTo>
                  <a:lnTo>
                    <a:pt x="891" y="1131"/>
                  </a:lnTo>
                  <a:close/>
                  <a:moveTo>
                    <a:pt x="14928" y="2226"/>
                  </a:moveTo>
                  <a:lnTo>
                    <a:pt x="14756" y="1792"/>
                  </a:lnTo>
                  <a:lnTo>
                    <a:pt x="15293" y="1735"/>
                  </a:lnTo>
                  <a:lnTo>
                    <a:pt x="15338" y="1393"/>
                  </a:lnTo>
                  <a:lnTo>
                    <a:pt x="14654" y="1108"/>
                  </a:lnTo>
                  <a:lnTo>
                    <a:pt x="14106" y="857"/>
                  </a:lnTo>
                  <a:lnTo>
                    <a:pt x="14049" y="457"/>
                  </a:lnTo>
                  <a:lnTo>
                    <a:pt x="13615" y="1"/>
                  </a:lnTo>
                  <a:lnTo>
                    <a:pt x="13284" y="1"/>
                  </a:lnTo>
                  <a:lnTo>
                    <a:pt x="12931" y="720"/>
                  </a:lnTo>
                  <a:lnTo>
                    <a:pt x="12337" y="1347"/>
                  </a:lnTo>
                  <a:lnTo>
                    <a:pt x="12326" y="1792"/>
                  </a:lnTo>
                  <a:lnTo>
                    <a:pt x="12314" y="2374"/>
                  </a:lnTo>
                  <a:lnTo>
                    <a:pt x="11926" y="2340"/>
                  </a:lnTo>
                  <a:lnTo>
                    <a:pt x="11766" y="2660"/>
                  </a:lnTo>
                  <a:lnTo>
                    <a:pt x="11390" y="2192"/>
                  </a:lnTo>
                  <a:lnTo>
                    <a:pt x="11013" y="2763"/>
                  </a:lnTo>
                  <a:lnTo>
                    <a:pt x="10477" y="3470"/>
                  </a:lnTo>
                  <a:lnTo>
                    <a:pt x="9518" y="3675"/>
                  </a:lnTo>
                  <a:lnTo>
                    <a:pt x="9176" y="3847"/>
                  </a:lnTo>
                  <a:lnTo>
                    <a:pt x="9050" y="4611"/>
                  </a:lnTo>
                  <a:lnTo>
                    <a:pt x="8423" y="4782"/>
                  </a:lnTo>
                  <a:lnTo>
                    <a:pt x="7829" y="4474"/>
                  </a:lnTo>
                  <a:lnTo>
                    <a:pt x="7978" y="5079"/>
                  </a:lnTo>
                  <a:lnTo>
                    <a:pt x="8537" y="5581"/>
                  </a:lnTo>
                  <a:lnTo>
                    <a:pt x="9050" y="5410"/>
                  </a:lnTo>
                  <a:lnTo>
                    <a:pt x="9564" y="5467"/>
                  </a:lnTo>
                  <a:lnTo>
                    <a:pt x="10020" y="5011"/>
                  </a:lnTo>
                  <a:lnTo>
                    <a:pt x="10397" y="4919"/>
                  </a:lnTo>
                  <a:lnTo>
                    <a:pt x="11173" y="5182"/>
                  </a:lnTo>
                  <a:lnTo>
                    <a:pt x="11812" y="4999"/>
                  </a:lnTo>
                  <a:lnTo>
                    <a:pt x="12200" y="3721"/>
                  </a:lnTo>
                  <a:lnTo>
                    <a:pt x="12485" y="3413"/>
                  </a:lnTo>
                  <a:lnTo>
                    <a:pt x="12725" y="2386"/>
                  </a:lnTo>
                  <a:lnTo>
                    <a:pt x="13638" y="2386"/>
                  </a:lnTo>
                  <a:lnTo>
                    <a:pt x="14357" y="252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9" name="Google Shape;1479;p39"/>
            <p:cNvSpPr/>
            <p:nvPr/>
          </p:nvSpPr>
          <p:spPr>
            <a:xfrm>
              <a:off x="3953650" y="3496700"/>
              <a:ext cx="263350" cy="274775"/>
            </a:xfrm>
            <a:custGeom>
              <a:avLst/>
              <a:gdLst/>
              <a:ahLst/>
              <a:cxnLst/>
              <a:rect l="l" t="t" r="r" b="b"/>
              <a:pathLst>
                <a:path w="10534" h="10991" extrusionOk="0">
                  <a:moveTo>
                    <a:pt x="9073" y="525"/>
                  </a:moveTo>
                  <a:lnTo>
                    <a:pt x="7601" y="891"/>
                  </a:lnTo>
                  <a:lnTo>
                    <a:pt x="5683" y="754"/>
                  </a:lnTo>
                  <a:lnTo>
                    <a:pt x="5158" y="331"/>
                  </a:lnTo>
                  <a:lnTo>
                    <a:pt x="1952" y="377"/>
                  </a:lnTo>
                  <a:lnTo>
                    <a:pt x="1815" y="434"/>
                  </a:lnTo>
                  <a:lnTo>
                    <a:pt x="1358" y="12"/>
                  </a:lnTo>
                  <a:lnTo>
                    <a:pt x="856" y="0"/>
                  </a:lnTo>
                  <a:lnTo>
                    <a:pt x="377" y="149"/>
                  </a:lnTo>
                  <a:lnTo>
                    <a:pt x="0" y="320"/>
                  </a:lnTo>
                  <a:lnTo>
                    <a:pt x="23" y="1016"/>
                  </a:lnTo>
                  <a:lnTo>
                    <a:pt x="651" y="1895"/>
                  </a:lnTo>
                  <a:lnTo>
                    <a:pt x="810" y="2466"/>
                  </a:lnTo>
                  <a:lnTo>
                    <a:pt x="1210" y="3572"/>
                  </a:lnTo>
                  <a:lnTo>
                    <a:pt x="1598" y="4314"/>
                  </a:lnTo>
                  <a:lnTo>
                    <a:pt x="1894" y="4679"/>
                  </a:lnTo>
                  <a:lnTo>
                    <a:pt x="1974" y="5182"/>
                  </a:lnTo>
                  <a:lnTo>
                    <a:pt x="1974" y="6266"/>
                  </a:lnTo>
                  <a:lnTo>
                    <a:pt x="2203" y="7658"/>
                  </a:lnTo>
                  <a:lnTo>
                    <a:pt x="2374" y="8320"/>
                  </a:lnTo>
                  <a:lnTo>
                    <a:pt x="2522" y="9199"/>
                  </a:lnTo>
                  <a:lnTo>
                    <a:pt x="2785" y="9872"/>
                  </a:lnTo>
                  <a:lnTo>
                    <a:pt x="3344" y="10557"/>
                  </a:lnTo>
                  <a:lnTo>
                    <a:pt x="3732" y="10100"/>
                  </a:lnTo>
                  <a:lnTo>
                    <a:pt x="4029" y="10363"/>
                  </a:lnTo>
                  <a:lnTo>
                    <a:pt x="4143" y="10739"/>
                  </a:lnTo>
                  <a:lnTo>
                    <a:pt x="4485" y="10819"/>
                  </a:lnTo>
                  <a:lnTo>
                    <a:pt x="4953" y="10990"/>
                  </a:lnTo>
                  <a:lnTo>
                    <a:pt x="5375" y="10911"/>
                  </a:lnTo>
                  <a:lnTo>
                    <a:pt x="6083" y="10454"/>
                  </a:lnTo>
                  <a:lnTo>
                    <a:pt x="6243" y="7087"/>
                  </a:lnTo>
                  <a:lnTo>
                    <a:pt x="6322" y="4451"/>
                  </a:lnTo>
                  <a:lnTo>
                    <a:pt x="7098" y="4428"/>
                  </a:lnTo>
                  <a:lnTo>
                    <a:pt x="7224" y="1187"/>
                  </a:lnTo>
                  <a:lnTo>
                    <a:pt x="7806" y="1153"/>
                  </a:lnTo>
                  <a:lnTo>
                    <a:pt x="9039" y="845"/>
                  </a:lnTo>
                  <a:lnTo>
                    <a:pt x="9324" y="1210"/>
                  </a:lnTo>
                  <a:lnTo>
                    <a:pt x="9849" y="856"/>
                  </a:lnTo>
                  <a:lnTo>
                    <a:pt x="10077" y="856"/>
                  </a:lnTo>
                  <a:lnTo>
                    <a:pt x="10534" y="640"/>
                  </a:lnTo>
                  <a:lnTo>
                    <a:pt x="10534" y="571"/>
                  </a:lnTo>
                  <a:lnTo>
                    <a:pt x="10237" y="377"/>
                  </a:lnTo>
                  <a:lnTo>
                    <a:pt x="9723" y="32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0" name="Google Shape;1480;p39"/>
            <p:cNvSpPr/>
            <p:nvPr/>
          </p:nvSpPr>
          <p:spPr>
            <a:xfrm>
              <a:off x="3727100" y="2579450"/>
              <a:ext cx="307025" cy="268200"/>
            </a:xfrm>
            <a:custGeom>
              <a:avLst/>
              <a:gdLst/>
              <a:ahLst/>
              <a:cxnLst/>
              <a:rect l="l" t="t" r="r" b="b"/>
              <a:pathLst>
                <a:path w="12281" h="10728" extrusionOk="0">
                  <a:moveTo>
                    <a:pt x="10409" y="400"/>
                  </a:moveTo>
                  <a:lnTo>
                    <a:pt x="9153" y="0"/>
                  </a:lnTo>
                  <a:lnTo>
                    <a:pt x="6506" y="1746"/>
                  </a:lnTo>
                  <a:lnTo>
                    <a:pt x="4246" y="3527"/>
                  </a:lnTo>
                  <a:lnTo>
                    <a:pt x="3139" y="3926"/>
                  </a:lnTo>
                  <a:lnTo>
                    <a:pt x="3151" y="6003"/>
                  </a:lnTo>
                  <a:lnTo>
                    <a:pt x="2728" y="6619"/>
                  </a:lnTo>
                  <a:lnTo>
                    <a:pt x="2648" y="7179"/>
                  </a:lnTo>
                  <a:lnTo>
                    <a:pt x="1952" y="7316"/>
                  </a:lnTo>
                  <a:lnTo>
                    <a:pt x="868" y="7407"/>
                  </a:lnTo>
                  <a:lnTo>
                    <a:pt x="583" y="7715"/>
                  </a:lnTo>
                  <a:lnTo>
                    <a:pt x="69" y="7761"/>
                  </a:lnTo>
                  <a:lnTo>
                    <a:pt x="1" y="8206"/>
                  </a:lnTo>
                  <a:lnTo>
                    <a:pt x="115" y="8617"/>
                  </a:lnTo>
                  <a:lnTo>
                    <a:pt x="560" y="9199"/>
                  </a:lnTo>
                  <a:lnTo>
                    <a:pt x="583" y="9644"/>
                  </a:lnTo>
                  <a:lnTo>
                    <a:pt x="1496" y="9849"/>
                  </a:lnTo>
                  <a:lnTo>
                    <a:pt x="1484" y="10477"/>
                  </a:lnTo>
                  <a:lnTo>
                    <a:pt x="1758" y="10203"/>
                  </a:lnTo>
                  <a:lnTo>
                    <a:pt x="2044" y="10203"/>
                  </a:lnTo>
                  <a:lnTo>
                    <a:pt x="2648" y="10728"/>
                  </a:lnTo>
                  <a:lnTo>
                    <a:pt x="2694" y="9918"/>
                  </a:lnTo>
                  <a:lnTo>
                    <a:pt x="2922" y="9541"/>
                  </a:lnTo>
                  <a:lnTo>
                    <a:pt x="3036" y="9027"/>
                  </a:lnTo>
                  <a:lnTo>
                    <a:pt x="3230" y="8833"/>
                  </a:lnTo>
                  <a:lnTo>
                    <a:pt x="4086" y="8719"/>
                  </a:lnTo>
                  <a:lnTo>
                    <a:pt x="4885" y="9062"/>
                  </a:lnTo>
                  <a:lnTo>
                    <a:pt x="5193" y="9404"/>
                  </a:lnTo>
                  <a:lnTo>
                    <a:pt x="5604" y="9415"/>
                  </a:lnTo>
                  <a:lnTo>
                    <a:pt x="5981" y="9199"/>
                  </a:lnTo>
                  <a:lnTo>
                    <a:pt x="6951" y="9678"/>
                  </a:lnTo>
                  <a:lnTo>
                    <a:pt x="7350" y="9644"/>
                  </a:lnTo>
                  <a:lnTo>
                    <a:pt x="7818" y="9256"/>
                  </a:lnTo>
                  <a:lnTo>
                    <a:pt x="8286" y="9290"/>
                  </a:lnTo>
                  <a:lnTo>
                    <a:pt x="8514" y="9164"/>
                  </a:lnTo>
                  <a:lnTo>
                    <a:pt x="8937" y="9221"/>
                  </a:lnTo>
                  <a:lnTo>
                    <a:pt x="9553" y="9472"/>
                  </a:lnTo>
                  <a:lnTo>
                    <a:pt x="10169" y="8970"/>
                  </a:lnTo>
                  <a:lnTo>
                    <a:pt x="10352" y="9005"/>
                  </a:lnTo>
                  <a:lnTo>
                    <a:pt x="10911" y="9997"/>
                  </a:lnTo>
                  <a:lnTo>
                    <a:pt x="11048" y="9975"/>
                  </a:lnTo>
                  <a:lnTo>
                    <a:pt x="11082" y="9689"/>
                  </a:lnTo>
                  <a:lnTo>
                    <a:pt x="11310" y="9632"/>
                  </a:lnTo>
                  <a:lnTo>
                    <a:pt x="11379" y="9221"/>
                  </a:lnTo>
                  <a:lnTo>
                    <a:pt x="10865" y="9187"/>
                  </a:lnTo>
                  <a:lnTo>
                    <a:pt x="10865" y="8605"/>
                  </a:lnTo>
                  <a:lnTo>
                    <a:pt x="10523" y="8274"/>
                  </a:lnTo>
                  <a:lnTo>
                    <a:pt x="10854" y="7076"/>
                  </a:lnTo>
                  <a:lnTo>
                    <a:pt x="11835" y="6220"/>
                  </a:lnTo>
                  <a:lnTo>
                    <a:pt x="11869" y="5033"/>
                  </a:lnTo>
                  <a:lnTo>
                    <a:pt x="12121" y="3196"/>
                  </a:lnTo>
                  <a:lnTo>
                    <a:pt x="12280" y="2808"/>
                  </a:lnTo>
                  <a:lnTo>
                    <a:pt x="11949" y="2500"/>
                  </a:lnTo>
                  <a:lnTo>
                    <a:pt x="11927" y="2203"/>
                  </a:lnTo>
                  <a:lnTo>
                    <a:pt x="11641" y="1975"/>
                  </a:lnTo>
                  <a:lnTo>
                    <a:pt x="11413" y="560"/>
                  </a:lnTo>
                  <a:lnTo>
                    <a:pt x="10854" y="90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1" name="Google Shape;1481;p39"/>
            <p:cNvSpPr/>
            <p:nvPr/>
          </p:nvSpPr>
          <p:spPr>
            <a:xfrm>
              <a:off x="3775325" y="2797425"/>
              <a:ext cx="236250" cy="218550"/>
            </a:xfrm>
            <a:custGeom>
              <a:avLst/>
              <a:gdLst/>
              <a:ahLst/>
              <a:cxnLst/>
              <a:rect l="l" t="t" r="r" b="b"/>
              <a:pathLst>
                <a:path w="9450" h="8742" extrusionOk="0">
                  <a:moveTo>
                    <a:pt x="9130" y="1256"/>
                  </a:moveTo>
                  <a:lnTo>
                    <a:pt x="8982" y="1278"/>
                  </a:lnTo>
                  <a:lnTo>
                    <a:pt x="8423" y="286"/>
                  </a:lnTo>
                  <a:lnTo>
                    <a:pt x="8240" y="251"/>
                  </a:lnTo>
                  <a:lnTo>
                    <a:pt x="7624" y="753"/>
                  </a:lnTo>
                  <a:lnTo>
                    <a:pt x="7019" y="502"/>
                  </a:lnTo>
                  <a:lnTo>
                    <a:pt x="6585" y="445"/>
                  </a:lnTo>
                  <a:lnTo>
                    <a:pt x="6357" y="571"/>
                  </a:lnTo>
                  <a:lnTo>
                    <a:pt x="5889" y="537"/>
                  </a:lnTo>
                  <a:lnTo>
                    <a:pt x="5421" y="925"/>
                  </a:lnTo>
                  <a:lnTo>
                    <a:pt x="5022" y="959"/>
                  </a:lnTo>
                  <a:lnTo>
                    <a:pt x="4052" y="480"/>
                  </a:lnTo>
                  <a:lnTo>
                    <a:pt x="3675" y="696"/>
                  </a:lnTo>
                  <a:lnTo>
                    <a:pt x="3264" y="685"/>
                  </a:lnTo>
                  <a:lnTo>
                    <a:pt x="2968" y="343"/>
                  </a:lnTo>
                  <a:lnTo>
                    <a:pt x="2169" y="0"/>
                  </a:lnTo>
                  <a:lnTo>
                    <a:pt x="1313" y="114"/>
                  </a:lnTo>
                  <a:lnTo>
                    <a:pt x="1107" y="308"/>
                  </a:lnTo>
                  <a:lnTo>
                    <a:pt x="993" y="822"/>
                  </a:lnTo>
                  <a:lnTo>
                    <a:pt x="765" y="1199"/>
                  </a:lnTo>
                  <a:lnTo>
                    <a:pt x="719" y="2009"/>
                  </a:lnTo>
                  <a:lnTo>
                    <a:pt x="697" y="2306"/>
                  </a:lnTo>
                  <a:lnTo>
                    <a:pt x="868" y="2853"/>
                  </a:lnTo>
                  <a:lnTo>
                    <a:pt x="708" y="3207"/>
                  </a:lnTo>
                  <a:lnTo>
                    <a:pt x="799" y="3447"/>
                  </a:lnTo>
                  <a:lnTo>
                    <a:pt x="411" y="4017"/>
                  </a:lnTo>
                  <a:lnTo>
                    <a:pt x="172" y="4291"/>
                  </a:lnTo>
                  <a:lnTo>
                    <a:pt x="23" y="4862"/>
                  </a:lnTo>
                  <a:lnTo>
                    <a:pt x="35" y="5444"/>
                  </a:lnTo>
                  <a:lnTo>
                    <a:pt x="0" y="6905"/>
                  </a:lnTo>
                  <a:lnTo>
                    <a:pt x="697" y="6905"/>
                  </a:lnTo>
                  <a:lnTo>
                    <a:pt x="1313" y="6905"/>
                  </a:lnTo>
                  <a:lnTo>
                    <a:pt x="1861" y="7498"/>
                  </a:lnTo>
                  <a:lnTo>
                    <a:pt x="2135" y="8160"/>
                  </a:lnTo>
                  <a:lnTo>
                    <a:pt x="2568" y="8719"/>
                  </a:lnTo>
                  <a:lnTo>
                    <a:pt x="3207" y="8742"/>
                  </a:lnTo>
                  <a:lnTo>
                    <a:pt x="3515" y="8548"/>
                  </a:lnTo>
                  <a:lnTo>
                    <a:pt x="3824" y="8582"/>
                  </a:lnTo>
                  <a:lnTo>
                    <a:pt x="4645" y="8263"/>
                  </a:lnTo>
                  <a:lnTo>
                    <a:pt x="4851" y="7612"/>
                  </a:lnTo>
                  <a:lnTo>
                    <a:pt x="5227" y="6745"/>
                  </a:lnTo>
                  <a:lnTo>
                    <a:pt x="5455" y="6733"/>
                  </a:lnTo>
                  <a:lnTo>
                    <a:pt x="5935" y="6208"/>
                  </a:lnTo>
                  <a:lnTo>
                    <a:pt x="6231" y="6186"/>
                  </a:lnTo>
                  <a:lnTo>
                    <a:pt x="6688" y="6562"/>
                  </a:lnTo>
                  <a:lnTo>
                    <a:pt x="7247" y="6243"/>
                  </a:lnTo>
                  <a:lnTo>
                    <a:pt x="7316" y="5878"/>
                  </a:lnTo>
                  <a:lnTo>
                    <a:pt x="7487" y="5501"/>
                  </a:lnTo>
                  <a:lnTo>
                    <a:pt x="7601" y="5044"/>
                  </a:lnTo>
                  <a:lnTo>
                    <a:pt x="8023" y="4679"/>
                  </a:lnTo>
                  <a:lnTo>
                    <a:pt x="8183" y="4029"/>
                  </a:lnTo>
                  <a:lnTo>
                    <a:pt x="8354" y="3835"/>
                  </a:lnTo>
                  <a:lnTo>
                    <a:pt x="8457" y="3367"/>
                  </a:lnTo>
                  <a:lnTo>
                    <a:pt x="8674" y="2796"/>
                  </a:lnTo>
                  <a:lnTo>
                    <a:pt x="9324" y="2077"/>
                  </a:lnTo>
                  <a:lnTo>
                    <a:pt x="9370" y="1781"/>
                  </a:lnTo>
                  <a:lnTo>
                    <a:pt x="9450" y="162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2" name="Google Shape;1482;p39"/>
            <p:cNvSpPr/>
            <p:nvPr/>
          </p:nvSpPr>
          <p:spPr>
            <a:xfrm>
              <a:off x="1977050" y="2771450"/>
              <a:ext cx="94450" cy="97325"/>
            </a:xfrm>
            <a:custGeom>
              <a:avLst/>
              <a:gdLst/>
              <a:ahLst/>
              <a:cxnLst/>
              <a:rect l="l" t="t" r="r" b="b"/>
              <a:pathLst>
                <a:path w="3778" h="3893" extrusionOk="0">
                  <a:moveTo>
                    <a:pt x="3778" y="24"/>
                  </a:moveTo>
                  <a:lnTo>
                    <a:pt x="3515" y="1"/>
                  </a:lnTo>
                  <a:lnTo>
                    <a:pt x="3378" y="126"/>
                  </a:lnTo>
                  <a:lnTo>
                    <a:pt x="3093" y="240"/>
                  </a:lnTo>
                  <a:lnTo>
                    <a:pt x="2899" y="240"/>
                  </a:lnTo>
                  <a:lnTo>
                    <a:pt x="2716" y="355"/>
                  </a:lnTo>
                  <a:lnTo>
                    <a:pt x="2557" y="309"/>
                  </a:lnTo>
                  <a:lnTo>
                    <a:pt x="2431" y="183"/>
                  </a:lnTo>
                  <a:lnTo>
                    <a:pt x="2340" y="206"/>
                  </a:lnTo>
                  <a:lnTo>
                    <a:pt x="2226" y="423"/>
                  </a:lnTo>
                  <a:lnTo>
                    <a:pt x="2157" y="412"/>
                  </a:lnTo>
                  <a:lnTo>
                    <a:pt x="2112" y="594"/>
                  </a:lnTo>
                  <a:lnTo>
                    <a:pt x="1815" y="857"/>
                  </a:lnTo>
                  <a:lnTo>
                    <a:pt x="1655" y="948"/>
                  </a:lnTo>
                  <a:lnTo>
                    <a:pt x="1575" y="1062"/>
                  </a:lnTo>
                  <a:lnTo>
                    <a:pt x="1358" y="879"/>
                  </a:lnTo>
                  <a:lnTo>
                    <a:pt x="1153" y="1119"/>
                  </a:lnTo>
                  <a:lnTo>
                    <a:pt x="982" y="1119"/>
                  </a:lnTo>
                  <a:lnTo>
                    <a:pt x="799" y="1153"/>
                  </a:lnTo>
                  <a:lnTo>
                    <a:pt x="776" y="1598"/>
                  </a:lnTo>
                  <a:lnTo>
                    <a:pt x="662" y="1598"/>
                  </a:lnTo>
                  <a:lnTo>
                    <a:pt x="548" y="1804"/>
                  </a:lnTo>
                  <a:lnTo>
                    <a:pt x="286" y="1850"/>
                  </a:lnTo>
                  <a:lnTo>
                    <a:pt x="229" y="1907"/>
                  </a:lnTo>
                  <a:lnTo>
                    <a:pt x="103" y="1770"/>
                  </a:lnTo>
                  <a:lnTo>
                    <a:pt x="0" y="1907"/>
                  </a:lnTo>
                  <a:lnTo>
                    <a:pt x="377" y="2317"/>
                  </a:lnTo>
                  <a:lnTo>
                    <a:pt x="685" y="2603"/>
                  </a:lnTo>
                  <a:lnTo>
                    <a:pt x="833" y="2911"/>
                  </a:lnTo>
                  <a:lnTo>
                    <a:pt x="1187" y="3276"/>
                  </a:lnTo>
                  <a:lnTo>
                    <a:pt x="1438" y="3561"/>
                  </a:lnTo>
                  <a:lnTo>
                    <a:pt x="1575" y="3447"/>
                  </a:lnTo>
                  <a:lnTo>
                    <a:pt x="2066" y="3687"/>
                  </a:lnTo>
                  <a:lnTo>
                    <a:pt x="2271" y="3573"/>
                  </a:lnTo>
                  <a:lnTo>
                    <a:pt x="2511" y="3653"/>
                  </a:lnTo>
                  <a:lnTo>
                    <a:pt x="2625" y="3835"/>
                  </a:lnTo>
                  <a:lnTo>
                    <a:pt x="2865" y="3892"/>
                  </a:lnTo>
                  <a:lnTo>
                    <a:pt x="3070" y="3710"/>
                  </a:lnTo>
                  <a:lnTo>
                    <a:pt x="2956" y="3550"/>
                  </a:lnTo>
                  <a:lnTo>
                    <a:pt x="2933" y="3299"/>
                  </a:lnTo>
                  <a:lnTo>
                    <a:pt x="3104" y="3071"/>
                  </a:lnTo>
                  <a:lnTo>
                    <a:pt x="3082" y="2831"/>
                  </a:lnTo>
                  <a:lnTo>
                    <a:pt x="3184" y="2443"/>
                  </a:lnTo>
                  <a:lnTo>
                    <a:pt x="3310" y="2352"/>
                  </a:lnTo>
                  <a:lnTo>
                    <a:pt x="3321" y="1952"/>
                  </a:lnTo>
                  <a:lnTo>
                    <a:pt x="3298" y="1713"/>
                  </a:lnTo>
                  <a:lnTo>
                    <a:pt x="3356" y="1302"/>
                  </a:lnTo>
                  <a:lnTo>
                    <a:pt x="3481" y="948"/>
                  </a:lnTo>
                  <a:lnTo>
                    <a:pt x="3675" y="640"/>
                  </a:lnTo>
                  <a:lnTo>
                    <a:pt x="3641" y="309"/>
                  </a:lnTo>
                  <a:lnTo>
                    <a:pt x="3698" y="1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3" name="Google Shape;1483;p39"/>
            <p:cNvSpPr/>
            <p:nvPr/>
          </p:nvSpPr>
          <p:spPr>
            <a:xfrm>
              <a:off x="3778450" y="1905550"/>
              <a:ext cx="63375" cy="58800"/>
            </a:xfrm>
            <a:custGeom>
              <a:avLst/>
              <a:gdLst/>
              <a:ahLst/>
              <a:cxnLst/>
              <a:rect l="l" t="t" r="r" b="b"/>
              <a:pathLst>
                <a:path w="2535" h="2352" extrusionOk="0">
                  <a:moveTo>
                    <a:pt x="1827" y="1439"/>
                  </a:moveTo>
                  <a:lnTo>
                    <a:pt x="2238" y="1439"/>
                  </a:lnTo>
                  <a:lnTo>
                    <a:pt x="2398" y="1108"/>
                  </a:lnTo>
                  <a:lnTo>
                    <a:pt x="2534" y="309"/>
                  </a:lnTo>
                  <a:lnTo>
                    <a:pt x="2398" y="24"/>
                  </a:lnTo>
                  <a:lnTo>
                    <a:pt x="1838" y="1"/>
                  </a:lnTo>
                  <a:lnTo>
                    <a:pt x="914" y="366"/>
                  </a:lnTo>
                  <a:lnTo>
                    <a:pt x="355" y="1633"/>
                  </a:lnTo>
                  <a:lnTo>
                    <a:pt x="1" y="1884"/>
                  </a:lnTo>
                  <a:lnTo>
                    <a:pt x="1" y="1884"/>
                  </a:lnTo>
                  <a:lnTo>
                    <a:pt x="515" y="1952"/>
                  </a:lnTo>
                  <a:lnTo>
                    <a:pt x="1142" y="1770"/>
                  </a:lnTo>
                  <a:lnTo>
                    <a:pt x="1587" y="2146"/>
                  </a:lnTo>
                  <a:lnTo>
                    <a:pt x="1987" y="235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4" name="Google Shape;1484;p39"/>
            <p:cNvSpPr/>
            <p:nvPr/>
          </p:nvSpPr>
          <p:spPr>
            <a:xfrm>
              <a:off x="3799850" y="1383450"/>
              <a:ext cx="372075" cy="424550"/>
            </a:xfrm>
            <a:custGeom>
              <a:avLst/>
              <a:gdLst/>
              <a:ahLst/>
              <a:cxnLst/>
              <a:rect l="l" t="t" r="r" b="b"/>
              <a:pathLst>
                <a:path w="14883" h="16982" extrusionOk="0">
                  <a:moveTo>
                    <a:pt x="12851" y="6517"/>
                  </a:moveTo>
                  <a:lnTo>
                    <a:pt x="11870" y="6665"/>
                  </a:lnTo>
                  <a:lnTo>
                    <a:pt x="10820" y="6631"/>
                  </a:lnTo>
                  <a:lnTo>
                    <a:pt x="10101" y="7259"/>
                  </a:lnTo>
                  <a:lnTo>
                    <a:pt x="9142" y="7213"/>
                  </a:lnTo>
                  <a:lnTo>
                    <a:pt x="7932" y="7544"/>
                  </a:lnTo>
                  <a:lnTo>
                    <a:pt x="6494" y="8514"/>
                  </a:lnTo>
                  <a:lnTo>
                    <a:pt x="5581" y="9085"/>
                  </a:lnTo>
                  <a:lnTo>
                    <a:pt x="4326" y="10602"/>
                  </a:lnTo>
                  <a:lnTo>
                    <a:pt x="3310" y="11721"/>
                  </a:lnTo>
                  <a:lnTo>
                    <a:pt x="2158" y="12554"/>
                  </a:lnTo>
                  <a:lnTo>
                    <a:pt x="549" y="13239"/>
                  </a:lnTo>
                  <a:lnTo>
                    <a:pt x="1" y="13752"/>
                  </a:lnTo>
                  <a:lnTo>
                    <a:pt x="263" y="15658"/>
                  </a:lnTo>
                  <a:lnTo>
                    <a:pt x="537" y="16560"/>
                  </a:lnTo>
                  <a:lnTo>
                    <a:pt x="1450" y="16982"/>
                  </a:lnTo>
                  <a:lnTo>
                    <a:pt x="2306" y="16788"/>
                  </a:lnTo>
                  <a:lnTo>
                    <a:pt x="3516" y="15818"/>
                  </a:lnTo>
                  <a:lnTo>
                    <a:pt x="3995" y="16331"/>
                  </a:lnTo>
                  <a:lnTo>
                    <a:pt x="4235" y="15863"/>
                  </a:lnTo>
                  <a:lnTo>
                    <a:pt x="4726" y="15293"/>
                  </a:lnTo>
                  <a:lnTo>
                    <a:pt x="4851" y="14300"/>
                  </a:lnTo>
                  <a:lnTo>
                    <a:pt x="4406" y="13889"/>
                  </a:lnTo>
                  <a:lnTo>
                    <a:pt x="4269" y="12805"/>
                  </a:lnTo>
                  <a:lnTo>
                    <a:pt x="4589" y="12052"/>
                  </a:lnTo>
                  <a:lnTo>
                    <a:pt x="5205" y="12063"/>
                  </a:lnTo>
                  <a:lnTo>
                    <a:pt x="5387" y="11755"/>
                  </a:lnTo>
                  <a:lnTo>
                    <a:pt x="5136" y="11481"/>
                  </a:lnTo>
                  <a:lnTo>
                    <a:pt x="5947" y="10351"/>
                  </a:lnTo>
                  <a:lnTo>
                    <a:pt x="6437" y="9484"/>
                  </a:lnTo>
                  <a:lnTo>
                    <a:pt x="6745" y="8925"/>
                  </a:lnTo>
                  <a:lnTo>
                    <a:pt x="7316" y="8936"/>
                  </a:lnTo>
                  <a:lnTo>
                    <a:pt x="7407" y="8491"/>
                  </a:lnTo>
                  <a:lnTo>
                    <a:pt x="8526" y="8628"/>
                  </a:lnTo>
                  <a:lnTo>
                    <a:pt x="8526" y="8126"/>
                  </a:lnTo>
                  <a:lnTo>
                    <a:pt x="8891" y="8080"/>
                  </a:lnTo>
                  <a:lnTo>
                    <a:pt x="9188" y="7886"/>
                  </a:lnTo>
                  <a:lnTo>
                    <a:pt x="9918" y="8297"/>
                  </a:lnTo>
                  <a:lnTo>
                    <a:pt x="10671" y="8252"/>
                  </a:lnTo>
                  <a:lnTo>
                    <a:pt x="11345" y="8434"/>
                  </a:lnTo>
                  <a:lnTo>
                    <a:pt x="11824" y="8092"/>
                  </a:lnTo>
                  <a:lnTo>
                    <a:pt x="11984" y="7544"/>
                  </a:lnTo>
                  <a:lnTo>
                    <a:pt x="12805" y="7281"/>
                  </a:lnTo>
                  <a:lnTo>
                    <a:pt x="13627" y="7578"/>
                  </a:lnTo>
                  <a:lnTo>
                    <a:pt x="13513" y="8126"/>
                  </a:lnTo>
                  <a:lnTo>
                    <a:pt x="13969" y="8058"/>
                  </a:lnTo>
                  <a:lnTo>
                    <a:pt x="14882" y="7738"/>
                  </a:lnTo>
                  <a:lnTo>
                    <a:pt x="14882" y="7738"/>
                  </a:lnTo>
                  <a:lnTo>
                    <a:pt x="14106" y="7270"/>
                  </a:lnTo>
                  <a:lnTo>
                    <a:pt x="14791" y="7065"/>
                  </a:lnTo>
                  <a:close/>
                  <a:moveTo>
                    <a:pt x="9633" y="1769"/>
                  </a:moveTo>
                  <a:lnTo>
                    <a:pt x="8834" y="1621"/>
                  </a:lnTo>
                  <a:lnTo>
                    <a:pt x="8560" y="1381"/>
                  </a:lnTo>
                  <a:lnTo>
                    <a:pt x="7533" y="1507"/>
                  </a:lnTo>
                  <a:lnTo>
                    <a:pt x="7898" y="1724"/>
                  </a:lnTo>
                  <a:lnTo>
                    <a:pt x="7590" y="1895"/>
                  </a:lnTo>
                  <a:lnTo>
                    <a:pt x="8537" y="2055"/>
                  </a:lnTo>
                  <a:close/>
                  <a:moveTo>
                    <a:pt x="6004" y="583"/>
                  </a:moveTo>
                  <a:lnTo>
                    <a:pt x="5319" y="354"/>
                  </a:lnTo>
                  <a:lnTo>
                    <a:pt x="4589" y="377"/>
                  </a:lnTo>
                  <a:lnTo>
                    <a:pt x="4452" y="594"/>
                  </a:lnTo>
                  <a:lnTo>
                    <a:pt x="3733" y="594"/>
                  </a:lnTo>
                  <a:lnTo>
                    <a:pt x="3425" y="377"/>
                  </a:lnTo>
                  <a:lnTo>
                    <a:pt x="2101" y="605"/>
                  </a:lnTo>
                  <a:lnTo>
                    <a:pt x="2557" y="1107"/>
                  </a:lnTo>
                  <a:lnTo>
                    <a:pt x="3641" y="1655"/>
                  </a:lnTo>
                  <a:lnTo>
                    <a:pt x="4452" y="1849"/>
                  </a:lnTo>
                  <a:lnTo>
                    <a:pt x="4018" y="2089"/>
                  </a:lnTo>
                  <a:lnTo>
                    <a:pt x="5216" y="2511"/>
                  </a:lnTo>
                  <a:lnTo>
                    <a:pt x="5844" y="2477"/>
                  </a:lnTo>
                  <a:lnTo>
                    <a:pt x="5981" y="1918"/>
                  </a:lnTo>
                  <a:lnTo>
                    <a:pt x="6403" y="1792"/>
                  </a:lnTo>
                  <a:lnTo>
                    <a:pt x="6574" y="1313"/>
                  </a:lnTo>
                  <a:lnTo>
                    <a:pt x="7784" y="1050"/>
                  </a:lnTo>
                  <a:close/>
                  <a:moveTo>
                    <a:pt x="9462" y="137"/>
                  </a:moveTo>
                  <a:lnTo>
                    <a:pt x="8161" y="1"/>
                  </a:lnTo>
                  <a:lnTo>
                    <a:pt x="7704" y="172"/>
                  </a:lnTo>
                  <a:lnTo>
                    <a:pt x="6951" y="23"/>
                  </a:lnTo>
                  <a:lnTo>
                    <a:pt x="5467" y="195"/>
                  </a:lnTo>
                  <a:lnTo>
                    <a:pt x="6072" y="480"/>
                  </a:lnTo>
                  <a:lnTo>
                    <a:pt x="6803" y="480"/>
                  </a:lnTo>
                  <a:lnTo>
                    <a:pt x="6928" y="662"/>
                  </a:lnTo>
                  <a:lnTo>
                    <a:pt x="8446" y="765"/>
                  </a:lnTo>
                  <a:lnTo>
                    <a:pt x="9884" y="697"/>
                  </a:lnTo>
                  <a:lnTo>
                    <a:pt x="10500" y="35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5" name="Google Shape;1485;p39"/>
            <p:cNvSpPr/>
            <p:nvPr/>
          </p:nvSpPr>
          <p:spPr>
            <a:xfrm>
              <a:off x="5268050" y="2421950"/>
              <a:ext cx="165500" cy="91050"/>
            </a:xfrm>
            <a:custGeom>
              <a:avLst/>
              <a:gdLst/>
              <a:ahLst/>
              <a:cxnLst/>
              <a:rect l="l" t="t" r="r" b="b"/>
              <a:pathLst>
                <a:path w="6620" h="3642" extrusionOk="0">
                  <a:moveTo>
                    <a:pt x="6391" y="2306"/>
                  </a:moveTo>
                  <a:lnTo>
                    <a:pt x="5466" y="2226"/>
                  </a:lnTo>
                  <a:lnTo>
                    <a:pt x="4554" y="2009"/>
                  </a:lnTo>
                  <a:lnTo>
                    <a:pt x="3835" y="1610"/>
                  </a:lnTo>
                  <a:lnTo>
                    <a:pt x="3195" y="1439"/>
                  </a:lnTo>
                  <a:lnTo>
                    <a:pt x="2842" y="994"/>
                  </a:lnTo>
                  <a:lnTo>
                    <a:pt x="2385" y="868"/>
                  </a:lnTo>
                  <a:lnTo>
                    <a:pt x="1472" y="286"/>
                  </a:lnTo>
                  <a:lnTo>
                    <a:pt x="799" y="1"/>
                  </a:lnTo>
                  <a:lnTo>
                    <a:pt x="525" y="206"/>
                  </a:lnTo>
                  <a:lnTo>
                    <a:pt x="126" y="617"/>
                  </a:lnTo>
                  <a:lnTo>
                    <a:pt x="0" y="1462"/>
                  </a:lnTo>
                  <a:lnTo>
                    <a:pt x="810" y="1815"/>
                  </a:lnTo>
                  <a:lnTo>
                    <a:pt x="1643" y="2260"/>
                  </a:lnTo>
                  <a:lnTo>
                    <a:pt x="2739" y="2763"/>
                  </a:lnTo>
                  <a:lnTo>
                    <a:pt x="3823" y="2888"/>
                  </a:lnTo>
                  <a:lnTo>
                    <a:pt x="4359" y="3345"/>
                  </a:lnTo>
                  <a:lnTo>
                    <a:pt x="4976" y="3436"/>
                  </a:lnTo>
                  <a:lnTo>
                    <a:pt x="5946" y="3641"/>
                  </a:lnTo>
                  <a:lnTo>
                    <a:pt x="6608" y="3630"/>
                  </a:lnTo>
                  <a:lnTo>
                    <a:pt x="6619" y="3276"/>
                  </a:lnTo>
                  <a:lnTo>
                    <a:pt x="6402" y="269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6" name="Google Shape;1486;p39"/>
            <p:cNvSpPr/>
            <p:nvPr/>
          </p:nvSpPr>
          <p:spPr>
            <a:xfrm>
              <a:off x="6693125" y="3893550"/>
              <a:ext cx="362375" cy="274500"/>
            </a:xfrm>
            <a:custGeom>
              <a:avLst/>
              <a:gdLst/>
              <a:ahLst/>
              <a:cxnLst/>
              <a:rect l="l" t="t" r="r" b="b"/>
              <a:pathLst>
                <a:path w="14495" h="10980" extrusionOk="0">
                  <a:moveTo>
                    <a:pt x="8366" y="5924"/>
                  </a:moveTo>
                  <a:lnTo>
                    <a:pt x="8492" y="5559"/>
                  </a:lnTo>
                  <a:lnTo>
                    <a:pt x="7659" y="5969"/>
                  </a:lnTo>
                  <a:lnTo>
                    <a:pt x="7179" y="6449"/>
                  </a:lnTo>
                  <a:lnTo>
                    <a:pt x="6723" y="6677"/>
                  </a:lnTo>
                  <a:lnTo>
                    <a:pt x="5878" y="7339"/>
                  </a:lnTo>
                  <a:lnTo>
                    <a:pt x="5079" y="7795"/>
                  </a:lnTo>
                  <a:lnTo>
                    <a:pt x="4087" y="8252"/>
                  </a:lnTo>
                  <a:lnTo>
                    <a:pt x="3299" y="8594"/>
                  </a:lnTo>
                  <a:lnTo>
                    <a:pt x="2683" y="8754"/>
                  </a:lnTo>
                  <a:lnTo>
                    <a:pt x="1074" y="9621"/>
                  </a:lnTo>
                  <a:lnTo>
                    <a:pt x="161" y="10272"/>
                  </a:lnTo>
                  <a:lnTo>
                    <a:pt x="1" y="10603"/>
                  </a:lnTo>
                  <a:lnTo>
                    <a:pt x="731" y="10660"/>
                  </a:lnTo>
                  <a:lnTo>
                    <a:pt x="948" y="10957"/>
                  </a:lnTo>
                  <a:lnTo>
                    <a:pt x="1587" y="10979"/>
                  </a:lnTo>
                  <a:lnTo>
                    <a:pt x="2158" y="10717"/>
                  </a:lnTo>
                  <a:lnTo>
                    <a:pt x="3059" y="10317"/>
                  </a:lnTo>
                  <a:lnTo>
                    <a:pt x="4212" y="9439"/>
                  </a:lnTo>
                  <a:lnTo>
                    <a:pt x="4874" y="8845"/>
                  </a:lnTo>
                  <a:lnTo>
                    <a:pt x="5764" y="8526"/>
                  </a:lnTo>
                  <a:lnTo>
                    <a:pt x="6335" y="8503"/>
                  </a:lnTo>
                  <a:lnTo>
                    <a:pt x="6415" y="8092"/>
                  </a:lnTo>
                  <a:lnTo>
                    <a:pt x="7077" y="7738"/>
                  </a:lnTo>
                  <a:lnTo>
                    <a:pt x="8069" y="7099"/>
                  </a:lnTo>
                  <a:lnTo>
                    <a:pt x="8674" y="6677"/>
                  </a:lnTo>
                  <a:lnTo>
                    <a:pt x="8971" y="6312"/>
                  </a:lnTo>
                  <a:lnTo>
                    <a:pt x="9039" y="5935"/>
                  </a:lnTo>
                  <a:lnTo>
                    <a:pt x="8241" y="6300"/>
                  </a:lnTo>
                  <a:close/>
                  <a:moveTo>
                    <a:pt x="12475" y="1576"/>
                  </a:moveTo>
                  <a:lnTo>
                    <a:pt x="12737" y="754"/>
                  </a:lnTo>
                  <a:lnTo>
                    <a:pt x="12303" y="514"/>
                  </a:lnTo>
                  <a:lnTo>
                    <a:pt x="12189" y="1"/>
                  </a:lnTo>
                  <a:lnTo>
                    <a:pt x="11858" y="69"/>
                  </a:lnTo>
                  <a:lnTo>
                    <a:pt x="11801" y="731"/>
                  </a:lnTo>
                  <a:lnTo>
                    <a:pt x="11915" y="1541"/>
                  </a:lnTo>
                  <a:lnTo>
                    <a:pt x="12041" y="1929"/>
                  </a:lnTo>
                  <a:lnTo>
                    <a:pt x="11915" y="2089"/>
                  </a:lnTo>
                  <a:lnTo>
                    <a:pt x="11824" y="2717"/>
                  </a:lnTo>
                  <a:lnTo>
                    <a:pt x="11482" y="3299"/>
                  </a:lnTo>
                  <a:lnTo>
                    <a:pt x="10888" y="4018"/>
                  </a:lnTo>
                  <a:lnTo>
                    <a:pt x="10135" y="4326"/>
                  </a:lnTo>
                  <a:lnTo>
                    <a:pt x="9884" y="4668"/>
                  </a:lnTo>
                  <a:lnTo>
                    <a:pt x="10420" y="5022"/>
                  </a:lnTo>
                  <a:lnTo>
                    <a:pt x="10306" y="5524"/>
                  </a:lnTo>
                  <a:lnTo>
                    <a:pt x="9313" y="6255"/>
                  </a:lnTo>
                  <a:lnTo>
                    <a:pt x="9519" y="6380"/>
                  </a:lnTo>
                  <a:lnTo>
                    <a:pt x="9462" y="6608"/>
                  </a:lnTo>
                  <a:lnTo>
                    <a:pt x="10306" y="6255"/>
                  </a:lnTo>
                  <a:lnTo>
                    <a:pt x="11139" y="5650"/>
                  </a:lnTo>
                  <a:lnTo>
                    <a:pt x="11790" y="5171"/>
                  </a:lnTo>
                  <a:lnTo>
                    <a:pt x="12018" y="4999"/>
                  </a:lnTo>
                  <a:lnTo>
                    <a:pt x="12223" y="4611"/>
                  </a:lnTo>
                  <a:lnTo>
                    <a:pt x="12623" y="4326"/>
                  </a:lnTo>
                  <a:lnTo>
                    <a:pt x="13171" y="4360"/>
                  </a:lnTo>
                  <a:lnTo>
                    <a:pt x="13764" y="3812"/>
                  </a:lnTo>
                  <a:lnTo>
                    <a:pt x="14494" y="3002"/>
                  </a:lnTo>
                  <a:lnTo>
                    <a:pt x="14198" y="2888"/>
                  </a:lnTo>
                  <a:lnTo>
                    <a:pt x="13536" y="3242"/>
                  </a:lnTo>
                  <a:lnTo>
                    <a:pt x="13079" y="3173"/>
                  </a:lnTo>
                  <a:lnTo>
                    <a:pt x="12669" y="2877"/>
                  </a:lnTo>
                  <a:lnTo>
                    <a:pt x="12999" y="2169"/>
                  </a:lnTo>
                  <a:lnTo>
                    <a:pt x="12828" y="1918"/>
                  </a:lnTo>
                  <a:lnTo>
                    <a:pt x="12406" y="254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7" name="Google Shape;1487;p39"/>
            <p:cNvSpPr/>
            <p:nvPr/>
          </p:nvSpPr>
          <p:spPr>
            <a:xfrm>
              <a:off x="4746775" y="2513250"/>
              <a:ext cx="147250" cy="221150"/>
            </a:xfrm>
            <a:custGeom>
              <a:avLst/>
              <a:gdLst/>
              <a:ahLst/>
              <a:cxnLst/>
              <a:rect l="l" t="t" r="r" b="b"/>
              <a:pathLst>
                <a:path w="5890" h="8846" extrusionOk="0">
                  <a:moveTo>
                    <a:pt x="5251" y="4794"/>
                  </a:moveTo>
                  <a:lnTo>
                    <a:pt x="5547" y="4509"/>
                  </a:lnTo>
                  <a:lnTo>
                    <a:pt x="5661" y="4246"/>
                  </a:lnTo>
                  <a:lnTo>
                    <a:pt x="5890" y="3710"/>
                  </a:lnTo>
                  <a:lnTo>
                    <a:pt x="5867" y="3504"/>
                  </a:lnTo>
                  <a:lnTo>
                    <a:pt x="5570" y="3390"/>
                  </a:lnTo>
                  <a:lnTo>
                    <a:pt x="5342" y="3093"/>
                  </a:lnTo>
                  <a:lnTo>
                    <a:pt x="4931" y="2568"/>
                  </a:lnTo>
                  <a:lnTo>
                    <a:pt x="4463" y="2409"/>
                  </a:lnTo>
                  <a:lnTo>
                    <a:pt x="3881" y="2283"/>
                  </a:lnTo>
                  <a:lnTo>
                    <a:pt x="3402" y="1952"/>
                  </a:lnTo>
                  <a:lnTo>
                    <a:pt x="2991" y="1336"/>
                  </a:lnTo>
                  <a:lnTo>
                    <a:pt x="2592" y="1336"/>
                  </a:lnTo>
                  <a:lnTo>
                    <a:pt x="2580" y="1929"/>
                  </a:lnTo>
                  <a:lnTo>
                    <a:pt x="2740" y="2055"/>
                  </a:lnTo>
                  <a:lnTo>
                    <a:pt x="2398" y="2238"/>
                  </a:lnTo>
                  <a:lnTo>
                    <a:pt x="2432" y="2603"/>
                  </a:lnTo>
                  <a:lnTo>
                    <a:pt x="2238" y="2979"/>
                  </a:lnTo>
                  <a:lnTo>
                    <a:pt x="2249" y="3344"/>
                  </a:lnTo>
                  <a:lnTo>
                    <a:pt x="2660" y="3995"/>
                  </a:lnTo>
                  <a:lnTo>
                    <a:pt x="2295" y="5798"/>
                  </a:lnTo>
                  <a:lnTo>
                    <a:pt x="1" y="6711"/>
                  </a:lnTo>
                  <a:lnTo>
                    <a:pt x="743" y="8217"/>
                  </a:lnTo>
                  <a:lnTo>
                    <a:pt x="1039" y="8845"/>
                  </a:lnTo>
                  <a:lnTo>
                    <a:pt x="1393" y="8800"/>
                  </a:lnTo>
                  <a:lnTo>
                    <a:pt x="1907" y="8480"/>
                  </a:lnTo>
                  <a:lnTo>
                    <a:pt x="2352" y="8571"/>
                  </a:lnTo>
                  <a:lnTo>
                    <a:pt x="2706" y="8309"/>
                  </a:lnTo>
                  <a:lnTo>
                    <a:pt x="2671" y="7955"/>
                  </a:lnTo>
                  <a:lnTo>
                    <a:pt x="2980" y="7727"/>
                  </a:lnTo>
                  <a:lnTo>
                    <a:pt x="3459" y="7727"/>
                  </a:lnTo>
                  <a:lnTo>
                    <a:pt x="3630" y="7544"/>
                  </a:lnTo>
                  <a:lnTo>
                    <a:pt x="3664" y="7099"/>
                  </a:lnTo>
                  <a:lnTo>
                    <a:pt x="4132" y="6757"/>
                  </a:lnTo>
                  <a:lnTo>
                    <a:pt x="4497" y="6757"/>
                  </a:lnTo>
                  <a:lnTo>
                    <a:pt x="4554" y="6643"/>
                  </a:lnTo>
                  <a:lnTo>
                    <a:pt x="4417" y="6049"/>
                  </a:lnTo>
                  <a:lnTo>
                    <a:pt x="4497" y="5593"/>
                  </a:lnTo>
                  <a:lnTo>
                    <a:pt x="4646" y="5376"/>
                  </a:lnTo>
                  <a:lnTo>
                    <a:pt x="4999" y="5421"/>
                  </a:lnTo>
                  <a:close/>
                  <a:moveTo>
                    <a:pt x="2877" y="457"/>
                  </a:moveTo>
                  <a:lnTo>
                    <a:pt x="2911" y="81"/>
                  </a:lnTo>
                  <a:lnTo>
                    <a:pt x="2808" y="1"/>
                  </a:lnTo>
                  <a:lnTo>
                    <a:pt x="2626" y="309"/>
                  </a:lnTo>
                  <a:lnTo>
                    <a:pt x="2808" y="62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8" name="Google Shape;1488;p39"/>
            <p:cNvSpPr/>
            <p:nvPr/>
          </p:nvSpPr>
          <p:spPr>
            <a:xfrm>
              <a:off x="4893150" y="2268750"/>
              <a:ext cx="296175" cy="305875"/>
            </a:xfrm>
            <a:custGeom>
              <a:avLst/>
              <a:gdLst/>
              <a:ahLst/>
              <a:cxnLst/>
              <a:rect l="l" t="t" r="r" b="b"/>
              <a:pathLst>
                <a:path w="11847" h="12235" extrusionOk="0">
                  <a:moveTo>
                    <a:pt x="11846" y="1518"/>
                  </a:moveTo>
                  <a:lnTo>
                    <a:pt x="10500" y="1142"/>
                  </a:lnTo>
                  <a:lnTo>
                    <a:pt x="10089" y="434"/>
                  </a:lnTo>
                  <a:lnTo>
                    <a:pt x="9415" y="0"/>
                  </a:lnTo>
                  <a:lnTo>
                    <a:pt x="9016" y="103"/>
                  </a:lnTo>
                  <a:lnTo>
                    <a:pt x="8674" y="274"/>
                  </a:lnTo>
                  <a:lnTo>
                    <a:pt x="7852" y="388"/>
                  </a:lnTo>
                  <a:lnTo>
                    <a:pt x="7087" y="571"/>
                  </a:lnTo>
                  <a:lnTo>
                    <a:pt x="6745" y="971"/>
                  </a:lnTo>
                  <a:lnTo>
                    <a:pt x="7019" y="1370"/>
                  </a:lnTo>
                  <a:lnTo>
                    <a:pt x="7224" y="1826"/>
                  </a:lnTo>
                  <a:lnTo>
                    <a:pt x="6939" y="2214"/>
                  </a:lnTo>
                  <a:lnTo>
                    <a:pt x="7053" y="2568"/>
                  </a:lnTo>
                  <a:lnTo>
                    <a:pt x="6916" y="2899"/>
                  </a:lnTo>
                  <a:lnTo>
                    <a:pt x="6197" y="2876"/>
                  </a:lnTo>
                  <a:lnTo>
                    <a:pt x="6619" y="3470"/>
                  </a:lnTo>
                  <a:lnTo>
                    <a:pt x="6197" y="3698"/>
                  </a:lnTo>
                  <a:lnTo>
                    <a:pt x="5980" y="4246"/>
                  </a:lnTo>
                  <a:lnTo>
                    <a:pt x="6140" y="4782"/>
                  </a:lnTo>
                  <a:lnTo>
                    <a:pt x="5889" y="5045"/>
                  </a:lnTo>
                  <a:lnTo>
                    <a:pt x="5592" y="4953"/>
                  </a:lnTo>
                  <a:lnTo>
                    <a:pt x="5022" y="5079"/>
                  </a:lnTo>
                  <a:lnTo>
                    <a:pt x="4999" y="5330"/>
                  </a:lnTo>
                  <a:lnTo>
                    <a:pt x="4428" y="5330"/>
                  </a:lnTo>
                  <a:lnTo>
                    <a:pt x="4097" y="5844"/>
                  </a:lnTo>
                  <a:lnTo>
                    <a:pt x="4212" y="6608"/>
                  </a:lnTo>
                  <a:lnTo>
                    <a:pt x="3264" y="6985"/>
                  </a:lnTo>
                  <a:lnTo>
                    <a:pt x="2728" y="6905"/>
                  </a:lnTo>
                  <a:lnTo>
                    <a:pt x="2602" y="7110"/>
                  </a:lnTo>
                  <a:lnTo>
                    <a:pt x="2123" y="6996"/>
                  </a:lnTo>
                  <a:lnTo>
                    <a:pt x="1370" y="7122"/>
                  </a:lnTo>
                  <a:lnTo>
                    <a:pt x="0" y="6665"/>
                  </a:lnTo>
                  <a:lnTo>
                    <a:pt x="457" y="7133"/>
                  </a:lnTo>
                  <a:lnTo>
                    <a:pt x="856" y="7692"/>
                  </a:lnTo>
                  <a:lnTo>
                    <a:pt x="1655" y="8080"/>
                  </a:lnTo>
                  <a:lnTo>
                    <a:pt x="1804" y="8891"/>
                  </a:lnTo>
                  <a:lnTo>
                    <a:pt x="2192" y="9028"/>
                  </a:lnTo>
                  <a:lnTo>
                    <a:pt x="2317" y="9450"/>
                  </a:lnTo>
                  <a:lnTo>
                    <a:pt x="1256" y="9918"/>
                  </a:lnTo>
                  <a:lnTo>
                    <a:pt x="1085" y="10968"/>
                  </a:lnTo>
                  <a:lnTo>
                    <a:pt x="2169" y="10842"/>
                  </a:lnTo>
                  <a:lnTo>
                    <a:pt x="3447" y="10831"/>
                  </a:lnTo>
                  <a:lnTo>
                    <a:pt x="4851" y="10659"/>
                  </a:lnTo>
                  <a:lnTo>
                    <a:pt x="5558" y="11344"/>
                  </a:lnTo>
                  <a:lnTo>
                    <a:pt x="5855" y="11995"/>
                  </a:lnTo>
                  <a:lnTo>
                    <a:pt x="6448" y="12234"/>
                  </a:lnTo>
                  <a:lnTo>
                    <a:pt x="6905" y="11629"/>
                  </a:lnTo>
                  <a:lnTo>
                    <a:pt x="8617" y="11629"/>
                  </a:lnTo>
                  <a:lnTo>
                    <a:pt x="8366" y="10842"/>
                  </a:lnTo>
                  <a:lnTo>
                    <a:pt x="7863" y="10386"/>
                  </a:lnTo>
                  <a:lnTo>
                    <a:pt x="7681" y="9689"/>
                  </a:lnTo>
                  <a:lnTo>
                    <a:pt x="7110" y="9279"/>
                  </a:lnTo>
                  <a:lnTo>
                    <a:pt x="7806" y="8331"/>
                  </a:lnTo>
                  <a:lnTo>
                    <a:pt x="8719" y="8411"/>
                  </a:lnTo>
                  <a:lnTo>
                    <a:pt x="9358" y="7453"/>
                  </a:lnTo>
                  <a:lnTo>
                    <a:pt x="9667" y="6528"/>
                  </a:lnTo>
                  <a:lnTo>
                    <a:pt x="10214" y="5627"/>
                  </a:lnTo>
                  <a:lnTo>
                    <a:pt x="10077" y="4988"/>
                  </a:lnTo>
                  <a:lnTo>
                    <a:pt x="10602" y="4451"/>
                  </a:lnTo>
                  <a:lnTo>
                    <a:pt x="9895" y="4018"/>
                  </a:lnTo>
                  <a:lnTo>
                    <a:pt x="9473" y="3401"/>
                  </a:lnTo>
                  <a:lnTo>
                    <a:pt x="9016" y="2602"/>
                  </a:lnTo>
                  <a:lnTo>
                    <a:pt x="9290" y="2203"/>
                  </a:lnTo>
                  <a:lnTo>
                    <a:pt x="10500" y="2431"/>
                  </a:lnTo>
                  <a:lnTo>
                    <a:pt x="11321" y="228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9" name="Google Shape;1489;p39"/>
            <p:cNvSpPr/>
            <p:nvPr/>
          </p:nvSpPr>
          <p:spPr>
            <a:xfrm>
              <a:off x="2063775" y="2894125"/>
              <a:ext cx="114150" cy="54250"/>
            </a:xfrm>
            <a:custGeom>
              <a:avLst/>
              <a:gdLst/>
              <a:ahLst/>
              <a:cxnLst/>
              <a:rect l="l" t="t" r="r" b="b"/>
              <a:pathLst>
                <a:path w="4566" h="2170" extrusionOk="0">
                  <a:moveTo>
                    <a:pt x="4508" y="857"/>
                  </a:moveTo>
                  <a:lnTo>
                    <a:pt x="4223" y="594"/>
                  </a:lnTo>
                  <a:lnTo>
                    <a:pt x="3972" y="321"/>
                  </a:lnTo>
                  <a:lnTo>
                    <a:pt x="3618" y="172"/>
                  </a:lnTo>
                  <a:lnTo>
                    <a:pt x="3173" y="138"/>
                  </a:lnTo>
                  <a:lnTo>
                    <a:pt x="3219" y="58"/>
                  </a:lnTo>
                  <a:lnTo>
                    <a:pt x="2774" y="1"/>
                  </a:lnTo>
                  <a:lnTo>
                    <a:pt x="2489" y="263"/>
                  </a:lnTo>
                  <a:lnTo>
                    <a:pt x="1998" y="446"/>
                  </a:lnTo>
                  <a:lnTo>
                    <a:pt x="1633" y="674"/>
                  </a:lnTo>
                  <a:lnTo>
                    <a:pt x="1256" y="754"/>
                  </a:lnTo>
                  <a:lnTo>
                    <a:pt x="1039" y="526"/>
                  </a:lnTo>
                  <a:lnTo>
                    <a:pt x="971" y="594"/>
                  </a:lnTo>
                  <a:lnTo>
                    <a:pt x="640" y="549"/>
                  </a:lnTo>
                  <a:lnTo>
                    <a:pt x="663" y="366"/>
                  </a:lnTo>
                  <a:lnTo>
                    <a:pt x="400" y="35"/>
                  </a:lnTo>
                  <a:lnTo>
                    <a:pt x="81" y="127"/>
                  </a:lnTo>
                  <a:lnTo>
                    <a:pt x="69" y="480"/>
                  </a:lnTo>
                  <a:lnTo>
                    <a:pt x="229" y="629"/>
                  </a:lnTo>
                  <a:lnTo>
                    <a:pt x="115" y="720"/>
                  </a:lnTo>
                  <a:lnTo>
                    <a:pt x="126" y="891"/>
                  </a:lnTo>
                  <a:lnTo>
                    <a:pt x="58" y="1085"/>
                  </a:lnTo>
                  <a:lnTo>
                    <a:pt x="1" y="1256"/>
                  </a:lnTo>
                  <a:lnTo>
                    <a:pt x="81" y="1393"/>
                  </a:lnTo>
                  <a:lnTo>
                    <a:pt x="126" y="1199"/>
                  </a:lnTo>
                  <a:lnTo>
                    <a:pt x="469" y="1199"/>
                  </a:lnTo>
                  <a:lnTo>
                    <a:pt x="663" y="1291"/>
                  </a:lnTo>
                  <a:lnTo>
                    <a:pt x="994" y="1370"/>
                  </a:lnTo>
                  <a:lnTo>
                    <a:pt x="1142" y="1724"/>
                  </a:lnTo>
                  <a:lnTo>
                    <a:pt x="1393" y="1781"/>
                  </a:lnTo>
                  <a:lnTo>
                    <a:pt x="1507" y="1621"/>
                  </a:lnTo>
                  <a:lnTo>
                    <a:pt x="1621" y="2169"/>
                  </a:lnTo>
                  <a:lnTo>
                    <a:pt x="1998" y="2124"/>
                  </a:lnTo>
                  <a:lnTo>
                    <a:pt x="2123" y="1998"/>
                  </a:lnTo>
                  <a:lnTo>
                    <a:pt x="2340" y="1861"/>
                  </a:lnTo>
                  <a:lnTo>
                    <a:pt x="1975" y="1382"/>
                  </a:lnTo>
                  <a:lnTo>
                    <a:pt x="2066" y="1199"/>
                  </a:lnTo>
                  <a:lnTo>
                    <a:pt x="2249" y="1154"/>
                  </a:lnTo>
                  <a:lnTo>
                    <a:pt x="2580" y="925"/>
                  </a:lnTo>
                  <a:lnTo>
                    <a:pt x="2751" y="606"/>
                  </a:lnTo>
                  <a:lnTo>
                    <a:pt x="3105" y="549"/>
                  </a:lnTo>
                  <a:lnTo>
                    <a:pt x="3493" y="811"/>
                  </a:lnTo>
                  <a:lnTo>
                    <a:pt x="3630" y="1108"/>
                  </a:lnTo>
                  <a:lnTo>
                    <a:pt x="3835" y="1165"/>
                  </a:lnTo>
                  <a:lnTo>
                    <a:pt x="3618" y="1405"/>
                  </a:lnTo>
                  <a:lnTo>
                    <a:pt x="3767" y="1907"/>
                  </a:lnTo>
                  <a:lnTo>
                    <a:pt x="4018" y="2169"/>
                  </a:lnTo>
                  <a:lnTo>
                    <a:pt x="4143" y="1724"/>
                  </a:lnTo>
                  <a:lnTo>
                    <a:pt x="4406" y="1793"/>
                  </a:lnTo>
                  <a:lnTo>
                    <a:pt x="4566" y="1519"/>
                  </a:lnTo>
                  <a:lnTo>
                    <a:pt x="4406" y="98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0" name="Google Shape;1490;p39"/>
            <p:cNvSpPr/>
            <p:nvPr/>
          </p:nvSpPr>
          <p:spPr>
            <a:xfrm>
              <a:off x="2091450" y="3113250"/>
              <a:ext cx="264225" cy="415150"/>
            </a:xfrm>
            <a:custGeom>
              <a:avLst/>
              <a:gdLst/>
              <a:ahLst/>
              <a:cxnLst/>
              <a:rect l="l" t="t" r="r" b="b"/>
              <a:pathLst>
                <a:path w="10569" h="16606" extrusionOk="0">
                  <a:moveTo>
                    <a:pt x="9222" y="3858"/>
                  </a:moveTo>
                  <a:lnTo>
                    <a:pt x="8811" y="3367"/>
                  </a:lnTo>
                  <a:lnTo>
                    <a:pt x="8560" y="3356"/>
                  </a:lnTo>
                  <a:lnTo>
                    <a:pt x="9062" y="2431"/>
                  </a:lnTo>
                  <a:lnTo>
                    <a:pt x="8434" y="1998"/>
                  </a:lnTo>
                  <a:lnTo>
                    <a:pt x="7966" y="2089"/>
                  </a:lnTo>
                  <a:lnTo>
                    <a:pt x="7670" y="1929"/>
                  </a:lnTo>
                  <a:lnTo>
                    <a:pt x="7236" y="2169"/>
                  </a:lnTo>
                  <a:lnTo>
                    <a:pt x="6631" y="2055"/>
                  </a:lnTo>
                  <a:lnTo>
                    <a:pt x="6152" y="1107"/>
                  </a:lnTo>
                  <a:lnTo>
                    <a:pt x="5764" y="856"/>
                  </a:lnTo>
                  <a:lnTo>
                    <a:pt x="5513" y="434"/>
                  </a:lnTo>
                  <a:lnTo>
                    <a:pt x="4976" y="1"/>
                  </a:lnTo>
                  <a:lnTo>
                    <a:pt x="4771" y="92"/>
                  </a:lnTo>
                  <a:lnTo>
                    <a:pt x="4885" y="788"/>
                  </a:lnTo>
                  <a:lnTo>
                    <a:pt x="4634" y="1370"/>
                  </a:lnTo>
                  <a:lnTo>
                    <a:pt x="3778" y="2329"/>
                  </a:lnTo>
                  <a:lnTo>
                    <a:pt x="2831" y="2682"/>
                  </a:lnTo>
                  <a:lnTo>
                    <a:pt x="2352" y="3470"/>
                  </a:lnTo>
                  <a:lnTo>
                    <a:pt x="2226" y="4086"/>
                  </a:lnTo>
                  <a:lnTo>
                    <a:pt x="1781" y="4451"/>
                  </a:lnTo>
                  <a:lnTo>
                    <a:pt x="1427" y="3995"/>
                  </a:lnTo>
                  <a:lnTo>
                    <a:pt x="1096" y="3892"/>
                  </a:lnTo>
                  <a:lnTo>
                    <a:pt x="777" y="3972"/>
                  </a:lnTo>
                  <a:lnTo>
                    <a:pt x="742" y="3641"/>
                  </a:lnTo>
                  <a:lnTo>
                    <a:pt x="959" y="3424"/>
                  </a:lnTo>
                  <a:lnTo>
                    <a:pt x="857" y="3036"/>
                  </a:lnTo>
                  <a:lnTo>
                    <a:pt x="229" y="3607"/>
                  </a:lnTo>
                  <a:lnTo>
                    <a:pt x="1" y="4257"/>
                  </a:lnTo>
                  <a:lnTo>
                    <a:pt x="434" y="5125"/>
                  </a:lnTo>
                  <a:lnTo>
                    <a:pt x="183" y="5524"/>
                  </a:lnTo>
                  <a:lnTo>
                    <a:pt x="777" y="5889"/>
                  </a:lnTo>
                  <a:lnTo>
                    <a:pt x="1416" y="6483"/>
                  </a:lnTo>
                  <a:lnTo>
                    <a:pt x="1701" y="7156"/>
                  </a:lnTo>
                  <a:lnTo>
                    <a:pt x="2043" y="7567"/>
                  </a:lnTo>
                  <a:lnTo>
                    <a:pt x="2899" y="9381"/>
                  </a:lnTo>
                  <a:lnTo>
                    <a:pt x="3778" y="11048"/>
                  </a:lnTo>
                  <a:lnTo>
                    <a:pt x="4554" y="12246"/>
                  </a:lnTo>
                  <a:lnTo>
                    <a:pt x="4440" y="12497"/>
                  </a:lnTo>
                  <a:lnTo>
                    <a:pt x="4839" y="13261"/>
                  </a:lnTo>
                  <a:lnTo>
                    <a:pt x="5490" y="13809"/>
                  </a:lnTo>
                  <a:lnTo>
                    <a:pt x="7019" y="14802"/>
                  </a:lnTo>
                  <a:lnTo>
                    <a:pt x="8674" y="15704"/>
                  </a:lnTo>
                  <a:lnTo>
                    <a:pt x="8777" y="16080"/>
                  </a:lnTo>
                  <a:lnTo>
                    <a:pt x="9621" y="16605"/>
                  </a:lnTo>
                  <a:lnTo>
                    <a:pt x="9998" y="16377"/>
                  </a:lnTo>
                  <a:lnTo>
                    <a:pt x="10180" y="15909"/>
                  </a:lnTo>
                  <a:lnTo>
                    <a:pt x="10568" y="14928"/>
                  </a:lnTo>
                  <a:lnTo>
                    <a:pt x="10180" y="14174"/>
                  </a:lnTo>
                  <a:lnTo>
                    <a:pt x="10329" y="13866"/>
                  </a:lnTo>
                  <a:lnTo>
                    <a:pt x="10157" y="13524"/>
                  </a:lnTo>
                  <a:lnTo>
                    <a:pt x="10431" y="13067"/>
                  </a:lnTo>
                  <a:lnTo>
                    <a:pt x="10386" y="12303"/>
                  </a:lnTo>
                  <a:lnTo>
                    <a:pt x="10374" y="11664"/>
                  </a:lnTo>
                  <a:lnTo>
                    <a:pt x="10534" y="11356"/>
                  </a:lnTo>
                  <a:lnTo>
                    <a:pt x="9747" y="9895"/>
                  </a:lnTo>
                  <a:lnTo>
                    <a:pt x="9324" y="10043"/>
                  </a:lnTo>
                  <a:lnTo>
                    <a:pt x="8948" y="9952"/>
                  </a:lnTo>
                  <a:lnTo>
                    <a:pt x="8914" y="8560"/>
                  </a:lnTo>
                  <a:lnTo>
                    <a:pt x="8286" y="9107"/>
                  </a:lnTo>
                  <a:lnTo>
                    <a:pt x="7590" y="9073"/>
                  </a:lnTo>
                  <a:lnTo>
                    <a:pt x="7270" y="8594"/>
                  </a:lnTo>
                  <a:lnTo>
                    <a:pt x="6734" y="8548"/>
                  </a:lnTo>
                  <a:lnTo>
                    <a:pt x="6882" y="8149"/>
                  </a:lnTo>
                  <a:lnTo>
                    <a:pt x="6414" y="7612"/>
                  </a:lnTo>
                  <a:lnTo>
                    <a:pt x="6038" y="6779"/>
                  </a:lnTo>
                  <a:lnTo>
                    <a:pt x="6255" y="6620"/>
                  </a:lnTo>
                  <a:lnTo>
                    <a:pt x="6243" y="6243"/>
                  </a:lnTo>
                  <a:lnTo>
                    <a:pt x="6711" y="5969"/>
                  </a:lnTo>
                  <a:lnTo>
                    <a:pt x="6608" y="5478"/>
                  </a:lnTo>
                  <a:lnTo>
                    <a:pt x="6791" y="5170"/>
                  </a:lnTo>
                  <a:lnTo>
                    <a:pt x="6848" y="4737"/>
                  </a:lnTo>
                  <a:lnTo>
                    <a:pt x="7738" y="4132"/>
                  </a:lnTo>
                  <a:lnTo>
                    <a:pt x="8389" y="3961"/>
                  </a:lnTo>
                  <a:lnTo>
                    <a:pt x="8491" y="381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1" name="Google Shape;1491;p39"/>
            <p:cNvSpPr/>
            <p:nvPr/>
          </p:nvSpPr>
          <p:spPr>
            <a:xfrm>
              <a:off x="6061750" y="2692150"/>
              <a:ext cx="189200" cy="293600"/>
            </a:xfrm>
            <a:custGeom>
              <a:avLst/>
              <a:gdLst/>
              <a:ahLst/>
              <a:cxnLst/>
              <a:rect l="l" t="t" r="r" b="b"/>
              <a:pathLst>
                <a:path w="7568" h="11744" extrusionOk="0">
                  <a:moveTo>
                    <a:pt x="7373" y="9164"/>
                  </a:moveTo>
                  <a:lnTo>
                    <a:pt x="7282" y="8833"/>
                  </a:lnTo>
                  <a:lnTo>
                    <a:pt x="7168" y="8377"/>
                  </a:lnTo>
                  <a:lnTo>
                    <a:pt x="6483" y="7943"/>
                  </a:lnTo>
                  <a:lnTo>
                    <a:pt x="6597" y="8651"/>
                  </a:lnTo>
                  <a:lnTo>
                    <a:pt x="6038" y="8673"/>
                  </a:lnTo>
                  <a:lnTo>
                    <a:pt x="5947" y="9073"/>
                  </a:lnTo>
                  <a:lnTo>
                    <a:pt x="5342" y="9312"/>
                  </a:lnTo>
                  <a:lnTo>
                    <a:pt x="5022" y="8913"/>
                  </a:lnTo>
                  <a:lnTo>
                    <a:pt x="4634" y="9255"/>
                  </a:lnTo>
                  <a:lnTo>
                    <a:pt x="4143" y="9506"/>
                  </a:lnTo>
                  <a:lnTo>
                    <a:pt x="3870" y="10271"/>
                  </a:lnTo>
                  <a:lnTo>
                    <a:pt x="4029" y="10545"/>
                  </a:lnTo>
                  <a:lnTo>
                    <a:pt x="4588" y="10031"/>
                  </a:lnTo>
                  <a:lnTo>
                    <a:pt x="4965" y="10077"/>
                  </a:lnTo>
                  <a:lnTo>
                    <a:pt x="5182" y="9689"/>
                  </a:lnTo>
                  <a:lnTo>
                    <a:pt x="5730" y="10111"/>
                  </a:lnTo>
                  <a:lnTo>
                    <a:pt x="5513" y="10556"/>
                  </a:lnTo>
                  <a:lnTo>
                    <a:pt x="5787" y="11218"/>
                  </a:lnTo>
                  <a:lnTo>
                    <a:pt x="6757" y="11743"/>
                  </a:lnTo>
                  <a:lnTo>
                    <a:pt x="6951" y="11310"/>
                  </a:lnTo>
                  <a:lnTo>
                    <a:pt x="6654" y="10648"/>
                  </a:lnTo>
                  <a:lnTo>
                    <a:pt x="6996" y="10180"/>
                  </a:lnTo>
                  <a:lnTo>
                    <a:pt x="7350" y="11093"/>
                  </a:lnTo>
                  <a:lnTo>
                    <a:pt x="7567" y="10271"/>
                  </a:lnTo>
                  <a:lnTo>
                    <a:pt x="7487" y="9769"/>
                  </a:lnTo>
                  <a:close/>
                  <a:moveTo>
                    <a:pt x="5296" y="7475"/>
                  </a:moveTo>
                  <a:lnTo>
                    <a:pt x="5296" y="6608"/>
                  </a:lnTo>
                  <a:lnTo>
                    <a:pt x="4782" y="7475"/>
                  </a:lnTo>
                  <a:lnTo>
                    <a:pt x="4862" y="6882"/>
                  </a:lnTo>
                  <a:lnTo>
                    <a:pt x="4429" y="6916"/>
                  </a:lnTo>
                  <a:lnTo>
                    <a:pt x="4383" y="7487"/>
                  </a:lnTo>
                  <a:lnTo>
                    <a:pt x="4212" y="7749"/>
                  </a:lnTo>
                  <a:lnTo>
                    <a:pt x="4075" y="7989"/>
                  </a:lnTo>
                  <a:lnTo>
                    <a:pt x="4611" y="8616"/>
                  </a:lnTo>
                  <a:lnTo>
                    <a:pt x="4840" y="8342"/>
                  </a:lnTo>
                  <a:lnTo>
                    <a:pt x="5045" y="7772"/>
                  </a:lnTo>
                  <a:close/>
                  <a:moveTo>
                    <a:pt x="1005" y="8342"/>
                  </a:moveTo>
                  <a:lnTo>
                    <a:pt x="1382" y="7715"/>
                  </a:lnTo>
                  <a:lnTo>
                    <a:pt x="1861" y="7224"/>
                  </a:lnTo>
                  <a:lnTo>
                    <a:pt x="1644" y="6482"/>
                  </a:lnTo>
                  <a:lnTo>
                    <a:pt x="1302" y="7372"/>
                  </a:lnTo>
                  <a:lnTo>
                    <a:pt x="891" y="8000"/>
                  </a:lnTo>
                  <a:lnTo>
                    <a:pt x="355" y="8571"/>
                  </a:lnTo>
                  <a:lnTo>
                    <a:pt x="1" y="9198"/>
                  </a:lnTo>
                  <a:close/>
                  <a:moveTo>
                    <a:pt x="3493" y="6003"/>
                  </a:moveTo>
                  <a:lnTo>
                    <a:pt x="3664" y="6437"/>
                  </a:lnTo>
                  <a:lnTo>
                    <a:pt x="3641" y="6905"/>
                  </a:lnTo>
                  <a:lnTo>
                    <a:pt x="3721" y="7315"/>
                  </a:lnTo>
                  <a:lnTo>
                    <a:pt x="4189" y="7053"/>
                  </a:lnTo>
                  <a:lnTo>
                    <a:pt x="4531" y="6665"/>
                  </a:lnTo>
                  <a:lnTo>
                    <a:pt x="4497" y="6288"/>
                  </a:lnTo>
                  <a:lnTo>
                    <a:pt x="3984" y="6288"/>
                  </a:lnTo>
                  <a:close/>
                  <a:moveTo>
                    <a:pt x="6346" y="5763"/>
                  </a:moveTo>
                  <a:lnTo>
                    <a:pt x="6083" y="5421"/>
                  </a:lnTo>
                  <a:lnTo>
                    <a:pt x="5319" y="5410"/>
                  </a:lnTo>
                  <a:lnTo>
                    <a:pt x="5889" y="6094"/>
                  </a:lnTo>
                  <a:lnTo>
                    <a:pt x="5924" y="6437"/>
                  </a:lnTo>
                  <a:lnTo>
                    <a:pt x="5456" y="6368"/>
                  </a:lnTo>
                  <a:lnTo>
                    <a:pt x="5627" y="6916"/>
                  </a:lnTo>
                  <a:lnTo>
                    <a:pt x="5867" y="6962"/>
                  </a:lnTo>
                  <a:lnTo>
                    <a:pt x="5969" y="7601"/>
                  </a:lnTo>
                  <a:lnTo>
                    <a:pt x="6323" y="7407"/>
                  </a:lnTo>
                  <a:lnTo>
                    <a:pt x="6083" y="6836"/>
                  </a:lnTo>
                  <a:lnTo>
                    <a:pt x="6026" y="6539"/>
                  </a:lnTo>
                  <a:lnTo>
                    <a:pt x="6665" y="6779"/>
                  </a:lnTo>
                  <a:close/>
                  <a:moveTo>
                    <a:pt x="3071" y="4942"/>
                  </a:moveTo>
                  <a:lnTo>
                    <a:pt x="2763" y="4611"/>
                  </a:lnTo>
                  <a:lnTo>
                    <a:pt x="2078" y="4576"/>
                  </a:lnTo>
                  <a:lnTo>
                    <a:pt x="2557" y="5261"/>
                  </a:lnTo>
                  <a:lnTo>
                    <a:pt x="2957" y="5718"/>
                  </a:lnTo>
                  <a:close/>
                  <a:moveTo>
                    <a:pt x="2158" y="0"/>
                  </a:moveTo>
                  <a:lnTo>
                    <a:pt x="1690" y="0"/>
                  </a:lnTo>
                  <a:lnTo>
                    <a:pt x="1564" y="833"/>
                  </a:lnTo>
                  <a:lnTo>
                    <a:pt x="1713" y="2237"/>
                  </a:lnTo>
                  <a:lnTo>
                    <a:pt x="1347" y="1952"/>
                  </a:lnTo>
                  <a:lnTo>
                    <a:pt x="1519" y="2808"/>
                  </a:lnTo>
                  <a:lnTo>
                    <a:pt x="1690" y="3207"/>
                  </a:lnTo>
                  <a:lnTo>
                    <a:pt x="2158" y="3743"/>
                  </a:lnTo>
                  <a:lnTo>
                    <a:pt x="2215" y="3412"/>
                  </a:lnTo>
                  <a:lnTo>
                    <a:pt x="2477" y="3606"/>
                  </a:lnTo>
                  <a:lnTo>
                    <a:pt x="2260" y="3846"/>
                  </a:lnTo>
                  <a:lnTo>
                    <a:pt x="2272" y="4223"/>
                  </a:lnTo>
                  <a:lnTo>
                    <a:pt x="2694" y="4417"/>
                  </a:lnTo>
                  <a:lnTo>
                    <a:pt x="3402" y="4291"/>
                  </a:lnTo>
                  <a:lnTo>
                    <a:pt x="3972" y="4839"/>
                  </a:lnTo>
                  <a:lnTo>
                    <a:pt x="4132" y="4497"/>
                  </a:lnTo>
                  <a:lnTo>
                    <a:pt x="4486" y="4976"/>
                  </a:lnTo>
                  <a:lnTo>
                    <a:pt x="5170" y="5421"/>
                  </a:lnTo>
                  <a:lnTo>
                    <a:pt x="5205" y="5010"/>
                  </a:lnTo>
                  <a:lnTo>
                    <a:pt x="4919" y="4782"/>
                  </a:lnTo>
                  <a:lnTo>
                    <a:pt x="4931" y="4291"/>
                  </a:lnTo>
                  <a:lnTo>
                    <a:pt x="3858" y="3778"/>
                  </a:lnTo>
                  <a:lnTo>
                    <a:pt x="3527" y="3892"/>
                  </a:lnTo>
                  <a:lnTo>
                    <a:pt x="3093" y="3800"/>
                  </a:lnTo>
                  <a:lnTo>
                    <a:pt x="2808" y="3070"/>
                  </a:lnTo>
                  <a:lnTo>
                    <a:pt x="2820" y="2340"/>
                  </a:lnTo>
                  <a:lnTo>
                    <a:pt x="3242" y="2043"/>
                  </a:lnTo>
                  <a:lnTo>
                    <a:pt x="3333" y="1278"/>
                  </a:lnTo>
                  <a:lnTo>
                    <a:pt x="2945" y="628"/>
                  </a:lnTo>
                  <a:lnTo>
                    <a:pt x="3002" y="251"/>
                  </a:lnTo>
                  <a:lnTo>
                    <a:pt x="2899" y="23"/>
                  </a:lnTo>
                  <a:lnTo>
                    <a:pt x="2683" y="25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2" name="Google Shape;1492;p39"/>
            <p:cNvSpPr/>
            <p:nvPr/>
          </p:nvSpPr>
          <p:spPr>
            <a:xfrm>
              <a:off x="6537350" y="3168875"/>
              <a:ext cx="304175" cy="184900"/>
            </a:xfrm>
            <a:custGeom>
              <a:avLst/>
              <a:gdLst/>
              <a:ahLst/>
              <a:cxnLst/>
              <a:rect l="l" t="t" r="r" b="b"/>
              <a:pathLst>
                <a:path w="12167" h="7396" extrusionOk="0">
                  <a:moveTo>
                    <a:pt x="12041" y="3927"/>
                  </a:moveTo>
                  <a:lnTo>
                    <a:pt x="12166" y="3676"/>
                  </a:lnTo>
                  <a:lnTo>
                    <a:pt x="11824" y="3356"/>
                  </a:lnTo>
                  <a:lnTo>
                    <a:pt x="11470" y="2785"/>
                  </a:lnTo>
                  <a:lnTo>
                    <a:pt x="11242" y="2569"/>
                  </a:lnTo>
                  <a:lnTo>
                    <a:pt x="11173" y="2306"/>
                  </a:lnTo>
                  <a:lnTo>
                    <a:pt x="11059" y="2397"/>
                  </a:lnTo>
                  <a:lnTo>
                    <a:pt x="11185" y="3082"/>
                  </a:lnTo>
                  <a:lnTo>
                    <a:pt x="11493" y="3653"/>
                  </a:lnTo>
                  <a:lnTo>
                    <a:pt x="11813" y="4018"/>
                  </a:lnTo>
                  <a:close/>
                  <a:moveTo>
                    <a:pt x="9017" y="2706"/>
                  </a:moveTo>
                  <a:lnTo>
                    <a:pt x="9313" y="2146"/>
                  </a:lnTo>
                  <a:lnTo>
                    <a:pt x="9370" y="1644"/>
                  </a:lnTo>
                  <a:lnTo>
                    <a:pt x="9211" y="1507"/>
                  </a:lnTo>
                  <a:lnTo>
                    <a:pt x="8731" y="1519"/>
                  </a:lnTo>
                  <a:lnTo>
                    <a:pt x="8788" y="2044"/>
                  </a:lnTo>
                  <a:lnTo>
                    <a:pt x="8320" y="2375"/>
                  </a:lnTo>
                  <a:lnTo>
                    <a:pt x="8069" y="2683"/>
                  </a:lnTo>
                  <a:lnTo>
                    <a:pt x="7613" y="2763"/>
                  </a:lnTo>
                  <a:lnTo>
                    <a:pt x="7556" y="2272"/>
                  </a:lnTo>
                  <a:lnTo>
                    <a:pt x="7442" y="2283"/>
                  </a:lnTo>
                  <a:lnTo>
                    <a:pt x="7305" y="2728"/>
                  </a:lnTo>
                  <a:lnTo>
                    <a:pt x="6860" y="2797"/>
                  </a:lnTo>
                  <a:lnTo>
                    <a:pt x="6152" y="2671"/>
                  </a:lnTo>
                  <a:lnTo>
                    <a:pt x="6061" y="2945"/>
                  </a:lnTo>
                  <a:lnTo>
                    <a:pt x="6506" y="3196"/>
                  </a:lnTo>
                  <a:lnTo>
                    <a:pt x="7145" y="3470"/>
                  </a:lnTo>
                  <a:lnTo>
                    <a:pt x="7556" y="3470"/>
                  </a:lnTo>
                  <a:lnTo>
                    <a:pt x="7989" y="3253"/>
                  </a:lnTo>
                  <a:lnTo>
                    <a:pt x="8446" y="3025"/>
                  </a:lnTo>
                  <a:lnTo>
                    <a:pt x="8583" y="2774"/>
                  </a:lnTo>
                  <a:close/>
                  <a:moveTo>
                    <a:pt x="5045" y="4440"/>
                  </a:moveTo>
                  <a:lnTo>
                    <a:pt x="4920" y="3824"/>
                  </a:lnTo>
                  <a:lnTo>
                    <a:pt x="5661" y="3733"/>
                  </a:lnTo>
                  <a:lnTo>
                    <a:pt x="5502" y="3253"/>
                  </a:lnTo>
                  <a:lnTo>
                    <a:pt x="4212" y="2683"/>
                  </a:lnTo>
                  <a:lnTo>
                    <a:pt x="4121" y="2158"/>
                  </a:lnTo>
                  <a:lnTo>
                    <a:pt x="3710" y="1701"/>
                  </a:lnTo>
                  <a:lnTo>
                    <a:pt x="3185" y="1233"/>
                  </a:lnTo>
                  <a:lnTo>
                    <a:pt x="1724" y="720"/>
                  </a:lnTo>
                  <a:lnTo>
                    <a:pt x="355" y="92"/>
                  </a:lnTo>
                  <a:lnTo>
                    <a:pt x="218" y="3048"/>
                  </a:lnTo>
                  <a:lnTo>
                    <a:pt x="1" y="6015"/>
                  </a:lnTo>
                  <a:lnTo>
                    <a:pt x="811" y="6038"/>
                  </a:lnTo>
                  <a:lnTo>
                    <a:pt x="1256" y="6198"/>
                  </a:lnTo>
                  <a:lnTo>
                    <a:pt x="1907" y="5878"/>
                  </a:lnTo>
                  <a:lnTo>
                    <a:pt x="1873" y="5216"/>
                  </a:lnTo>
                  <a:lnTo>
                    <a:pt x="2386" y="4908"/>
                  </a:lnTo>
                  <a:lnTo>
                    <a:pt x="3082" y="4657"/>
                  </a:lnTo>
                  <a:lnTo>
                    <a:pt x="4075" y="5056"/>
                  </a:lnTo>
                  <a:lnTo>
                    <a:pt x="4417" y="5855"/>
                  </a:lnTo>
                  <a:lnTo>
                    <a:pt x="4840" y="6357"/>
                  </a:lnTo>
                  <a:lnTo>
                    <a:pt x="5387" y="6928"/>
                  </a:lnTo>
                  <a:lnTo>
                    <a:pt x="6175" y="7065"/>
                  </a:lnTo>
                  <a:lnTo>
                    <a:pt x="6860" y="7168"/>
                  </a:lnTo>
                  <a:lnTo>
                    <a:pt x="7019" y="7396"/>
                  </a:lnTo>
                  <a:lnTo>
                    <a:pt x="7556" y="7339"/>
                  </a:lnTo>
                  <a:lnTo>
                    <a:pt x="7670" y="7076"/>
                  </a:lnTo>
                  <a:lnTo>
                    <a:pt x="6871" y="6700"/>
                  </a:lnTo>
                  <a:lnTo>
                    <a:pt x="7134" y="6529"/>
                  </a:lnTo>
                  <a:lnTo>
                    <a:pt x="6529" y="6369"/>
                  </a:lnTo>
                  <a:lnTo>
                    <a:pt x="6609" y="5969"/>
                  </a:lnTo>
                  <a:lnTo>
                    <a:pt x="6152" y="5992"/>
                  </a:lnTo>
                  <a:lnTo>
                    <a:pt x="5718" y="5022"/>
                  </a:lnTo>
                  <a:close/>
                  <a:moveTo>
                    <a:pt x="9998" y="1815"/>
                  </a:moveTo>
                  <a:lnTo>
                    <a:pt x="9930" y="1348"/>
                  </a:lnTo>
                  <a:lnTo>
                    <a:pt x="9644" y="1051"/>
                  </a:lnTo>
                  <a:lnTo>
                    <a:pt x="9348" y="674"/>
                  </a:lnTo>
                  <a:lnTo>
                    <a:pt x="9017" y="457"/>
                  </a:lnTo>
                  <a:lnTo>
                    <a:pt x="8743" y="263"/>
                  </a:lnTo>
                  <a:lnTo>
                    <a:pt x="8332" y="1"/>
                  </a:lnTo>
                  <a:lnTo>
                    <a:pt x="8104" y="218"/>
                  </a:lnTo>
                  <a:lnTo>
                    <a:pt x="8663" y="492"/>
                  </a:lnTo>
                  <a:lnTo>
                    <a:pt x="9096" y="880"/>
                  </a:lnTo>
                  <a:lnTo>
                    <a:pt x="9439" y="1176"/>
                  </a:lnTo>
                  <a:lnTo>
                    <a:pt x="9610" y="1519"/>
                  </a:lnTo>
                  <a:lnTo>
                    <a:pt x="9724" y="205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3" name="Google Shape;1493;p39"/>
            <p:cNvSpPr/>
            <p:nvPr/>
          </p:nvSpPr>
          <p:spPr>
            <a:xfrm>
              <a:off x="3959925" y="1876450"/>
              <a:ext cx="177200" cy="127000"/>
            </a:xfrm>
            <a:custGeom>
              <a:avLst/>
              <a:gdLst/>
              <a:ahLst/>
              <a:cxnLst/>
              <a:rect l="l" t="t" r="r" b="b"/>
              <a:pathLst>
                <a:path w="7088" h="5080" extrusionOk="0">
                  <a:moveTo>
                    <a:pt x="3686" y="377"/>
                  </a:moveTo>
                  <a:lnTo>
                    <a:pt x="3024" y="366"/>
                  </a:lnTo>
                  <a:lnTo>
                    <a:pt x="2956" y="161"/>
                  </a:lnTo>
                  <a:lnTo>
                    <a:pt x="2271" y="1"/>
                  </a:lnTo>
                  <a:lnTo>
                    <a:pt x="1461" y="309"/>
                  </a:lnTo>
                  <a:lnTo>
                    <a:pt x="445" y="708"/>
                  </a:lnTo>
                  <a:lnTo>
                    <a:pt x="0" y="948"/>
                  </a:lnTo>
                  <a:lnTo>
                    <a:pt x="206" y="1393"/>
                  </a:lnTo>
                  <a:lnTo>
                    <a:pt x="34" y="1621"/>
                  </a:lnTo>
                  <a:lnTo>
                    <a:pt x="320" y="1929"/>
                  </a:lnTo>
                  <a:lnTo>
                    <a:pt x="514" y="2397"/>
                  </a:lnTo>
                  <a:lnTo>
                    <a:pt x="502" y="2705"/>
                  </a:lnTo>
                  <a:lnTo>
                    <a:pt x="833" y="3253"/>
                  </a:lnTo>
                  <a:lnTo>
                    <a:pt x="1176" y="3527"/>
                  </a:lnTo>
                  <a:lnTo>
                    <a:pt x="1701" y="3618"/>
                  </a:lnTo>
                  <a:lnTo>
                    <a:pt x="1689" y="3858"/>
                  </a:lnTo>
                  <a:lnTo>
                    <a:pt x="2066" y="4029"/>
                  </a:lnTo>
                  <a:lnTo>
                    <a:pt x="2157" y="3812"/>
                  </a:lnTo>
                  <a:lnTo>
                    <a:pt x="2636" y="3892"/>
                  </a:lnTo>
                  <a:lnTo>
                    <a:pt x="2739" y="4178"/>
                  </a:lnTo>
                  <a:lnTo>
                    <a:pt x="3253" y="4223"/>
                  </a:lnTo>
                  <a:lnTo>
                    <a:pt x="3629" y="4668"/>
                  </a:lnTo>
                  <a:lnTo>
                    <a:pt x="3663" y="4725"/>
                  </a:lnTo>
                  <a:lnTo>
                    <a:pt x="3937" y="4600"/>
                  </a:lnTo>
                  <a:lnTo>
                    <a:pt x="4325" y="4908"/>
                  </a:lnTo>
                  <a:lnTo>
                    <a:pt x="4725" y="4725"/>
                  </a:lnTo>
                  <a:lnTo>
                    <a:pt x="5067" y="4805"/>
                  </a:lnTo>
                  <a:lnTo>
                    <a:pt x="5546" y="4691"/>
                  </a:lnTo>
                  <a:lnTo>
                    <a:pt x="6254" y="5022"/>
                  </a:lnTo>
                  <a:lnTo>
                    <a:pt x="6402" y="5079"/>
                  </a:lnTo>
                  <a:lnTo>
                    <a:pt x="6174" y="4680"/>
                  </a:lnTo>
                  <a:lnTo>
                    <a:pt x="6722" y="3949"/>
                  </a:lnTo>
                  <a:lnTo>
                    <a:pt x="7053" y="3858"/>
                  </a:lnTo>
                  <a:lnTo>
                    <a:pt x="7087" y="3596"/>
                  </a:lnTo>
                  <a:lnTo>
                    <a:pt x="6653" y="2842"/>
                  </a:lnTo>
                  <a:lnTo>
                    <a:pt x="6574" y="2454"/>
                  </a:lnTo>
                  <a:lnTo>
                    <a:pt x="6311" y="2044"/>
                  </a:lnTo>
                  <a:lnTo>
                    <a:pt x="6688" y="1872"/>
                  </a:lnTo>
                  <a:lnTo>
                    <a:pt x="6653" y="1530"/>
                  </a:lnTo>
                  <a:lnTo>
                    <a:pt x="6402" y="1199"/>
                  </a:lnTo>
                  <a:lnTo>
                    <a:pt x="6322" y="811"/>
                  </a:lnTo>
                  <a:lnTo>
                    <a:pt x="6117" y="549"/>
                  </a:lnTo>
                  <a:lnTo>
                    <a:pt x="5763" y="457"/>
                  </a:lnTo>
                  <a:lnTo>
                    <a:pt x="4519" y="46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4" name="Google Shape;1494;p39"/>
            <p:cNvSpPr/>
            <p:nvPr/>
          </p:nvSpPr>
          <p:spPr>
            <a:xfrm>
              <a:off x="6017825" y="2136950"/>
              <a:ext cx="90750" cy="119275"/>
            </a:xfrm>
            <a:custGeom>
              <a:avLst/>
              <a:gdLst/>
              <a:ahLst/>
              <a:cxnLst/>
              <a:rect l="l" t="t" r="r" b="b"/>
              <a:pathLst>
                <a:path w="3630" h="4771" extrusionOk="0">
                  <a:moveTo>
                    <a:pt x="3435" y="514"/>
                  </a:moveTo>
                  <a:lnTo>
                    <a:pt x="3435" y="514"/>
                  </a:lnTo>
                  <a:lnTo>
                    <a:pt x="2648" y="0"/>
                  </a:lnTo>
                  <a:lnTo>
                    <a:pt x="2659" y="502"/>
                  </a:lnTo>
                  <a:lnTo>
                    <a:pt x="1769" y="867"/>
                  </a:lnTo>
                  <a:lnTo>
                    <a:pt x="2146" y="1335"/>
                  </a:lnTo>
                  <a:lnTo>
                    <a:pt x="1495" y="1312"/>
                  </a:lnTo>
                  <a:lnTo>
                    <a:pt x="982" y="1027"/>
                  </a:lnTo>
                  <a:lnTo>
                    <a:pt x="833" y="1655"/>
                  </a:lnTo>
                  <a:lnTo>
                    <a:pt x="297" y="2134"/>
                  </a:lnTo>
                  <a:lnTo>
                    <a:pt x="0" y="2705"/>
                  </a:lnTo>
                  <a:lnTo>
                    <a:pt x="468" y="2944"/>
                  </a:lnTo>
                  <a:lnTo>
                    <a:pt x="948" y="3047"/>
                  </a:lnTo>
                  <a:lnTo>
                    <a:pt x="1062" y="3195"/>
                  </a:lnTo>
                  <a:lnTo>
                    <a:pt x="1119" y="3686"/>
                  </a:lnTo>
                  <a:lnTo>
                    <a:pt x="1278" y="3857"/>
                  </a:lnTo>
                  <a:lnTo>
                    <a:pt x="1153" y="3960"/>
                  </a:lnTo>
                  <a:lnTo>
                    <a:pt x="1142" y="4371"/>
                  </a:lnTo>
                  <a:lnTo>
                    <a:pt x="1404" y="4519"/>
                  </a:lnTo>
                  <a:lnTo>
                    <a:pt x="1632" y="4599"/>
                  </a:lnTo>
                  <a:lnTo>
                    <a:pt x="1746" y="4770"/>
                  </a:lnTo>
                  <a:lnTo>
                    <a:pt x="1940" y="4702"/>
                  </a:lnTo>
                  <a:lnTo>
                    <a:pt x="1940" y="4519"/>
                  </a:lnTo>
                  <a:lnTo>
                    <a:pt x="2374" y="4702"/>
                  </a:lnTo>
                  <a:lnTo>
                    <a:pt x="2397" y="4622"/>
                  </a:lnTo>
                  <a:lnTo>
                    <a:pt x="2739" y="4645"/>
                  </a:lnTo>
                  <a:lnTo>
                    <a:pt x="2831" y="4234"/>
                  </a:lnTo>
                  <a:lnTo>
                    <a:pt x="3333" y="4188"/>
                  </a:lnTo>
                  <a:lnTo>
                    <a:pt x="3629" y="4131"/>
                  </a:lnTo>
                  <a:lnTo>
                    <a:pt x="3618" y="3903"/>
                  </a:lnTo>
                  <a:lnTo>
                    <a:pt x="3002" y="3504"/>
                  </a:lnTo>
                  <a:lnTo>
                    <a:pt x="2637" y="3367"/>
                  </a:lnTo>
                  <a:lnTo>
                    <a:pt x="2659" y="3264"/>
                  </a:lnTo>
                  <a:lnTo>
                    <a:pt x="2488" y="2865"/>
                  </a:lnTo>
                  <a:lnTo>
                    <a:pt x="2682" y="2625"/>
                  </a:lnTo>
                  <a:lnTo>
                    <a:pt x="3093" y="2477"/>
                  </a:lnTo>
                  <a:lnTo>
                    <a:pt x="3230" y="2203"/>
                  </a:lnTo>
                  <a:lnTo>
                    <a:pt x="3276" y="2054"/>
                  </a:lnTo>
                  <a:lnTo>
                    <a:pt x="3549" y="1849"/>
                  </a:lnTo>
                  <a:lnTo>
                    <a:pt x="3150" y="1210"/>
                  </a:lnTo>
                  <a:lnTo>
                    <a:pt x="3196" y="913"/>
                  </a:lnTo>
                  <a:lnTo>
                    <a:pt x="3321" y="628"/>
                  </a:lnTo>
                  <a:lnTo>
                    <a:pt x="3629" y="662"/>
                  </a:lnTo>
                  <a:lnTo>
                    <a:pt x="3629" y="662"/>
                  </a:lnTo>
                  <a:lnTo>
                    <a:pt x="3629" y="662"/>
                  </a:lnTo>
                  <a:lnTo>
                    <a:pt x="3629" y="66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5" name="Google Shape;1495;p39"/>
            <p:cNvSpPr/>
            <p:nvPr/>
          </p:nvSpPr>
          <p:spPr>
            <a:xfrm>
              <a:off x="3544225" y="2152350"/>
              <a:ext cx="59950" cy="123275"/>
            </a:xfrm>
            <a:custGeom>
              <a:avLst/>
              <a:gdLst/>
              <a:ahLst/>
              <a:cxnLst/>
              <a:rect l="l" t="t" r="r" b="b"/>
              <a:pathLst>
                <a:path w="2398" h="4931" extrusionOk="0">
                  <a:moveTo>
                    <a:pt x="1507" y="4691"/>
                  </a:moveTo>
                  <a:lnTo>
                    <a:pt x="1450" y="4383"/>
                  </a:lnTo>
                  <a:lnTo>
                    <a:pt x="1735" y="4029"/>
                  </a:lnTo>
                  <a:lnTo>
                    <a:pt x="1849" y="3789"/>
                  </a:lnTo>
                  <a:lnTo>
                    <a:pt x="1598" y="3515"/>
                  </a:lnTo>
                  <a:lnTo>
                    <a:pt x="1826" y="2899"/>
                  </a:lnTo>
                  <a:lnTo>
                    <a:pt x="1541" y="2363"/>
                  </a:lnTo>
                  <a:lnTo>
                    <a:pt x="1849" y="2294"/>
                  </a:lnTo>
                  <a:lnTo>
                    <a:pt x="1895" y="1861"/>
                  </a:lnTo>
                  <a:lnTo>
                    <a:pt x="2021" y="1735"/>
                  </a:lnTo>
                  <a:lnTo>
                    <a:pt x="2055" y="1039"/>
                  </a:lnTo>
                  <a:lnTo>
                    <a:pt x="2397" y="799"/>
                  </a:lnTo>
                  <a:lnTo>
                    <a:pt x="2203" y="354"/>
                  </a:lnTo>
                  <a:lnTo>
                    <a:pt x="1781" y="320"/>
                  </a:lnTo>
                  <a:lnTo>
                    <a:pt x="1655" y="434"/>
                  </a:lnTo>
                  <a:lnTo>
                    <a:pt x="1222" y="434"/>
                  </a:lnTo>
                  <a:lnTo>
                    <a:pt x="1050" y="0"/>
                  </a:lnTo>
                  <a:lnTo>
                    <a:pt x="754" y="126"/>
                  </a:lnTo>
                  <a:lnTo>
                    <a:pt x="480" y="354"/>
                  </a:lnTo>
                  <a:lnTo>
                    <a:pt x="491" y="651"/>
                  </a:lnTo>
                  <a:lnTo>
                    <a:pt x="628" y="970"/>
                  </a:lnTo>
                  <a:lnTo>
                    <a:pt x="640" y="1347"/>
                  </a:lnTo>
                  <a:lnTo>
                    <a:pt x="457" y="1895"/>
                  </a:lnTo>
                  <a:lnTo>
                    <a:pt x="400" y="2249"/>
                  </a:lnTo>
                  <a:lnTo>
                    <a:pt x="80" y="2579"/>
                  </a:lnTo>
                  <a:lnTo>
                    <a:pt x="1" y="3173"/>
                  </a:lnTo>
                  <a:lnTo>
                    <a:pt x="172" y="3515"/>
                  </a:lnTo>
                  <a:lnTo>
                    <a:pt x="491" y="3607"/>
                  </a:lnTo>
                  <a:lnTo>
                    <a:pt x="548" y="4177"/>
                  </a:lnTo>
                  <a:lnTo>
                    <a:pt x="411" y="4908"/>
                  </a:lnTo>
                  <a:lnTo>
                    <a:pt x="811" y="4805"/>
                  </a:lnTo>
                  <a:lnTo>
                    <a:pt x="1199" y="493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6" name="Google Shape;1496;p39"/>
            <p:cNvSpPr/>
            <p:nvPr/>
          </p:nvSpPr>
          <p:spPr>
            <a:xfrm>
              <a:off x="2492025" y="3550900"/>
              <a:ext cx="169500" cy="186625"/>
            </a:xfrm>
            <a:custGeom>
              <a:avLst/>
              <a:gdLst/>
              <a:ahLst/>
              <a:cxnLst/>
              <a:rect l="l" t="t" r="r" b="b"/>
              <a:pathLst>
                <a:path w="6780" h="7465" extrusionOk="0">
                  <a:moveTo>
                    <a:pt x="3378" y="754"/>
                  </a:moveTo>
                  <a:lnTo>
                    <a:pt x="3344" y="492"/>
                  </a:lnTo>
                  <a:lnTo>
                    <a:pt x="2568" y="12"/>
                  </a:lnTo>
                  <a:lnTo>
                    <a:pt x="1838" y="1"/>
                  </a:lnTo>
                  <a:lnTo>
                    <a:pt x="491" y="275"/>
                  </a:lnTo>
                  <a:lnTo>
                    <a:pt x="183" y="1074"/>
                  </a:lnTo>
                  <a:lnTo>
                    <a:pt x="217" y="1553"/>
                  </a:lnTo>
                  <a:lnTo>
                    <a:pt x="0" y="2637"/>
                  </a:lnTo>
                  <a:lnTo>
                    <a:pt x="1598" y="4121"/>
                  </a:lnTo>
                  <a:lnTo>
                    <a:pt x="2260" y="4269"/>
                  </a:lnTo>
                  <a:lnTo>
                    <a:pt x="3287" y="4942"/>
                  </a:lnTo>
                  <a:lnTo>
                    <a:pt x="4120" y="5296"/>
                  </a:lnTo>
                  <a:lnTo>
                    <a:pt x="4280" y="5695"/>
                  </a:lnTo>
                  <a:lnTo>
                    <a:pt x="3686" y="7065"/>
                  </a:lnTo>
                  <a:lnTo>
                    <a:pt x="4497" y="7316"/>
                  </a:lnTo>
                  <a:lnTo>
                    <a:pt x="5376" y="7464"/>
                  </a:lnTo>
                  <a:lnTo>
                    <a:pt x="5980" y="7305"/>
                  </a:lnTo>
                  <a:lnTo>
                    <a:pt x="6597" y="6620"/>
                  </a:lnTo>
                  <a:lnTo>
                    <a:pt x="6631" y="5810"/>
                  </a:lnTo>
                  <a:lnTo>
                    <a:pt x="6734" y="5296"/>
                  </a:lnTo>
                  <a:lnTo>
                    <a:pt x="6779" y="4748"/>
                  </a:lnTo>
                  <a:lnTo>
                    <a:pt x="6734" y="4258"/>
                  </a:lnTo>
                  <a:lnTo>
                    <a:pt x="6437" y="4086"/>
                  </a:lnTo>
                  <a:lnTo>
                    <a:pt x="6152" y="4235"/>
                  </a:lnTo>
                  <a:lnTo>
                    <a:pt x="5866" y="4200"/>
                  </a:lnTo>
                  <a:lnTo>
                    <a:pt x="5741" y="3835"/>
                  </a:lnTo>
                  <a:lnTo>
                    <a:pt x="5592" y="3014"/>
                  </a:lnTo>
                  <a:lnTo>
                    <a:pt x="5421" y="2740"/>
                  </a:lnTo>
                  <a:lnTo>
                    <a:pt x="4862" y="2500"/>
                  </a:lnTo>
                  <a:lnTo>
                    <a:pt x="4565" y="2671"/>
                  </a:lnTo>
                  <a:lnTo>
                    <a:pt x="3709" y="2500"/>
                  </a:lnTo>
                  <a:lnTo>
                    <a:pt x="3652" y="126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7" name="Google Shape;1497;p39"/>
            <p:cNvSpPr/>
            <p:nvPr/>
          </p:nvSpPr>
          <p:spPr>
            <a:xfrm>
              <a:off x="4390150" y="2374025"/>
              <a:ext cx="10875" cy="26850"/>
            </a:xfrm>
            <a:custGeom>
              <a:avLst/>
              <a:gdLst/>
              <a:ahLst/>
              <a:cxnLst/>
              <a:rect l="l" t="t" r="r" b="b"/>
              <a:pathLst>
                <a:path w="435" h="1074" extrusionOk="0">
                  <a:moveTo>
                    <a:pt x="377" y="126"/>
                  </a:moveTo>
                  <a:lnTo>
                    <a:pt x="92" y="1"/>
                  </a:lnTo>
                  <a:lnTo>
                    <a:pt x="1" y="617"/>
                  </a:lnTo>
                  <a:lnTo>
                    <a:pt x="195" y="720"/>
                  </a:lnTo>
                  <a:lnTo>
                    <a:pt x="24" y="834"/>
                  </a:lnTo>
                  <a:lnTo>
                    <a:pt x="12" y="1073"/>
                  </a:lnTo>
                  <a:lnTo>
                    <a:pt x="354" y="959"/>
                  </a:lnTo>
                  <a:lnTo>
                    <a:pt x="434" y="68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8" name="Google Shape;1498;p39"/>
            <p:cNvSpPr/>
            <p:nvPr/>
          </p:nvSpPr>
          <p:spPr>
            <a:xfrm>
              <a:off x="4709975" y="2519525"/>
              <a:ext cx="17425" cy="35400"/>
            </a:xfrm>
            <a:custGeom>
              <a:avLst/>
              <a:gdLst/>
              <a:ahLst/>
              <a:cxnLst/>
              <a:rect l="l" t="t" r="r" b="b"/>
              <a:pathLst>
                <a:path w="697" h="1416" extrusionOk="0">
                  <a:moveTo>
                    <a:pt x="583" y="1359"/>
                  </a:moveTo>
                  <a:lnTo>
                    <a:pt x="697" y="811"/>
                  </a:lnTo>
                  <a:lnTo>
                    <a:pt x="628" y="286"/>
                  </a:lnTo>
                  <a:lnTo>
                    <a:pt x="355" y="1"/>
                  </a:lnTo>
                  <a:lnTo>
                    <a:pt x="149" y="103"/>
                  </a:lnTo>
                  <a:lnTo>
                    <a:pt x="1" y="571"/>
                  </a:lnTo>
                  <a:lnTo>
                    <a:pt x="115" y="1245"/>
                  </a:lnTo>
                  <a:lnTo>
                    <a:pt x="366" y="141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9" name="Google Shape;1499;p39"/>
            <p:cNvSpPr/>
            <p:nvPr/>
          </p:nvSpPr>
          <p:spPr>
            <a:xfrm>
              <a:off x="4082300" y="2021400"/>
              <a:ext cx="171225" cy="100150"/>
            </a:xfrm>
            <a:custGeom>
              <a:avLst/>
              <a:gdLst/>
              <a:ahLst/>
              <a:cxnLst/>
              <a:rect l="l" t="t" r="r" b="b"/>
              <a:pathLst>
                <a:path w="6849" h="4006" extrusionOk="0">
                  <a:moveTo>
                    <a:pt x="4303" y="0"/>
                  </a:moveTo>
                  <a:lnTo>
                    <a:pt x="4007" y="0"/>
                  </a:lnTo>
                  <a:lnTo>
                    <a:pt x="3870" y="217"/>
                  </a:lnTo>
                  <a:lnTo>
                    <a:pt x="3356" y="297"/>
                  </a:lnTo>
                  <a:lnTo>
                    <a:pt x="3128" y="422"/>
                  </a:lnTo>
                  <a:lnTo>
                    <a:pt x="2786" y="217"/>
                  </a:lnTo>
                  <a:lnTo>
                    <a:pt x="2329" y="217"/>
                  </a:lnTo>
                  <a:lnTo>
                    <a:pt x="1873" y="114"/>
                  </a:lnTo>
                  <a:lnTo>
                    <a:pt x="1599" y="297"/>
                  </a:lnTo>
                  <a:lnTo>
                    <a:pt x="1176" y="479"/>
                  </a:lnTo>
                  <a:lnTo>
                    <a:pt x="914" y="1084"/>
                  </a:lnTo>
                  <a:lnTo>
                    <a:pt x="537" y="1701"/>
                  </a:lnTo>
                  <a:lnTo>
                    <a:pt x="1" y="1849"/>
                  </a:lnTo>
                  <a:lnTo>
                    <a:pt x="412" y="2214"/>
                  </a:lnTo>
                  <a:lnTo>
                    <a:pt x="526" y="2477"/>
                  </a:lnTo>
                  <a:lnTo>
                    <a:pt x="982" y="2693"/>
                  </a:lnTo>
                  <a:lnTo>
                    <a:pt x="1085" y="3047"/>
                  </a:lnTo>
                  <a:lnTo>
                    <a:pt x="1519" y="3310"/>
                  </a:lnTo>
                  <a:lnTo>
                    <a:pt x="1724" y="3127"/>
                  </a:lnTo>
                  <a:lnTo>
                    <a:pt x="1930" y="3218"/>
                  </a:lnTo>
                  <a:lnTo>
                    <a:pt x="1770" y="3378"/>
                  </a:lnTo>
                  <a:lnTo>
                    <a:pt x="1907" y="3526"/>
                  </a:lnTo>
                  <a:lnTo>
                    <a:pt x="2169" y="3892"/>
                  </a:lnTo>
                  <a:lnTo>
                    <a:pt x="2443" y="3823"/>
                  </a:lnTo>
                  <a:lnTo>
                    <a:pt x="3014" y="3960"/>
                  </a:lnTo>
                  <a:lnTo>
                    <a:pt x="4075" y="4006"/>
                  </a:lnTo>
                  <a:lnTo>
                    <a:pt x="4406" y="3778"/>
                  </a:lnTo>
                  <a:lnTo>
                    <a:pt x="5239" y="3584"/>
                  </a:lnTo>
                  <a:lnTo>
                    <a:pt x="5810" y="3892"/>
                  </a:lnTo>
                  <a:lnTo>
                    <a:pt x="6232" y="3994"/>
                  </a:lnTo>
                  <a:lnTo>
                    <a:pt x="6289" y="2933"/>
                  </a:lnTo>
                  <a:lnTo>
                    <a:pt x="6517" y="3013"/>
                  </a:lnTo>
                  <a:lnTo>
                    <a:pt x="6848" y="2819"/>
                  </a:lnTo>
                  <a:lnTo>
                    <a:pt x="6791" y="2591"/>
                  </a:lnTo>
                  <a:lnTo>
                    <a:pt x="6449" y="2442"/>
                  </a:lnTo>
                  <a:lnTo>
                    <a:pt x="6129" y="2579"/>
                  </a:lnTo>
                  <a:lnTo>
                    <a:pt x="5787" y="2420"/>
                  </a:lnTo>
                  <a:lnTo>
                    <a:pt x="5604" y="2020"/>
                  </a:lnTo>
                  <a:lnTo>
                    <a:pt x="5627" y="1643"/>
                  </a:lnTo>
                  <a:lnTo>
                    <a:pt x="5547" y="1255"/>
                  </a:lnTo>
                  <a:lnTo>
                    <a:pt x="5057" y="731"/>
                  </a:lnTo>
                  <a:lnTo>
                    <a:pt x="4794" y="354"/>
                  </a:lnTo>
                  <a:lnTo>
                    <a:pt x="4532" y="8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0" name="Google Shape;1500;p39"/>
            <p:cNvSpPr/>
            <p:nvPr/>
          </p:nvSpPr>
          <p:spPr>
            <a:xfrm>
              <a:off x="4052075" y="1374325"/>
              <a:ext cx="2474475" cy="802875"/>
            </a:xfrm>
            <a:custGeom>
              <a:avLst/>
              <a:gdLst/>
              <a:ahLst/>
              <a:cxnLst/>
              <a:rect l="l" t="t" r="r" b="b"/>
              <a:pathLst>
                <a:path w="98979" h="32115" extrusionOk="0">
                  <a:moveTo>
                    <a:pt x="37501" y="1461"/>
                  </a:moveTo>
                  <a:lnTo>
                    <a:pt x="36862" y="890"/>
                  </a:lnTo>
                  <a:lnTo>
                    <a:pt x="34922" y="308"/>
                  </a:lnTo>
                  <a:lnTo>
                    <a:pt x="33575" y="0"/>
                  </a:lnTo>
                  <a:lnTo>
                    <a:pt x="32685" y="137"/>
                  </a:lnTo>
                  <a:lnTo>
                    <a:pt x="31932" y="548"/>
                  </a:lnTo>
                  <a:lnTo>
                    <a:pt x="32765" y="662"/>
                  </a:lnTo>
                  <a:lnTo>
                    <a:pt x="33700" y="1119"/>
                  </a:lnTo>
                  <a:lnTo>
                    <a:pt x="34842" y="1358"/>
                  </a:lnTo>
                  <a:lnTo>
                    <a:pt x="36485" y="1541"/>
                  </a:lnTo>
                  <a:close/>
                  <a:moveTo>
                    <a:pt x="12006" y="423"/>
                  </a:moveTo>
                  <a:lnTo>
                    <a:pt x="12131" y="331"/>
                  </a:lnTo>
                  <a:lnTo>
                    <a:pt x="11321" y="206"/>
                  </a:lnTo>
                  <a:lnTo>
                    <a:pt x="10922" y="308"/>
                  </a:lnTo>
                  <a:lnTo>
                    <a:pt x="10739" y="445"/>
                  </a:lnTo>
                  <a:lnTo>
                    <a:pt x="10522" y="274"/>
                  </a:lnTo>
                  <a:lnTo>
                    <a:pt x="9781" y="286"/>
                  </a:lnTo>
                  <a:lnTo>
                    <a:pt x="8902" y="400"/>
                  </a:lnTo>
                  <a:lnTo>
                    <a:pt x="9997" y="411"/>
                  </a:lnTo>
                  <a:lnTo>
                    <a:pt x="9838" y="605"/>
                  </a:lnTo>
                  <a:lnTo>
                    <a:pt x="10465" y="742"/>
                  </a:lnTo>
                  <a:lnTo>
                    <a:pt x="10979" y="639"/>
                  </a:lnTo>
                  <a:lnTo>
                    <a:pt x="10990" y="548"/>
                  </a:lnTo>
                  <a:lnTo>
                    <a:pt x="11412" y="502"/>
                  </a:lnTo>
                  <a:close/>
                  <a:moveTo>
                    <a:pt x="40605" y="1826"/>
                  </a:moveTo>
                  <a:lnTo>
                    <a:pt x="40399" y="1575"/>
                  </a:lnTo>
                  <a:lnTo>
                    <a:pt x="38608" y="1199"/>
                  </a:lnTo>
                  <a:lnTo>
                    <a:pt x="38185" y="1164"/>
                  </a:lnTo>
                  <a:lnTo>
                    <a:pt x="37866" y="1233"/>
                  </a:lnTo>
                  <a:lnTo>
                    <a:pt x="38037" y="2089"/>
                  </a:lnTo>
                  <a:close/>
                  <a:moveTo>
                    <a:pt x="42773" y="2728"/>
                  </a:moveTo>
                  <a:lnTo>
                    <a:pt x="41461" y="2625"/>
                  </a:lnTo>
                  <a:lnTo>
                    <a:pt x="41951" y="2454"/>
                  </a:lnTo>
                  <a:lnTo>
                    <a:pt x="40776" y="2249"/>
                  </a:lnTo>
                  <a:lnTo>
                    <a:pt x="39909" y="2511"/>
                  </a:lnTo>
                  <a:lnTo>
                    <a:pt x="39772" y="2796"/>
                  </a:lnTo>
                  <a:lnTo>
                    <a:pt x="39977" y="3104"/>
                  </a:lnTo>
                  <a:lnTo>
                    <a:pt x="38996" y="3082"/>
                  </a:lnTo>
                  <a:lnTo>
                    <a:pt x="38243" y="3458"/>
                  </a:lnTo>
                  <a:lnTo>
                    <a:pt x="37626" y="3298"/>
                  </a:lnTo>
                  <a:lnTo>
                    <a:pt x="36302" y="3367"/>
                  </a:lnTo>
                  <a:lnTo>
                    <a:pt x="36348" y="3561"/>
                  </a:lnTo>
                  <a:lnTo>
                    <a:pt x="35036" y="3652"/>
                  </a:lnTo>
                  <a:lnTo>
                    <a:pt x="34328" y="3995"/>
                  </a:lnTo>
                  <a:lnTo>
                    <a:pt x="33735" y="4029"/>
                  </a:lnTo>
                  <a:lnTo>
                    <a:pt x="33564" y="4497"/>
                  </a:lnTo>
                  <a:lnTo>
                    <a:pt x="34340" y="4873"/>
                  </a:lnTo>
                  <a:lnTo>
                    <a:pt x="33244" y="4965"/>
                  </a:lnTo>
                  <a:lnTo>
                    <a:pt x="31886" y="4930"/>
                  </a:lnTo>
                  <a:lnTo>
                    <a:pt x="31064" y="5079"/>
                  </a:lnTo>
                  <a:lnTo>
                    <a:pt x="31749" y="5855"/>
                  </a:lnTo>
                  <a:lnTo>
                    <a:pt x="32730" y="6471"/>
                  </a:lnTo>
                  <a:lnTo>
                    <a:pt x="31361" y="6037"/>
                  </a:lnTo>
                  <a:lnTo>
                    <a:pt x="30231" y="6083"/>
                  </a:lnTo>
                  <a:lnTo>
                    <a:pt x="29512" y="6368"/>
                  </a:lnTo>
                  <a:lnTo>
                    <a:pt x="30151" y="6905"/>
                  </a:lnTo>
                  <a:lnTo>
                    <a:pt x="29455" y="6768"/>
                  </a:lnTo>
                  <a:lnTo>
                    <a:pt x="29158" y="6049"/>
                  </a:lnTo>
                  <a:lnTo>
                    <a:pt x="28554" y="5649"/>
                  </a:lnTo>
                  <a:lnTo>
                    <a:pt x="28303" y="5672"/>
                  </a:lnTo>
                  <a:lnTo>
                    <a:pt x="28805" y="6197"/>
                  </a:lnTo>
                  <a:lnTo>
                    <a:pt x="28154" y="6699"/>
                  </a:lnTo>
                  <a:lnTo>
                    <a:pt x="29307" y="7293"/>
                  </a:lnTo>
                  <a:lnTo>
                    <a:pt x="29364" y="8069"/>
                  </a:lnTo>
                  <a:lnTo>
                    <a:pt x="29786" y="8480"/>
                  </a:lnTo>
                  <a:lnTo>
                    <a:pt x="30448" y="8548"/>
                  </a:lnTo>
                  <a:lnTo>
                    <a:pt x="30505" y="9050"/>
                  </a:lnTo>
                  <a:lnTo>
                    <a:pt x="31133" y="9495"/>
                  </a:lnTo>
                  <a:lnTo>
                    <a:pt x="30870" y="9860"/>
                  </a:lnTo>
                  <a:lnTo>
                    <a:pt x="30939" y="10248"/>
                  </a:lnTo>
                  <a:lnTo>
                    <a:pt x="30414" y="10442"/>
                  </a:lnTo>
                  <a:lnTo>
                    <a:pt x="30334" y="10728"/>
                  </a:lnTo>
                  <a:lnTo>
                    <a:pt x="29581" y="10614"/>
                  </a:lnTo>
                  <a:lnTo>
                    <a:pt x="30083" y="9507"/>
                  </a:lnTo>
                  <a:lnTo>
                    <a:pt x="30014" y="8993"/>
                  </a:lnTo>
                  <a:lnTo>
                    <a:pt x="29056" y="8514"/>
                  </a:lnTo>
                  <a:lnTo>
                    <a:pt x="28508" y="7475"/>
                  </a:lnTo>
                  <a:lnTo>
                    <a:pt x="27983" y="6950"/>
                  </a:lnTo>
                  <a:lnTo>
                    <a:pt x="27469" y="6722"/>
                  </a:lnTo>
                  <a:lnTo>
                    <a:pt x="27584" y="6117"/>
                  </a:lnTo>
                  <a:lnTo>
                    <a:pt x="27173" y="5706"/>
                  </a:lnTo>
                  <a:lnTo>
                    <a:pt x="25564" y="5512"/>
                  </a:lnTo>
                  <a:lnTo>
                    <a:pt x="25255" y="5649"/>
                  </a:lnTo>
                  <a:lnTo>
                    <a:pt x="25335" y="6323"/>
                  </a:lnTo>
                  <a:lnTo>
                    <a:pt x="24719" y="6996"/>
                  </a:lnTo>
                  <a:lnTo>
                    <a:pt x="24890" y="7236"/>
                  </a:lnTo>
                  <a:lnTo>
                    <a:pt x="25564" y="7818"/>
                  </a:lnTo>
                  <a:lnTo>
                    <a:pt x="25575" y="8194"/>
                  </a:lnTo>
                  <a:lnTo>
                    <a:pt x="26328" y="8263"/>
                  </a:lnTo>
                  <a:lnTo>
                    <a:pt x="26442" y="8423"/>
                  </a:lnTo>
                  <a:lnTo>
                    <a:pt x="27275" y="8833"/>
                  </a:lnTo>
                  <a:lnTo>
                    <a:pt x="27127" y="9233"/>
                  </a:lnTo>
                  <a:lnTo>
                    <a:pt x="24491" y="8365"/>
                  </a:lnTo>
                  <a:lnTo>
                    <a:pt x="23544" y="8114"/>
                  </a:lnTo>
                  <a:lnTo>
                    <a:pt x="21718" y="7886"/>
                  </a:lnTo>
                  <a:lnTo>
                    <a:pt x="21546" y="8137"/>
                  </a:lnTo>
                  <a:lnTo>
                    <a:pt x="22391" y="8571"/>
                  </a:lnTo>
                  <a:lnTo>
                    <a:pt x="22003" y="9084"/>
                  </a:lnTo>
                  <a:lnTo>
                    <a:pt x="21090" y="8628"/>
                  </a:lnTo>
                  <a:lnTo>
                    <a:pt x="20382" y="8947"/>
                  </a:lnTo>
                  <a:lnTo>
                    <a:pt x="19298" y="8959"/>
                  </a:lnTo>
                  <a:lnTo>
                    <a:pt x="19002" y="9233"/>
                  </a:lnTo>
                  <a:lnTo>
                    <a:pt x="18237" y="9141"/>
                  </a:lnTo>
                  <a:lnTo>
                    <a:pt x="18602" y="8674"/>
                  </a:lnTo>
                  <a:lnTo>
                    <a:pt x="18146" y="8651"/>
                  </a:lnTo>
                  <a:lnTo>
                    <a:pt x="16388" y="9301"/>
                  </a:lnTo>
                  <a:lnTo>
                    <a:pt x="15304" y="9678"/>
                  </a:lnTo>
                  <a:lnTo>
                    <a:pt x="15361" y="10169"/>
                  </a:lnTo>
                  <a:lnTo>
                    <a:pt x="14505" y="10340"/>
                  </a:lnTo>
                  <a:lnTo>
                    <a:pt x="13935" y="10077"/>
                  </a:lnTo>
                  <a:lnTo>
                    <a:pt x="13763" y="9644"/>
                  </a:lnTo>
                  <a:lnTo>
                    <a:pt x="14471" y="9541"/>
                  </a:lnTo>
                  <a:lnTo>
                    <a:pt x="13957" y="9119"/>
                  </a:lnTo>
                  <a:lnTo>
                    <a:pt x="12223" y="8856"/>
                  </a:lnTo>
                  <a:lnTo>
                    <a:pt x="12839" y="9347"/>
                  </a:lnTo>
                  <a:lnTo>
                    <a:pt x="12725" y="9803"/>
                  </a:lnTo>
                  <a:lnTo>
                    <a:pt x="13387" y="10271"/>
                  </a:lnTo>
                  <a:lnTo>
                    <a:pt x="13238" y="10819"/>
                  </a:lnTo>
                  <a:lnTo>
                    <a:pt x="12576" y="10545"/>
                  </a:lnTo>
                  <a:lnTo>
                    <a:pt x="12006" y="10500"/>
                  </a:lnTo>
                  <a:lnTo>
                    <a:pt x="10865" y="11276"/>
                  </a:lnTo>
                  <a:lnTo>
                    <a:pt x="11470" y="11858"/>
                  </a:lnTo>
                  <a:lnTo>
                    <a:pt x="11013" y="12052"/>
                  </a:lnTo>
                  <a:lnTo>
                    <a:pt x="9381" y="11561"/>
                  </a:lnTo>
                  <a:lnTo>
                    <a:pt x="9084" y="11858"/>
                  </a:lnTo>
                  <a:lnTo>
                    <a:pt x="9552" y="12200"/>
                  </a:lnTo>
                  <a:lnTo>
                    <a:pt x="9587" y="12588"/>
                  </a:lnTo>
                  <a:lnTo>
                    <a:pt x="9039" y="12383"/>
                  </a:lnTo>
                  <a:lnTo>
                    <a:pt x="8183" y="12143"/>
                  </a:lnTo>
                  <a:lnTo>
                    <a:pt x="7909" y="11310"/>
                  </a:lnTo>
                  <a:lnTo>
                    <a:pt x="7772" y="10945"/>
                  </a:lnTo>
                  <a:lnTo>
                    <a:pt x="6631" y="10374"/>
                  </a:lnTo>
                  <a:lnTo>
                    <a:pt x="7042" y="10271"/>
                  </a:lnTo>
                  <a:lnTo>
                    <a:pt x="9906" y="10876"/>
                  </a:lnTo>
                  <a:lnTo>
                    <a:pt x="10819" y="10659"/>
                  </a:lnTo>
                  <a:lnTo>
                    <a:pt x="11355" y="10248"/>
                  </a:lnTo>
                  <a:lnTo>
                    <a:pt x="11127" y="9735"/>
                  </a:lnTo>
                  <a:lnTo>
                    <a:pt x="10557" y="9358"/>
                  </a:lnTo>
                  <a:lnTo>
                    <a:pt x="8046" y="8491"/>
                  </a:lnTo>
                  <a:lnTo>
                    <a:pt x="6391" y="8308"/>
                  </a:lnTo>
                  <a:lnTo>
                    <a:pt x="5307" y="7852"/>
                  </a:lnTo>
                  <a:lnTo>
                    <a:pt x="4793" y="8103"/>
                  </a:lnTo>
                  <a:lnTo>
                    <a:pt x="4793" y="8103"/>
                  </a:lnTo>
                  <a:lnTo>
                    <a:pt x="3880" y="8423"/>
                  </a:lnTo>
                  <a:lnTo>
                    <a:pt x="3424" y="8491"/>
                  </a:lnTo>
                  <a:lnTo>
                    <a:pt x="3481" y="9016"/>
                  </a:lnTo>
                  <a:lnTo>
                    <a:pt x="4508" y="9541"/>
                  </a:lnTo>
                  <a:lnTo>
                    <a:pt x="4109" y="10134"/>
                  </a:lnTo>
                  <a:lnTo>
                    <a:pt x="5022" y="11024"/>
                  </a:lnTo>
                  <a:lnTo>
                    <a:pt x="4771" y="11709"/>
                  </a:lnTo>
                  <a:lnTo>
                    <a:pt x="5478" y="12303"/>
                  </a:lnTo>
                  <a:lnTo>
                    <a:pt x="5341" y="12828"/>
                  </a:lnTo>
                  <a:lnTo>
                    <a:pt x="6391" y="13387"/>
                  </a:lnTo>
                  <a:lnTo>
                    <a:pt x="6254" y="13798"/>
                  </a:lnTo>
                  <a:lnTo>
                    <a:pt x="5786" y="14266"/>
                  </a:lnTo>
                  <a:lnTo>
                    <a:pt x="4656" y="15327"/>
                  </a:lnTo>
                  <a:lnTo>
                    <a:pt x="4656" y="15327"/>
                  </a:lnTo>
                  <a:lnTo>
                    <a:pt x="5421" y="15726"/>
                  </a:lnTo>
                  <a:lnTo>
                    <a:pt x="4771" y="16183"/>
                  </a:lnTo>
                  <a:lnTo>
                    <a:pt x="4771" y="16183"/>
                  </a:lnTo>
                  <a:lnTo>
                    <a:pt x="4908" y="16320"/>
                  </a:lnTo>
                  <a:lnTo>
                    <a:pt x="4531" y="16810"/>
                  </a:lnTo>
                  <a:lnTo>
                    <a:pt x="4885" y="17586"/>
                  </a:lnTo>
                  <a:lnTo>
                    <a:pt x="4656" y="17860"/>
                  </a:lnTo>
                  <a:lnTo>
                    <a:pt x="4999" y="18066"/>
                  </a:lnTo>
                  <a:lnTo>
                    <a:pt x="5147" y="18465"/>
                  </a:lnTo>
                  <a:lnTo>
                    <a:pt x="5444" y="18979"/>
                  </a:lnTo>
                  <a:lnTo>
                    <a:pt x="6186" y="19184"/>
                  </a:lnTo>
                  <a:lnTo>
                    <a:pt x="6334" y="19390"/>
                  </a:lnTo>
                  <a:lnTo>
                    <a:pt x="6654" y="19287"/>
                  </a:lnTo>
                  <a:lnTo>
                    <a:pt x="7338" y="19492"/>
                  </a:lnTo>
                  <a:lnTo>
                    <a:pt x="7487" y="19903"/>
                  </a:lnTo>
                  <a:lnTo>
                    <a:pt x="7395" y="20131"/>
                  </a:lnTo>
                  <a:lnTo>
                    <a:pt x="7932" y="20691"/>
                  </a:lnTo>
                  <a:lnTo>
                    <a:pt x="8240" y="20839"/>
                  </a:lnTo>
                  <a:lnTo>
                    <a:pt x="8228" y="20999"/>
                  </a:lnTo>
                  <a:lnTo>
                    <a:pt x="8708" y="21158"/>
                  </a:lnTo>
                  <a:lnTo>
                    <a:pt x="8959" y="21387"/>
                  </a:lnTo>
                  <a:lnTo>
                    <a:pt x="8731" y="21569"/>
                  </a:lnTo>
                  <a:lnTo>
                    <a:pt x="8171" y="21547"/>
                  </a:lnTo>
                  <a:lnTo>
                    <a:pt x="8057" y="21626"/>
                  </a:lnTo>
                  <a:lnTo>
                    <a:pt x="8274" y="21912"/>
                  </a:lnTo>
                  <a:lnTo>
                    <a:pt x="8559" y="22471"/>
                  </a:lnTo>
                  <a:lnTo>
                    <a:pt x="8559" y="22471"/>
                  </a:lnTo>
                  <a:lnTo>
                    <a:pt x="8810" y="22494"/>
                  </a:lnTo>
                  <a:lnTo>
                    <a:pt x="8959" y="22300"/>
                  </a:lnTo>
                  <a:lnTo>
                    <a:pt x="9164" y="22345"/>
                  </a:lnTo>
                  <a:lnTo>
                    <a:pt x="9849" y="22265"/>
                  </a:lnTo>
                  <a:lnTo>
                    <a:pt x="10397" y="22756"/>
                  </a:lnTo>
                  <a:lnTo>
                    <a:pt x="10271" y="22939"/>
                  </a:lnTo>
                  <a:lnTo>
                    <a:pt x="10363" y="23213"/>
                  </a:lnTo>
                  <a:lnTo>
                    <a:pt x="10933" y="23247"/>
                  </a:lnTo>
                  <a:lnTo>
                    <a:pt x="11253" y="23624"/>
                  </a:lnTo>
                  <a:lnTo>
                    <a:pt x="11276" y="23795"/>
                  </a:lnTo>
                  <a:lnTo>
                    <a:pt x="12223" y="24114"/>
                  </a:lnTo>
                  <a:lnTo>
                    <a:pt x="12725" y="23966"/>
                  </a:lnTo>
                  <a:lnTo>
                    <a:pt x="13238" y="24377"/>
                  </a:lnTo>
                  <a:lnTo>
                    <a:pt x="13649" y="24365"/>
                  </a:lnTo>
                  <a:lnTo>
                    <a:pt x="14733" y="24651"/>
                  </a:lnTo>
                  <a:lnTo>
                    <a:pt x="14790" y="24925"/>
                  </a:lnTo>
                  <a:lnTo>
                    <a:pt x="14608" y="25381"/>
                  </a:lnTo>
                  <a:lnTo>
                    <a:pt x="14859" y="25860"/>
                  </a:lnTo>
                  <a:lnTo>
                    <a:pt x="14813" y="26168"/>
                  </a:lnTo>
                  <a:lnTo>
                    <a:pt x="14151" y="26237"/>
                  </a:lnTo>
                  <a:lnTo>
                    <a:pt x="13832" y="26477"/>
                  </a:lnTo>
                  <a:lnTo>
                    <a:pt x="13889" y="26876"/>
                  </a:lnTo>
                  <a:lnTo>
                    <a:pt x="14494" y="26739"/>
                  </a:lnTo>
                  <a:lnTo>
                    <a:pt x="14551" y="26922"/>
                  </a:lnTo>
                  <a:lnTo>
                    <a:pt x="13581" y="27287"/>
                  </a:lnTo>
                  <a:lnTo>
                    <a:pt x="14037" y="27629"/>
                  </a:lnTo>
                  <a:lnTo>
                    <a:pt x="13581" y="28371"/>
                  </a:lnTo>
                  <a:lnTo>
                    <a:pt x="13090" y="28519"/>
                  </a:lnTo>
                  <a:lnTo>
                    <a:pt x="13809" y="29033"/>
                  </a:lnTo>
                  <a:lnTo>
                    <a:pt x="14688" y="29375"/>
                  </a:lnTo>
                  <a:lnTo>
                    <a:pt x="15749" y="30106"/>
                  </a:lnTo>
                  <a:lnTo>
                    <a:pt x="15818" y="30003"/>
                  </a:lnTo>
                  <a:lnTo>
                    <a:pt x="16457" y="30163"/>
                  </a:lnTo>
                  <a:lnTo>
                    <a:pt x="17552" y="30300"/>
                  </a:lnTo>
                  <a:lnTo>
                    <a:pt x="18625" y="30710"/>
                  </a:lnTo>
                  <a:lnTo>
                    <a:pt x="18785" y="30882"/>
                  </a:lnTo>
                  <a:lnTo>
                    <a:pt x="19196" y="30745"/>
                  </a:lnTo>
                  <a:lnTo>
                    <a:pt x="19926" y="30927"/>
                  </a:lnTo>
                  <a:lnTo>
                    <a:pt x="20223" y="31281"/>
                  </a:lnTo>
                  <a:lnTo>
                    <a:pt x="20725" y="31487"/>
                  </a:lnTo>
                  <a:lnTo>
                    <a:pt x="20942" y="31509"/>
                  </a:lnTo>
                  <a:lnTo>
                    <a:pt x="21546" y="32057"/>
                  </a:lnTo>
                  <a:lnTo>
                    <a:pt x="21889" y="32114"/>
                  </a:lnTo>
                  <a:lnTo>
                    <a:pt x="21969" y="31897"/>
                  </a:lnTo>
                  <a:lnTo>
                    <a:pt x="22334" y="31544"/>
                  </a:lnTo>
                  <a:lnTo>
                    <a:pt x="22334" y="31544"/>
                  </a:lnTo>
                  <a:lnTo>
                    <a:pt x="21295" y="30505"/>
                  </a:lnTo>
                  <a:lnTo>
                    <a:pt x="21238" y="29912"/>
                  </a:lnTo>
                  <a:lnTo>
                    <a:pt x="20394" y="29079"/>
                  </a:lnTo>
                  <a:lnTo>
                    <a:pt x="20896" y="28177"/>
                  </a:lnTo>
                  <a:lnTo>
                    <a:pt x="21546" y="28017"/>
                  </a:lnTo>
                  <a:lnTo>
                    <a:pt x="21752" y="27492"/>
                  </a:lnTo>
                  <a:lnTo>
                    <a:pt x="21352" y="27344"/>
                  </a:lnTo>
                  <a:lnTo>
                    <a:pt x="21318" y="26887"/>
                  </a:lnTo>
                  <a:lnTo>
                    <a:pt x="20725" y="26305"/>
                  </a:lnTo>
                  <a:lnTo>
                    <a:pt x="20211" y="26340"/>
                  </a:lnTo>
                  <a:lnTo>
                    <a:pt x="19458" y="25723"/>
                  </a:lnTo>
                  <a:lnTo>
                    <a:pt x="19698" y="25050"/>
                  </a:lnTo>
                  <a:lnTo>
                    <a:pt x="19458" y="24879"/>
                  </a:lnTo>
                  <a:lnTo>
                    <a:pt x="19755" y="23909"/>
                  </a:lnTo>
                  <a:lnTo>
                    <a:pt x="20611" y="24422"/>
                  </a:lnTo>
                  <a:lnTo>
                    <a:pt x="20508" y="23772"/>
                  </a:lnTo>
                  <a:lnTo>
                    <a:pt x="21661" y="22825"/>
                  </a:lnTo>
                  <a:lnTo>
                    <a:pt x="22733" y="22802"/>
                  </a:lnTo>
                  <a:lnTo>
                    <a:pt x="24434" y="23407"/>
                  </a:lnTo>
                  <a:lnTo>
                    <a:pt x="25370" y="23749"/>
                  </a:lnTo>
                  <a:lnTo>
                    <a:pt x="25986" y="23395"/>
                  </a:lnTo>
                  <a:lnTo>
                    <a:pt x="27070" y="23372"/>
                  </a:lnTo>
                  <a:lnTo>
                    <a:pt x="28108" y="23829"/>
                  </a:lnTo>
                  <a:lnTo>
                    <a:pt x="28223" y="23566"/>
                  </a:lnTo>
                  <a:lnTo>
                    <a:pt x="29215" y="23612"/>
                  </a:lnTo>
                  <a:lnTo>
                    <a:pt x="29238" y="23178"/>
                  </a:lnTo>
                  <a:lnTo>
                    <a:pt x="27903" y="22585"/>
                  </a:lnTo>
                  <a:lnTo>
                    <a:pt x="28417" y="22174"/>
                  </a:lnTo>
                  <a:lnTo>
                    <a:pt x="28200" y="21923"/>
                  </a:lnTo>
                  <a:lnTo>
                    <a:pt x="28759" y="21695"/>
                  </a:lnTo>
                  <a:lnTo>
                    <a:pt x="28040" y="21113"/>
                  </a:lnTo>
                  <a:lnTo>
                    <a:pt x="28245" y="20816"/>
                  </a:lnTo>
                  <a:lnTo>
                    <a:pt x="30642" y="20519"/>
                  </a:lnTo>
                  <a:lnTo>
                    <a:pt x="30882" y="20303"/>
                  </a:lnTo>
                  <a:lnTo>
                    <a:pt x="32422" y="19983"/>
                  </a:lnTo>
                  <a:lnTo>
                    <a:pt x="32867" y="19629"/>
                  </a:lnTo>
                  <a:lnTo>
                    <a:pt x="34146" y="19812"/>
                  </a:lnTo>
                  <a:lnTo>
                    <a:pt x="34762" y="20713"/>
                  </a:lnTo>
                  <a:lnTo>
                    <a:pt x="35378" y="20497"/>
                  </a:lnTo>
                  <a:lnTo>
                    <a:pt x="36371" y="20805"/>
                  </a:lnTo>
                  <a:lnTo>
                    <a:pt x="36542" y="21273"/>
                  </a:lnTo>
                  <a:lnTo>
                    <a:pt x="37170" y="21216"/>
                  </a:lnTo>
                  <a:lnTo>
                    <a:pt x="38471" y="20405"/>
                  </a:lnTo>
                  <a:lnTo>
                    <a:pt x="38357" y="20679"/>
                  </a:lnTo>
                  <a:lnTo>
                    <a:pt x="39544" y="21341"/>
                  </a:lnTo>
                  <a:lnTo>
                    <a:pt x="42123" y="23555"/>
                  </a:lnTo>
                  <a:lnTo>
                    <a:pt x="42282" y="23087"/>
                  </a:lnTo>
                  <a:lnTo>
                    <a:pt x="43458" y="23601"/>
                  </a:lnTo>
                  <a:lnTo>
                    <a:pt x="44348" y="23372"/>
                  </a:lnTo>
                  <a:lnTo>
                    <a:pt x="44805" y="23521"/>
                  </a:lnTo>
                  <a:lnTo>
                    <a:pt x="45387" y="24034"/>
                  </a:lnTo>
                  <a:lnTo>
                    <a:pt x="45946" y="24206"/>
                  </a:lnTo>
                  <a:lnTo>
                    <a:pt x="46414" y="24582"/>
                  </a:lnTo>
                  <a:lnTo>
                    <a:pt x="47270" y="24457"/>
                  </a:lnTo>
                  <a:lnTo>
                    <a:pt x="47886" y="24993"/>
                  </a:lnTo>
                  <a:lnTo>
                    <a:pt x="48125" y="24925"/>
                  </a:lnTo>
                  <a:lnTo>
                    <a:pt x="48799" y="24776"/>
                  </a:lnTo>
                  <a:lnTo>
                    <a:pt x="49735" y="24012"/>
                  </a:lnTo>
                  <a:lnTo>
                    <a:pt x="50579" y="23601"/>
                  </a:lnTo>
                  <a:lnTo>
                    <a:pt x="51332" y="23863"/>
                  </a:lnTo>
                  <a:lnTo>
                    <a:pt x="52063" y="23886"/>
                  </a:lnTo>
                  <a:lnTo>
                    <a:pt x="52736" y="24297"/>
                  </a:lnTo>
                  <a:lnTo>
                    <a:pt x="53444" y="24320"/>
                  </a:lnTo>
                  <a:lnTo>
                    <a:pt x="54573" y="24548"/>
                  </a:lnTo>
                  <a:lnTo>
                    <a:pt x="54916" y="23943"/>
                  </a:lnTo>
                  <a:lnTo>
                    <a:pt x="54345" y="23430"/>
                  </a:lnTo>
                  <a:lnTo>
                    <a:pt x="54528" y="22517"/>
                  </a:lnTo>
                  <a:lnTo>
                    <a:pt x="55521" y="22870"/>
                  </a:lnTo>
                  <a:lnTo>
                    <a:pt x="56205" y="22984"/>
                  </a:lnTo>
                  <a:lnTo>
                    <a:pt x="57141" y="23201"/>
                  </a:lnTo>
                  <a:lnTo>
                    <a:pt x="57666" y="23852"/>
                  </a:lnTo>
                  <a:lnTo>
                    <a:pt x="58864" y="24228"/>
                  </a:lnTo>
                  <a:lnTo>
                    <a:pt x="59424" y="24069"/>
                  </a:lnTo>
                  <a:lnTo>
                    <a:pt x="60234" y="23954"/>
                  </a:lnTo>
                  <a:lnTo>
                    <a:pt x="61010" y="24069"/>
                  </a:lnTo>
                  <a:lnTo>
                    <a:pt x="61934" y="24491"/>
                  </a:lnTo>
                  <a:lnTo>
                    <a:pt x="62630" y="24936"/>
                  </a:lnTo>
                  <a:lnTo>
                    <a:pt x="63281" y="24936"/>
                  </a:lnTo>
                  <a:lnTo>
                    <a:pt x="64228" y="25084"/>
                  </a:lnTo>
                  <a:lnTo>
                    <a:pt x="64742" y="24856"/>
                  </a:lnTo>
                  <a:lnTo>
                    <a:pt x="65575" y="24708"/>
                  </a:lnTo>
                  <a:lnTo>
                    <a:pt x="66214" y="24080"/>
                  </a:lnTo>
                  <a:lnTo>
                    <a:pt x="66682" y="24183"/>
                  </a:lnTo>
                  <a:lnTo>
                    <a:pt x="67241" y="24479"/>
                  </a:lnTo>
                  <a:lnTo>
                    <a:pt x="68028" y="24411"/>
                  </a:lnTo>
                  <a:lnTo>
                    <a:pt x="69067" y="24742"/>
                  </a:lnTo>
                  <a:lnTo>
                    <a:pt x="69695" y="24183"/>
                  </a:lnTo>
                  <a:lnTo>
                    <a:pt x="69421" y="23795"/>
                  </a:lnTo>
                  <a:lnTo>
                    <a:pt x="69409" y="22870"/>
                  </a:lnTo>
                  <a:lnTo>
                    <a:pt x="69580" y="22585"/>
                  </a:lnTo>
                  <a:lnTo>
                    <a:pt x="69227" y="22117"/>
                  </a:lnTo>
                  <a:lnTo>
                    <a:pt x="68702" y="21900"/>
                  </a:lnTo>
                  <a:lnTo>
                    <a:pt x="68941" y="21467"/>
                  </a:lnTo>
                  <a:lnTo>
                    <a:pt x="69672" y="21318"/>
                  </a:lnTo>
                  <a:lnTo>
                    <a:pt x="70550" y="21284"/>
                  </a:lnTo>
                  <a:lnTo>
                    <a:pt x="71760" y="21547"/>
                  </a:lnTo>
                  <a:lnTo>
                    <a:pt x="72605" y="21866"/>
                  </a:lnTo>
                  <a:lnTo>
                    <a:pt x="73700" y="22745"/>
                  </a:lnTo>
                  <a:lnTo>
                    <a:pt x="74248" y="23121"/>
                  </a:lnTo>
                  <a:lnTo>
                    <a:pt x="74876" y="23658"/>
                  </a:lnTo>
                  <a:lnTo>
                    <a:pt x="75743" y="24525"/>
                  </a:lnTo>
                  <a:lnTo>
                    <a:pt x="77158" y="24799"/>
                  </a:lnTo>
                  <a:lnTo>
                    <a:pt x="78425" y="25438"/>
                  </a:lnTo>
                  <a:lnTo>
                    <a:pt x="79281" y="26260"/>
                  </a:lnTo>
                  <a:lnTo>
                    <a:pt x="80354" y="26260"/>
                  </a:lnTo>
                  <a:lnTo>
                    <a:pt x="80719" y="25906"/>
                  </a:lnTo>
                  <a:lnTo>
                    <a:pt x="81712" y="25655"/>
                  </a:lnTo>
                  <a:lnTo>
                    <a:pt x="81894" y="26454"/>
                  </a:lnTo>
                  <a:lnTo>
                    <a:pt x="81837" y="26773"/>
                  </a:lnTo>
                  <a:lnTo>
                    <a:pt x="82237" y="27743"/>
                  </a:lnTo>
                  <a:lnTo>
                    <a:pt x="82316" y="28599"/>
                  </a:lnTo>
                  <a:lnTo>
                    <a:pt x="81346" y="28451"/>
                  </a:lnTo>
                  <a:lnTo>
                    <a:pt x="80936" y="28759"/>
                  </a:lnTo>
                  <a:lnTo>
                    <a:pt x="81609" y="29512"/>
                  </a:lnTo>
                  <a:lnTo>
                    <a:pt x="82145" y="30562"/>
                  </a:lnTo>
                  <a:lnTo>
                    <a:pt x="81791" y="30574"/>
                  </a:lnTo>
                  <a:lnTo>
                    <a:pt x="82065" y="31019"/>
                  </a:lnTo>
                  <a:lnTo>
                    <a:pt x="82065" y="31019"/>
                  </a:lnTo>
                  <a:lnTo>
                    <a:pt x="82259" y="31167"/>
                  </a:lnTo>
                  <a:lnTo>
                    <a:pt x="82259" y="31167"/>
                  </a:lnTo>
                  <a:lnTo>
                    <a:pt x="82259" y="31167"/>
                  </a:lnTo>
                  <a:lnTo>
                    <a:pt x="82259" y="31167"/>
                  </a:lnTo>
                  <a:lnTo>
                    <a:pt x="82202" y="30882"/>
                  </a:lnTo>
                  <a:lnTo>
                    <a:pt x="82773" y="30243"/>
                  </a:lnTo>
                  <a:lnTo>
                    <a:pt x="83503" y="30676"/>
                  </a:lnTo>
                  <a:lnTo>
                    <a:pt x="83960" y="30653"/>
                  </a:lnTo>
                  <a:lnTo>
                    <a:pt x="84587" y="30140"/>
                  </a:lnTo>
                  <a:lnTo>
                    <a:pt x="84736" y="29615"/>
                  </a:lnTo>
                  <a:lnTo>
                    <a:pt x="85033" y="28599"/>
                  </a:lnTo>
                  <a:lnTo>
                    <a:pt x="85306" y="27572"/>
                  </a:lnTo>
                  <a:lnTo>
                    <a:pt x="85112" y="26967"/>
                  </a:lnTo>
                  <a:lnTo>
                    <a:pt x="85261" y="25678"/>
                  </a:lnTo>
                  <a:lnTo>
                    <a:pt x="84519" y="24263"/>
                  </a:lnTo>
                  <a:lnTo>
                    <a:pt x="83732" y="23224"/>
                  </a:lnTo>
                  <a:lnTo>
                    <a:pt x="83549" y="22345"/>
                  </a:lnTo>
                  <a:lnTo>
                    <a:pt x="82876" y="21615"/>
                  </a:lnTo>
                  <a:lnTo>
                    <a:pt x="81061" y="20656"/>
                  </a:lnTo>
                  <a:lnTo>
                    <a:pt x="80262" y="20599"/>
                  </a:lnTo>
                  <a:lnTo>
                    <a:pt x="80228" y="21033"/>
                  </a:lnTo>
                  <a:lnTo>
                    <a:pt x="79395" y="20839"/>
                  </a:lnTo>
                  <a:lnTo>
                    <a:pt x="78585" y="20303"/>
                  </a:lnTo>
                  <a:lnTo>
                    <a:pt x="77443" y="20200"/>
                  </a:lnTo>
                  <a:lnTo>
                    <a:pt x="78140" y="18191"/>
                  </a:lnTo>
                  <a:lnTo>
                    <a:pt x="78642" y="16548"/>
                  </a:lnTo>
                  <a:lnTo>
                    <a:pt x="80513" y="16297"/>
                  </a:lnTo>
                  <a:lnTo>
                    <a:pt x="82636" y="16434"/>
                  </a:lnTo>
                  <a:lnTo>
                    <a:pt x="82990" y="16034"/>
                  </a:lnTo>
                  <a:lnTo>
                    <a:pt x="84120" y="16149"/>
                  </a:lnTo>
                  <a:lnTo>
                    <a:pt x="84736" y="16765"/>
                  </a:lnTo>
                  <a:lnTo>
                    <a:pt x="85649" y="16674"/>
                  </a:lnTo>
                  <a:lnTo>
                    <a:pt x="86847" y="16445"/>
                  </a:lnTo>
                  <a:lnTo>
                    <a:pt x="85740" y="15955"/>
                  </a:lnTo>
                  <a:lnTo>
                    <a:pt x="85740" y="14551"/>
                  </a:lnTo>
                  <a:lnTo>
                    <a:pt x="87041" y="14277"/>
                  </a:lnTo>
                  <a:lnTo>
                    <a:pt x="88764" y="15293"/>
                  </a:lnTo>
                  <a:lnTo>
                    <a:pt x="89278" y="14380"/>
                  </a:lnTo>
                  <a:lnTo>
                    <a:pt x="88821" y="13706"/>
                  </a:lnTo>
                  <a:lnTo>
                    <a:pt x="89495" y="13638"/>
                  </a:lnTo>
                  <a:lnTo>
                    <a:pt x="90419" y="14790"/>
                  </a:lnTo>
                  <a:lnTo>
                    <a:pt x="90077" y="15452"/>
                  </a:lnTo>
                  <a:lnTo>
                    <a:pt x="89963" y="16308"/>
                  </a:lnTo>
                  <a:lnTo>
                    <a:pt x="90008" y="17381"/>
                  </a:lnTo>
                  <a:lnTo>
                    <a:pt x="89198" y="17564"/>
                  </a:lnTo>
                  <a:lnTo>
                    <a:pt x="89597" y="17952"/>
                  </a:lnTo>
                  <a:lnTo>
                    <a:pt x="89586" y="18465"/>
                  </a:lnTo>
                  <a:lnTo>
                    <a:pt x="90499" y="19641"/>
                  </a:lnTo>
                  <a:lnTo>
                    <a:pt x="92781" y="21558"/>
                  </a:lnTo>
                  <a:lnTo>
                    <a:pt x="94276" y="22813"/>
                  </a:lnTo>
                  <a:lnTo>
                    <a:pt x="95087" y="23430"/>
                  </a:lnTo>
                  <a:lnTo>
                    <a:pt x="95315" y="22608"/>
                  </a:lnTo>
                  <a:lnTo>
                    <a:pt x="94676" y="21729"/>
                  </a:lnTo>
                  <a:lnTo>
                    <a:pt x="95486" y="21512"/>
                  </a:lnTo>
                  <a:lnTo>
                    <a:pt x="94721" y="20531"/>
                  </a:lnTo>
                  <a:lnTo>
                    <a:pt x="95429" y="20086"/>
                  </a:lnTo>
                  <a:lnTo>
                    <a:pt x="94756" y="19721"/>
                  </a:lnTo>
                  <a:lnTo>
                    <a:pt x="94276" y="19002"/>
                  </a:lnTo>
                  <a:lnTo>
                    <a:pt x="94858" y="18979"/>
                  </a:lnTo>
                  <a:lnTo>
                    <a:pt x="93580" y="17746"/>
                  </a:lnTo>
                  <a:lnTo>
                    <a:pt x="92622" y="17552"/>
                  </a:lnTo>
                  <a:lnTo>
                    <a:pt x="92211" y="17210"/>
                  </a:lnTo>
                  <a:lnTo>
                    <a:pt x="92051" y="16411"/>
                  </a:lnTo>
                  <a:lnTo>
                    <a:pt x="91606" y="15852"/>
                  </a:lnTo>
                  <a:lnTo>
                    <a:pt x="92610" y="15966"/>
                  </a:lnTo>
                  <a:lnTo>
                    <a:pt x="92793" y="15612"/>
                  </a:lnTo>
                  <a:lnTo>
                    <a:pt x="93466" y="15920"/>
                  </a:lnTo>
                  <a:lnTo>
                    <a:pt x="94333" y="15270"/>
                  </a:lnTo>
                  <a:lnTo>
                    <a:pt x="95954" y="15840"/>
                  </a:lnTo>
                  <a:lnTo>
                    <a:pt x="95714" y="15464"/>
                  </a:lnTo>
                  <a:lnTo>
                    <a:pt x="96000" y="14950"/>
                  </a:lnTo>
                  <a:lnTo>
                    <a:pt x="96216" y="14380"/>
                  </a:lnTo>
                  <a:lnTo>
                    <a:pt x="96662" y="14288"/>
                  </a:lnTo>
                  <a:lnTo>
                    <a:pt x="97586" y="13672"/>
                  </a:lnTo>
                  <a:lnTo>
                    <a:pt x="98978" y="13843"/>
                  </a:lnTo>
                  <a:lnTo>
                    <a:pt x="98853" y="13626"/>
                  </a:lnTo>
                  <a:lnTo>
                    <a:pt x="98316" y="13296"/>
                  </a:lnTo>
                  <a:lnTo>
                    <a:pt x="97723" y="13067"/>
                  </a:lnTo>
                  <a:lnTo>
                    <a:pt x="96433" y="12417"/>
                  </a:lnTo>
                  <a:lnTo>
                    <a:pt x="95269" y="11983"/>
                  </a:lnTo>
                  <a:lnTo>
                    <a:pt x="96148" y="12040"/>
                  </a:lnTo>
                  <a:lnTo>
                    <a:pt x="96433" y="11686"/>
                  </a:lnTo>
                  <a:lnTo>
                    <a:pt x="96433" y="11686"/>
                  </a:lnTo>
                  <a:lnTo>
                    <a:pt x="91731" y="8559"/>
                  </a:lnTo>
                  <a:lnTo>
                    <a:pt x="90396" y="8228"/>
                  </a:lnTo>
                  <a:lnTo>
                    <a:pt x="88159" y="7863"/>
                  </a:lnTo>
                  <a:lnTo>
                    <a:pt x="87030" y="7909"/>
                  </a:lnTo>
                  <a:lnTo>
                    <a:pt x="84861" y="7704"/>
                  </a:lnTo>
                  <a:lnTo>
                    <a:pt x="85112" y="8034"/>
                  </a:lnTo>
                  <a:lnTo>
                    <a:pt x="86334" y="8525"/>
                  </a:lnTo>
                  <a:lnTo>
                    <a:pt x="85968" y="8776"/>
                  </a:lnTo>
                  <a:lnTo>
                    <a:pt x="83948" y="8092"/>
                  </a:lnTo>
                  <a:lnTo>
                    <a:pt x="82978" y="8171"/>
                  </a:lnTo>
                  <a:lnTo>
                    <a:pt x="81666" y="8023"/>
                  </a:lnTo>
                  <a:lnTo>
                    <a:pt x="80662" y="8046"/>
                  </a:lnTo>
                  <a:lnTo>
                    <a:pt x="80114" y="8206"/>
                  </a:lnTo>
                  <a:lnTo>
                    <a:pt x="79087" y="7977"/>
                  </a:lnTo>
                  <a:lnTo>
                    <a:pt x="78356" y="7430"/>
                  </a:lnTo>
                  <a:lnTo>
                    <a:pt x="77432" y="7122"/>
                  </a:lnTo>
                  <a:lnTo>
                    <a:pt x="76120" y="6996"/>
                  </a:lnTo>
                  <a:lnTo>
                    <a:pt x="74020" y="7133"/>
                  </a:lnTo>
                  <a:lnTo>
                    <a:pt x="71726" y="6562"/>
                  </a:lnTo>
                  <a:lnTo>
                    <a:pt x="70608" y="6140"/>
                  </a:lnTo>
                  <a:lnTo>
                    <a:pt x="64890" y="5649"/>
                  </a:lnTo>
                  <a:lnTo>
                    <a:pt x="64593" y="5969"/>
                  </a:lnTo>
                  <a:lnTo>
                    <a:pt x="65917" y="6654"/>
                  </a:lnTo>
                  <a:lnTo>
                    <a:pt x="64844" y="6551"/>
                  </a:lnTo>
                  <a:lnTo>
                    <a:pt x="64707" y="6768"/>
                  </a:lnTo>
                  <a:lnTo>
                    <a:pt x="63315" y="6539"/>
                  </a:lnTo>
                  <a:lnTo>
                    <a:pt x="62608" y="6734"/>
                  </a:lnTo>
                  <a:lnTo>
                    <a:pt x="61284" y="6391"/>
                  </a:lnTo>
                  <a:lnTo>
                    <a:pt x="61706" y="7179"/>
                  </a:lnTo>
                  <a:lnTo>
                    <a:pt x="60439" y="6882"/>
                  </a:lnTo>
                  <a:lnTo>
                    <a:pt x="59013" y="6300"/>
                  </a:lnTo>
                  <a:lnTo>
                    <a:pt x="58956" y="5980"/>
                  </a:lnTo>
                  <a:lnTo>
                    <a:pt x="58100" y="5512"/>
                  </a:lnTo>
                  <a:lnTo>
                    <a:pt x="56696" y="5136"/>
                  </a:lnTo>
                  <a:lnTo>
                    <a:pt x="55829" y="5136"/>
                  </a:lnTo>
                  <a:lnTo>
                    <a:pt x="54505" y="5010"/>
                  </a:lnTo>
                  <a:lnTo>
                    <a:pt x="55178" y="5569"/>
                  </a:lnTo>
                  <a:lnTo>
                    <a:pt x="52725" y="5455"/>
                  </a:lnTo>
                  <a:lnTo>
                    <a:pt x="52165" y="5124"/>
                  </a:lnTo>
                  <a:lnTo>
                    <a:pt x="50271" y="4999"/>
                  </a:lnTo>
                  <a:lnTo>
                    <a:pt x="49506" y="5113"/>
                  </a:lnTo>
                  <a:lnTo>
                    <a:pt x="49495" y="5296"/>
                  </a:lnTo>
                  <a:lnTo>
                    <a:pt x="48673" y="4839"/>
                  </a:lnTo>
                  <a:lnTo>
                    <a:pt x="48342" y="4965"/>
                  </a:lnTo>
                  <a:lnTo>
                    <a:pt x="47315" y="4793"/>
                  </a:lnTo>
                  <a:lnTo>
                    <a:pt x="46516" y="4702"/>
                  </a:lnTo>
                  <a:lnTo>
                    <a:pt x="46676" y="4485"/>
                  </a:lnTo>
                  <a:lnTo>
                    <a:pt x="47612" y="4086"/>
                  </a:lnTo>
                  <a:lnTo>
                    <a:pt x="47943" y="3869"/>
                  </a:lnTo>
                  <a:lnTo>
                    <a:pt x="47601" y="3515"/>
                  </a:lnTo>
                  <a:lnTo>
                    <a:pt x="46813" y="3241"/>
                  </a:lnTo>
                  <a:lnTo>
                    <a:pt x="45170" y="2910"/>
                  </a:lnTo>
                  <a:lnTo>
                    <a:pt x="43629" y="2899"/>
                  </a:lnTo>
                  <a:lnTo>
                    <a:pt x="43367" y="3070"/>
                  </a:lnTo>
                  <a:close/>
                  <a:moveTo>
                    <a:pt x="19641" y="7236"/>
                  </a:moveTo>
                  <a:lnTo>
                    <a:pt x="18226" y="6619"/>
                  </a:lnTo>
                  <a:lnTo>
                    <a:pt x="17780" y="6003"/>
                  </a:lnTo>
                  <a:lnTo>
                    <a:pt x="18248" y="5307"/>
                  </a:lnTo>
                  <a:lnTo>
                    <a:pt x="18648" y="4599"/>
                  </a:lnTo>
                  <a:lnTo>
                    <a:pt x="19880" y="3926"/>
                  </a:lnTo>
                  <a:lnTo>
                    <a:pt x="21273" y="3584"/>
                  </a:lnTo>
                  <a:lnTo>
                    <a:pt x="22893" y="3241"/>
                  </a:lnTo>
                  <a:lnTo>
                    <a:pt x="23076" y="3025"/>
                  </a:lnTo>
                  <a:lnTo>
                    <a:pt x="22471" y="2751"/>
                  </a:lnTo>
                  <a:lnTo>
                    <a:pt x="21535" y="2842"/>
                  </a:lnTo>
                  <a:lnTo>
                    <a:pt x="20839" y="3093"/>
                  </a:lnTo>
                  <a:lnTo>
                    <a:pt x="19161" y="3230"/>
                  </a:lnTo>
                  <a:lnTo>
                    <a:pt x="17723" y="3664"/>
                  </a:lnTo>
                  <a:lnTo>
                    <a:pt x="16753" y="4052"/>
                  </a:lnTo>
                  <a:lnTo>
                    <a:pt x="17107" y="4371"/>
                  </a:lnTo>
                  <a:lnTo>
                    <a:pt x="16171" y="4999"/>
                  </a:lnTo>
                  <a:lnTo>
                    <a:pt x="16731" y="5090"/>
                  </a:lnTo>
                  <a:lnTo>
                    <a:pt x="15955" y="5706"/>
                  </a:lnTo>
                  <a:lnTo>
                    <a:pt x="16183" y="6106"/>
                  </a:lnTo>
                  <a:lnTo>
                    <a:pt x="15703" y="6266"/>
                  </a:lnTo>
                  <a:lnTo>
                    <a:pt x="15966" y="6665"/>
                  </a:lnTo>
                  <a:lnTo>
                    <a:pt x="17096" y="6859"/>
                  </a:lnTo>
                  <a:lnTo>
                    <a:pt x="17415" y="7190"/>
                  </a:lnTo>
                  <a:lnTo>
                    <a:pt x="19321" y="7293"/>
                  </a:lnTo>
                  <a:close/>
                  <a:moveTo>
                    <a:pt x="64434" y="3709"/>
                  </a:moveTo>
                  <a:lnTo>
                    <a:pt x="61877" y="3344"/>
                  </a:lnTo>
                  <a:lnTo>
                    <a:pt x="60416" y="3310"/>
                  </a:lnTo>
                  <a:lnTo>
                    <a:pt x="59937" y="3447"/>
                  </a:lnTo>
                  <a:lnTo>
                    <a:pt x="60416" y="3926"/>
                  </a:lnTo>
                  <a:lnTo>
                    <a:pt x="62197" y="4383"/>
                  </a:lnTo>
                  <a:lnTo>
                    <a:pt x="62836" y="4211"/>
                  </a:lnTo>
                  <a:lnTo>
                    <a:pt x="64856" y="4246"/>
                  </a:lnTo>
                  <a:close/>
                  <a:moveTo>
                    <a:pt x="68028" y="4040"/>
                  </a:moveTo>
                  <a:lnTo>
                    <a:pt x="66362" y="3858"/>
                  </a:lnTo>
                  <a:lnTo>
                    <a:pt x="65187" y="3755"/>
                  </a:lnTo>
                  <a:lnTo>
                    <a:pt x="65426" y="3983"/>
                  </a:lnTo>
                  <a:lnTo>
                    <a:pt x="66899" y="4268"/>
                  </a:lnTo>
                  <a:lnTo>
                    <a:pt x="67869" y="4326"/>
                  </a:lnTo>
                  <a:close/>
                  <a:moveTo>
                    <a:pt x="66248" y="5398"/>
                  </a:moveTo>
                  <a:lnTo>
                    <a:pt x="65883" y="5193"/>
                  </a:lnTo>
                  <a:lnTo>
                    <a:pt x="64707" y="4919"/>
                  </a:lnTo>
                  <a:lnTo>
                    <a:pt x="64114" y="4999"/>
                  </a:lnTo>
                  <a:lnTo>
                    <a:pt x="64000" y="5284"/>
                  </a:lnTo>
                  <a:lnTo>
                    <a:pt x="64160" y="5307"/>
                  </a:lnTo>
                  <a:lnTo>
                    <a:pt x="65415" y="5398"/>
                  </a:lnTo>
                  <a:close/>
                  <a:moveTo>
                    <a:pt x="89438" y="7156"/>
                  </a:moveTo>
                  <a:lnTo>
                    <a:pt x="88582" y="6642"/>
                  </a:lnTo>
                  <a:lnTo>
                    <a:pt x="88376" y="6950"/>
                  </a:lnTo>
                  <a:lnTo>
                    <a:pt x="88878" y="7179"/>
                  </a:lnTo>
                  <a:close/>
                  <a:moveTo>
                    <a:pt x="2077" y="20542"/>
                  </a:moveTo>
                  <a:lnTo>
                    <a:pt x="1997" y="20337"/>
                  </a:lnTo>
                  <a:lnTo>
                    <a:pt x="2020" y="20086"/>
                  </a:lnTo>
                  <a:lnTo>
                    <a:pt x="1712" y="19960"/>
                  </a:lnTo>
                  <a:lnTo>
                    <a:pt x="993" y="19800"/>
                  </a:lnTo>
                  <a:lnTo>
                    <a:pt x="92" y="20086"/>
                  </a:lnTo>
                  <a:lnTo>
                    <a:pt x="0" y="20462"/>
                  </a:lnTo>
                  <a:lnTo>
                    <a:pt x="833" y="20565"/>
                  </a:lnTo>
                  <a:close/>
                  <a:moveTo>
                    <a:pt x="86197" y="23658"/>
                  </a:moveTo>
                  <a:lnTo>
                    <a:pt x="85169" y="22768"/>
                  </a:lnTo>
                  <a:lnTo>
                    <a:pt x="84451" y="21912"/>
                  </a:lnTo>
                  <a:lnTo>
                    <a:pt x="83480" y="21090"/>
                  </a:lnTo>
                  <a:lnTo>
                    <a:pt x="82773" y="20519"/>
                  </a:lnTo>
                  <a:lnTo>
                    <a:pt x="82590" y="20634"/>
                  </a:lnTo>
                  <a:lnTo>
                    <a:pt x="83218" y="21033"/>
                  </a:lnTo>
                  <a:lnTo>
                    <a:pt x="82944" y="21432"/>
                  </a:lnTo>
                  <a:lnTo>
                    <a:pt x="83914" y="22619"/>
                  </a:lnTo>
                  <a:lnTo>
                    <a:pt x="85033" y="23475"/>
                  </a:lnTo>
                  <a:lnTo>
                    <a:pt x="85946" y="24651"/>
                  </a:lnTo>
                  <a:lnTo>
                    <a:pt x="86288" y="25313"/>
                  </a:lnTo>
                  <a:lnTo>
                    <a:pt x="87075" y="26283"/>
                  </a:lnTo>
                  <a:lnTo>
                    <a:pt x="87612" y="27138"/>
                  </a:lnTo>
                  <a:lnTo>
                    <a:pt x="88274" y="27880"/>
                  </a:lnTo>
                  <a:lnTo>
                    <a:pt x="88251" y="27196"/>
                  </a:lnTo>
                  <a:lnTo>
                    <a:pt x="89187" y="27732"/>
                  </a:lnTo>
                  <a:lnTo>
                    <a:pt x="88753" y="27104"/>
                  </a:lnTo>
                  <a:lnTo>
                    <a:pt x="87395" y="26214"/>
                  </a:lnTo>
                  <a:lnTo>
                    <a:pt x="86870" y="24925"/>
                  </a:lnTo>
                  <a:lnTo>
                    <a:pt x="88137" y="2521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1" name="Google Shape;1501;p39"/>
            <p:cNvSpPr/>
            <p:nvPr/>
          </p:nvSpPr>
          <p:spPr>
            <a:xfrm>
              <a:off x="4302575" y="3138075"/>
              <a:ext cx="36525" cy="40250"/>
            </a:xfrm>
            <a:custGeom>
              <a:avLst/>
              <a:gdLst/>
              <a:ahLst/>
              <a:cxnLst/>
              <a:rect l="l" t="t" r="r" b="b"/>
              <a:pathLst>
                <a:path w="1461" h="1610" extrusionOk="0">
                  <a:moveTo>
                    <a:pt x="1130" y="0"/>
                  </a:moveTo>
                  <a:lnTo>
                    <a:pt x="662" y="263"/>
                  </a:lnTo>
                  <a:lnTo>
                    <a:pt x="457" y="183"/>
                  </a:lnTo>
                  <a:lnTo>
                    <a:pt x="228" y="434"/>
                  </a:lnTo>
                  <a:lnTo>
                    <a:pt x="206" y="982"/>
                  </a:lnTo>
                  <a:lnTo>
                    <a:pt x="91" y="1039"/>
                  </a:lnTo>
                  <a:lnTo>
                    <a:pt x="0" y="1530"/>
                  </a:lnTo>
                  <a:lnTo>
                    <a:pt x="502" y="1609"/>
                  </a:lnTo>
                  <a:lnTo>
                    <a:pt x="742" y="1096"/>
                  </a:lnTo>
                  <a:lnTo>
                    <a:pt x="1176" y="1153"/>
                  </a:lnTo>
                  <a:lnTo>
                    <a:pt x="1176" y="1153"/>
                  </a:lnTo>
                  <a:lnTo>
                    <a:pt x="1404" y="1039"/>
                  </a:lnTo>
                  <a:lnTo>
                    <a:pt x="1461" y="50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2" name="Google Shape;1502;p39"/>
            <p:cNvSpPr/>
            <p:nvPr/>
          </p:nvSpPr>
          <p:spPr>
            <a:xfrm>
              <a:off x="3386175" y="2484725"/>
              <a:ext cx="167200" cy="151225"/>
            </a:xfrm>
            <a:custGeom>
              <a:avLst/>
              <a:gdLst/>
              <a:ahLst/>
              <a:cxnLst/>
              <a:rect l="l" t="t" r="r" b="b"/>
              <a:pathLst>
                <a:path w="6688" h="6049" extrusionOk="0">
                  <a:moveTo>
                    <a:pt x="6688" y="0"/>
                  </a:moveTo>
                  <a:lnTo>
                    <a:pt x="6574" y="0"/>
                  </a:lnTo>
                  <a:lnTo>
                    <a:pt x="6574" y="0"/>
                  </a:lnTo>
                  <a:lnTo>
                    <a:pt x="6585" y="480"/>
                  </a:lnTo>
                  <a:lnTo>
                    <a:pt x="6106" y="503"/>
                  </a:lnTo>
                  <a:lnTo>
                    <a:pt x="5843" y="719"/>
                  </a:lnTo>
                  <a:lnTo>
                    <a:pt x="5489" y="719"/>
                  </a:lnTo>
                  <a:lnTo>
                    <a:pt x="5216" y="594"/>
                  </a:lnTo>
                  <a:lnTo>
                    <a:pt x="4565" y="697"/>
                  </a:lnTo>
                  <a:lnTo>
                    <a:pt x="4291" y="1404"/>
                  </a:lnTo>
                  <a:lnTo>
                    <a:pt x="4052" y="1461"/>
                  </a:lnTo>
                  <a:lnTo>
                    <a:pt x="3652" y="2625"/>
                  </a:lnTo>
                  <a:lnTo>
                    <a:pt x="2534" y="3595"/>
                  </a:lnTo>
                  <a:lnTo>
                    <a:pt x="2248" y="4851"/>
                  </a:lnTo>
                  <a:lnTo>
                    <a:pt x="1929" y="5262"/>
                  </a:lnTo>
                  <a:lnTo>
                    <a:pt x="1826" y="5592"/>
                  </a:lnTo>
                  <a:lnTo>
                    <a:pt x="57" y="5661"/>
                  </a:lnTo>
                  <a:lnTo>
                    <a:pt x="46" y="5661"/>
                  </a:lnTo>
                  <a:lnTo>
                    <a:pt x="0" y="6049"/>
                  </a:lnTo>
                  <a:lnTo>
                    <a:pt x="171" y="5729"/>
                  </a:lnTo>
                  <a:lnTo>
                    <a:pt x="3253" y="5741"/>
                  </a:lnTo>
                  <a:lnTo>
                    <a:pt x="3127" y="4428"/>
                  </a:lnTo>
                  <a:lnTo>
                    <a:pt x="3321" y="3961"/>
                  </a:lnTo>
                  <a:lnTo>
                    <a:pt x="4063" y="3892"/>
                  </a:lnTo>
                  <a:lnTo>
                    <a:pt x="4097" y="1564"/>
                  </a:lnTo>
                  <a:lnTo>
                    <a:pt x="6642" y="1610"/>
                  </a:lnTo>
                  <a:lnTo>
                    <a:pt x="6676" y="229"/>
                  </a:lnTo>
                  <a:lnTo>
                    <a:pt x="6688" y="5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3" name="Google Shape;1503;p39"/>
            <p:cNvSpPr/>
            <p:nvPr/>
          </p:nvSpPr>
          <p:spPr>
            <a:xfrm>
              <a:off x="4391300" y="2382575"/>
              <a:ext cx="421975" cy="358950"/>
            </a:xfrm>
            <a:custGeom>
              <a:avLst/>
              <a:gdLst/>
              <a:ahLst/>
              <a:cxnLst/>
              <a:rect l="l" t="t" r="r" b="b"/>
              <a:pathLst>
                <a:path w="16879" h="14358" extrusionOk="0">
                  <a:moveTo>
                    <a:pt x="9153" y="2774"/>
                  </a:moveTo>
                  <a:lnTo>
                    <a:pt x="7692" y="2694"/>
                  </a:lnTo>
                  <a:lnTo>
                    <a:pt x="5318" y="891"/>
                  </a:lnTo>
                  <a:lnTo>
                    <a:pt x="4097" y="241"/>
                  </a:lnTo>
                  <a:lnTo>
                    <a:pt x="3139" y="1"/>
                  </a:lnTo>
                  <a:lnTo>
                    <a:pt x="3013" y="149"/>
                  </a:lnTo>
                  <a:lnTo>
                    <a:pt x="1530" y="583"/>
                  </a:lnTo>
                  <a:lnTo>
                    <a:pt x="2397" y="1496"/>
                  </a:lnTo>
                  <a:lnTo>
                    <a:pt x="2157" y="1644"/>
                  </a:lnTo>
                  <a:lnTo>
                    <a:pt x="2055" y="1952"/>
                  </a:lnTo>
                  <a:lnTo>
                    <a:pt x="1484" y="2067"/>
                  </a:lnTo>
                  <a:lnTo>
                    <a:pt x="1336" y="2397"/>
                  </a:lnTo>
                  <a:lnTo>
                    <a:pt x="1027" y="2683"/>
                  </a:lnTo>
                  <a:lnTo>
                    <a:pt x="160" y="2546"/>
                  </a:lnTo>
                  <a:lnTo>
                    <a:pt x="92" y="2900"/>
                  </a:lnTo>
                  <a:lnTo>
                    <a:pt x="92" y="3208"/>
                  </a:lnTo>
                  <a:lnTo>
                    <a:pt x="0" y="3710"/>
                  </a:lnTo>
                  <a:lnTo>
                    <a:pt x="388" y="3710"/>
                  </a:lnTo>
                  <a:lnTo>
                    <a:pt x="845" y="4338"/>
                  </a:lnTo>
                  <a:lnTo>
                    <a:pt x="1381" y="5068"/>
                  </a:lnTo>
                  <a:lnTo>
                    <a:pt x="1735" y="5741"/>
                  </a:lnTo>
                  <a:lnTo>
                    <a:pt x="1975" y="5947"/>
                  </a:lnTo>
                  <a:lnTo>
                    <a:pt x="2214" y="6426"/>
                  </a:lnTo>
                  <a:lnTo>
                    <a:pt x="2192" y="6620"/>
                  </a:lnTo>
                  <a:lnTo>
                    <a:pt x="2488" y="7145"/>
                  </a:lnTo>
                  <a:lnTo>
                    <a:pt x="2922" y="7339"/>
                  </a:lnTo>
                  <a:lnTo>
                    <a:pt x="3321" y="7693"/>
                  </a:lnTo>
                  <a:lnTo>
                    <a:pt x="3823" y="8686"/>
                  </a:lnTo>
                  <a:lnTo>
                    <a:pt x="3823" y="9233"/>
                  </a:lnTo>
                  <a:lnTo>
                    <a:pt x="3960" y="9861"/>
                  </a:lnTo>
                  <a:lnTo>
                    <a:pt x="4531" y="10728"/>
                  </a:lnTo>
                  <a:lnTo>
                    <a:pt x="4885" y="10877"/>
                  </a:lnTo>
                  <a:lnTo>
                    <a:pt x="5467" y="11504"/>
                  </a:lnTo>
                  <a:lnTo>
                    <a:pt x="5741" y="12246"/>
                  </a:lnTo>
                  <a:lnTo>
                    <a:pt x="6197" y="12999"/>
                  </a:lnTo>
                  <a:lnTo>
                    <a:pt x="6631" y="13330"/>
                  </a:lnTo>
                  <a:lnTo>
                    <a:pt x="6711" y="13684"/>
                  </a:lnTo>
                  <a:lnTo>
                    <a:pt x="6962" y="13958"/>
                  </a:lnTo>
                  <a:lnTo>
                    <a:pt x="7099" y="14357"/>
                  </a:lnTo>
                  <a:lnTo>
                    <a:pt x="7418" y="14049"/>
                  </a:lnTo>
                  <a:lnTo>
                    <a:pt x="7327" y="13673"/>
                  </a:lnTo>
                  <a:lnTo>
                    <a:pt x="7498" y="13228"/>
                  </a:lnTo>
                  <a:lnTo>
                    <a:pt x="7841" y="13467"/>
                  </a:lnTo>
                  <a:lnTo>
                    <a:pt x="8057" y="13376"/>
                  </a:lnTo>
                  <a:lnTo>
                    <a:pt x="8970" y="13353"/>
                  </a:lnTo>
                  <a:lnTo>
                    <a:pt x="9107" y="13456"/>
                  </a:lnTo>
                  <a:lnTo>
                    <a:pt x="9883" y="13536"/>
                  </a:lnTo>
                  <a:lnTo>
                    <a:pt x="10180" y="13490"/>
                  </a:lnTo>
                  <a:lnTo>
                    <a:pt x="10408" y="13798"/>
                  </a:lnTo>
                  <a:lnTo>
                    <a:pt x="10762" y="13650"/>
                  </a:lnTo>
                  <a:lnTo>
                    <a:pt x="11264" y="12703"/>
                  </a:lnTo>
                  <a:lnTo>
                    <a:pt x="11972" y="12280"/>
                  </a:lnTo>
                  <a:lnTo>
                    <a:pt x="14220" y="11938"/>
                  </a:lnTo>
                  <a:lnTo>
                    <a:pt x="16514" y="11025"/>
                  </a:lnTo>
                  <a:lnTo>
                    <a:pt x="16879" y="9222"/>
                  </a:lnTo>
                  <a:lnTo>
                    <a:pt x="16468" y="8571"/>
                  </a:lnTo>
                  <a:lnTo>
                    <a:pt x="16320" y="8765"/>
                  </a:lnTo>
                  <a:lnTo>
                    <a:pt x="13923" y="8309"/>
                  </a:lnTo>
                  <a:lnTo>
                    <a:pt x="13558" y="7396"/>
                  </a:lnTo>
                  <a:lnTo>
                    <a:pt x="13501" y="7179"/>
                  </a:lnTo>
                  <a:lnTo>
                    <a:pt x="13330" y="6837"/>
                  </a:lnTo>
                  <a:lnTo>
                    <a:pt x="13113" y="6894"/>
                  </a:lnTo>
                  <a:lnTo>
                    <a:pt x="12862" y="6723"/>
                  </a:lnTo>
                  <a:lnTo>
                    <a:pt x="12714" y="6494"/>
                  </a:lnTo>
                  <a:lnTo>
                    <a:pt x="12588" y="6198"/>
                  </a:lnTo>
                  <a:lnTo>
                    <a:pt x="12348" y="5935"/>
                  </a:lnTo>
                  <a:lnTo>
                    <a:pt x="12200" y="5639"/>
                  </a:lnTo>
                  <a:lnTo>
                    <a:pt x="12257" y="5342"/>
                  </a:lnTo>
                  <a:lnTo>
                    <a:pt x="12177" y="4954"/>
                  </a:lnTo>
                  <a:lnTo>
                    <a:pt x="11607" y="4577"/>
                  </a:lnTo>
                  <a:lnTo>
                    <a:pt x="11435" y="4258"/>
                  </a:lnTo>
                  <a:lnTo>
                    <a:pt x="11013" y="4052"/>
                  </a:lnTo>
                  <a:lnTo>
                    <a:pt x="10637" y="3265"/>
                  </a:lnTo>
                  <a:lnTo>
                    <a:pt x="10089" y="3299"/>
                  </a:lnTo>
                  <a:lnTo>
                    <a:pt x="9849" y="285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4" name="Google Shape;1504;p39"/>
            <p:cNvSpPr/>
            <p:nvPr/>
          </p:nvSpPr>
          <p:spPr>
            <a:xfrm>
              <a:off x="4157925" y="2613100"/>
              <a:ext cx="321850" cy="303325"/>
            </a:xfrm>
            <a:custGeom>
              <a:avLst/>
              <a:gdLst/>
              <a:ahLst/>
              <a:cxnLst/>
              <a:rect l="l" t="t" r="r" b="b"/>
              <a:pathLst>
                <a:path w="12874" h="12133" extrusionOk="0">
                  <a:moveTo>
                    <a:pt x="11652" y="5171"/>
                  </a:moveTo>
                  <a:lnTo>
                    <a:pt x="11709" y="4577"/>
                  </a:lnTo>
                  <a:lnTo>
                    <a:pt x="11937" y="4292"/>
                  </a:lnTo>
                  <a:lnTo>
                    <a:pt x="12508" y="4144"/>
                  </a:lnTo>
                  <a:lnTo>
                    <a:pt x="12873" y="3630"/>
                  </a:lnTo>
                  <a:lnTo>
                    <a:pt x="12439" y="3288"/>
                  </a:lnTo>
                  <a:lnTo>
                    <a:pt x="12120" y="3059"/>
                  </a:lnTo>
                  <a:lnTo>
                    <a:pt x="11766" y="1975"/>
                  </a:lnTo>
                  <a:lnTo>
                    <a:pt x="11606" y="1051"/>
                  </a:lnTo>
                  <a:lnTo>
                    <a:pt x="11766" y="880"/>
                  </a:lnTo>
                  <a:lnTo>
                    <a:pt x="11469" y="1"/>
                  </a:lnTo>
                  <a:lnTo>
                    <a:pt x="8354" y="1"/>
                  </a:lnTo>
                  <a:lnTo>
                    <a:pt x="5307" y="1"/>
                  </a:lnTo>
                  <a:lnTo>
                    <a:pt x="2157" y="1"/>
                  </a:lnTo>
                  <a:lnTo>
                    <a:pt x="2226" y="1804"/>
                  </a:lnTo>
                  <a:lnTo>
                    <a:pt x="1324" y="1804"/>
                  </a:lnTo>
                  <a:lnTo>
                    <a:pt x="1324" y="2192"/>
                  </a:lnTo>
                  <a:lnTo>
                    <a:pt x="1484" y="5787"/>
                  </a:lnTo>
                  <a:lnTo>
                    <a:pt x="799" y="5730"/>
                  </a:lnTo>
                  <a:lnTo>
                    <a:pt x="457" y="6403"/>
                  </a:lnTo>
                  <a:lnTo>
                    <a:pt x="251" y="6951"/>
                  </a:lnTo>
                  <a:lnTo>
                    <a:pt x="422" y="7168"/>
                  </a:lnTo>
                  <a:lnTo>
                    <a:pt x="171" y="7442"/>
                  </a:lnTo>
                  <a:lnTo>
                    <a:pt x="274" y="7830"/>
                  </a:lnTo>
                  <a:lnTo>
                    <a:pt x="69" y="8195"/>
                  </a:lnTo>
                  <a:lnTo>
                    <a:pt x="0" y="8537"/>
                  </a:lnTo>
                  <a:lnTo>
                    <a:pt x="285" y="8480"/>
                  </a:lnTo>
                  <a:lnTo>
                    <a:pt x="457" y="8834"/>
                  </a:lnTo>
                  <a:lnTo>
                    <a:pt x="468" y="9370"/>
                  </a:lnTo>
                  <a:lnTo>
                    <a:pt x="765" y="9621"/>
                  </a:lnTo>
                  <a:lnTo>
                    <a:pt x="765" y="9850"/>
                  </a:lnTo>
                  <a:lnTo>
                    <a:pt x="868" y="10238"/>
                  </a:lnTo>
                  <a:lnTo>
                    <a:pt x="1335" y="10808"/>
                  </a:lnTo>
                  <a:lnTo>
                    <a:pt x="1335" y="11185"/>
                  </a:lnTo>
                  <a:lnTo>
                    <a:pt x="1221" y="11550"/>
                  </a:lnTo>
                  <a:lnTo>
                    <a:pt x="1267" y="11835"/>
                  </a:lnTo>
                  <a:lnTo>
                    <a:pt x="1552" y="12086"/>
                  </a:lnTo>
                  <a:lnTo>
                    <a:pt x="1621" y="12132"/>
                  </a:lnTo>
                  <a:lnTo>
                    <a:pt x="1860" y="12029"/>
                  </a:lnTo>
                  <a:lnTo>
                    <a:pt x="2134" y="11858"/>
                  </a:lnTo>
                  <a:lnTo>
                    <a:pt x="2317" y="11048"/>
                  </a:lnTo>
                  <a:lnTo>
                    <a:pt x="2534" y="10637"/>
                  </a:lnTo>
                  <a:lnTo>
                    <a:pt x="3104" y="10512"/>
                  </a:lnTo>
                  <a:lnTo>
                    <a:pt x="3253" y="10763"/>
                  </a:lnTo>
                  <a:lnTo>
                    <a:pt x="3675" y="11288"/>
                  </a:lnTo>
                  <a:lnTo>
                    <a:pt x="3892" y="11368"/>
                  </a:lnTo>
                  <a:lnTo>
                    <a:pt x="4177" y="11208"/>
                  </a:lnTo>
                  <a:lnTo>
                    <a:pt x="4759" y="11253"/>
                  </a:lnTo>
                  <a:lnTo>
                    <a:pt x="4873" y="11436"/>
                  </a:lnTo>
                  <a:lnTo>
                    <a:pt x="5661" y="11436"/>
                  </a:lnTo>
                  <a:lnTo>
                    <a:pt x="5683" y="11253"/>
                  </a:lnTo>
                  <a:lnTo>
                    <a:pt x="6106" y="11082"/>
                  </a:lnTo>
                  <a:lnTo>
                    <a:pt x="6174" y="10808"/>
                  </a:lnTo>
                  <a:lnTo>
                    <a:pt x="6471" y="10626"/>
                  </a:lnTo>
                  <a:lnTo>
                    <a:pt x="7156" y="11151"/>
                  </a:lnTo>
                  <a:lnTo>
                    <a:pt x="7555" y="11048"/>
                  </a:lnTo>
                  <a:lnTo>
                    <a:pt x="7943" y="10409"/>
                  </a:lnTo>
                  <a:lnTo>
                    <a:pt x="8365" y="9907"/>
                  </a:lnTo>
                  <a:lnTo>
                    <a:pt x="8285" y="9348"/>
                  </a:lnTo>
                  <a:lnTo>
                    <a:pt x="8080" y="9096"/>
                  </a:lnTo>
                  <a:lnTo>
                    <a:pt x="8571" y="9051"/>
                  </a:lnTo>
                  <a:lnTo>
                    <a:pt x="8616" y="8834"/>
                  </a:lnTo>
                  <a:lnTo>
                    <a:pt x="8982" y="8914"/>
                  </a:lnTo>
                  <a:lnTo>
                    <a:pt x="8913" y="9576"/>
                  </a:lnTo>
                  <a:lnTo>
                    <a:pt x="9027" y="10238"/>
                  </a:lnTo>
                  <a:lnTo>
                    <a:pt x="9438" y="10591"/>
                  </a:lnTo>
                  <a:lnTo>
                    <a:pt x="9541" y="10911"/>
                  </a:lnTo>
                  <a:lnTo>
                    <a:pt x="9541" y="11345"/>
                  </a:lnTo>
                  <a:lnTo>
                    <a:pt x="9655" y="11368"/>
                  </a:lnTo>
                  <a:lnTo>
                    <a:pt x="9655" y="11265"/>
                  </a:lnTo>
                  <a:lnTo>
                    <a:pt x="9849" y="10306"/>
                  </a:lnTo>
                  <a:lnTo>
                    <a:pt x="10226" y="10055"/>
                  </a:lnTo>
                  <a:lnTo>
                    <a:pt x="10294" y="9679"/>
                  </a:lnTo>
                  <a:lnTo>
                    <a:pt x="10625" y="8994"/>
                  </a:lnTo>
                  <a:lnTo>
                    <a:pt x="11081" y="8537"/>
                  </a:lnTo>
                  <a:lnTo>
                    <a:pt x="11378" y="7659"/>
                  </a:lnTo>
                  <a:lnTo>
                    <a:pt x="11481" y="6871"/>
                  </a:lnTo>
                  <a:lnTo>
                    <a:pt x="11378" y="651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5" name="Google Shape;1505;p39"/>
            <p:cNvSpPr/>
            <p:nvPr/>
          </p:nvSpPr>
          <p:spPr>
            <a:xfrm>
              <a:off x="4198425" y="2834225"/>
              <a:ext cx="229425" cy="198300"/>
            </a:xfrm>
            <a:custGeom>
              <a:avLst/>
              <a:gdLst/>
              <a:ahLst/>
              <a:cxnLst/>
              <a:rect l="l" t="t" r="r" b="b"/>
              <a:pathLst>
                <a:path w="9177" h="7932" extrusionOk="0">
                  <a:moveTo>
                    <a:pt x="7921" y="2066"/>
                  </a:moveTo>
                  <a:lnTo>
                    <a:pt x="7818" y="1746"/>
                  </a:lnTo>
                  <a:lnTo>
                    <a:pt x="7407" y="1393"/>
                  </a:lnTo>
                  <a:lnTo>
                    <a:pt x="7293" y="742"/>
                  </a:lnTo>
                  <a:lnTo>
                    <a:pt x="7362" y="69"/>
                  </a:lnTo>
                  <a:lnTo>
                    <a:pt x="6996" y="0"/>
                  </a:lnTo>
                  <a:lnTo>
                    <a:pt x="6951" y="206"/>
                  </a:lnTo>
                  <a:lnTo>
                    <a:pt x="6471" y="251"/>
                  </a:lnTo>
                  <a:lnTo>
                    <a:pt x="6665" y="514"/>
                  </a:lnTo>
                  <a:lnTo>
                    <a:pt x="6757" y="1062"/>
                  </a:lnTo>
                  <a:lnTo>
                    <a:pt x="6323" y="1564"/>
                  </a:lnTo>
                  <a:lnTo>
                    <a:pt x="5935" y="2203"/>
                  </a:lnTo>
                  <a:lnTo>
                    <a:pt x="5536" y="2306"/>
                  </a:lnTo>
                  <a:lnTo>
                    <a:pt x="4851" y="1781"/>
                  </a:lnTo>
                  <a:lnTo>
                    <a:pt x="4554" y="1963"/>
                  </a:lnTo>
                  <a:lnTo>
                    <a:pt x="4486" y="2237"/>
                  </a:lnTo>
                  <a:lnTo>
                    <a:pt x="4075" y="2408"/>
                  </a:lnTo>
                  <a:lnTo>
                    <a:pt x="4041" y="2591"/>
                  </a:lnTo>
                  <a:lnTo>
                    <a:pt x="3253" y="2591"/>
                  </a:lnTo>
                  <a:lnTo>
                    <a:pt x="3139" y="2408"/>
                  </a:lnTo>
                  <a:lnTo>
                    <a:pt x="2557" y="2363"/>
                  </a:lnTo>
                  <a:lnTo>
                    <a:pt x="2272" y="2523"/>
                  </a:lnTo>
                  <a:lnTo>
                    <a:pt x="2055" y="2454"/>
                  </a:lnTo>
                  <a:lnTo>
                    <a:pt x="1633" y="1918"/>
                  </a:lnTo>
                  <a:lnTo>
                    <a:pt x="1484" y="1667"/>
                  </a:lnTo>
                  <a:lnTo>
                    <a:pt x="914" y="1792"/>
                  </a:lnTo>
                  <a:lnTo>
                    <a:pt x="708" y="2203"/>
                  </a:lnTo>
                  <a:lnTo>
                    <a:pt x="514" y="3025"/>
                  </a:lnTo>
                  <a:lnTo>
                    <a:pt x="252" y="3196"/>
                  </a:lnTo>
                  <a:lnTo>
                    <a:pt x="1" y="3287"/>
                  </a:lnTo>
                  <a:lnTo>
                    <a:pt x="548" y="3652"/>
                  </a:lnTo>
                  <a:lnTo>
                    <a:pt x="982" y="4017"/>
                  </a:lnTo>
                  <a:lnTo>
                    <a:pt x="1005" y="4303"/>
                  </a:lnTo>
                  <a:lnTo>
                    <a:pt x="1541" y="4794"/>
                  </a:lnTo>
                  <a:lnTo>
                    <a:pt x="1884" y="5170"/>
                  </a:lnTo>
                  <a:lnTo>
                    <a:pt x="2101" y="5718"/>
                  </a:lnTo>
                  <a:lnTo>
                    <a:pt x="2694" y="6072"/>
                  </a:lnTo>
                  <a:lnTo>
                    <a:pt x="2831" y="6368"/>
                  </a:lnTo>
                  <a:lnTo>
                    <a:pt x="3333" y="7110"/>
                  </a:lnTo>
                  <a:lnTo>
                    <a:pt x="3687" y="7224"/>
                  </a:lnTo>
                  <a:lnTo>
                    <a:pt x="3904" y="7076"/>
                  </a:lnTo>
                  <a:lnTo>
                    <a:pt x="4269" y="7133"/>
                  </a:lnTo>
                  <a:lnTo>
                    <a:pt x="4714" y="6939"/>
                  </a:lnTo>
                  <a:lnTo>
                    <a:pt x="4908" y="7327"/>
                  </a:lnTo>
                  <a:lnTo>
                    <a:pt x="5627" y="7932"/>
                  </a:lnTo>
                  <a:lnTo>
                    <a:pt x="5627" y="7932"/>
                  </a:lnTo>
                  <a:lnTo>
                    <a:pt x="5946" y="7681"/>
                  </a:lnTo>
                  <a:lnTo>
                    <a:pt x="6449" y="7886"/>
                  </a:lnTo>
                  <a:lnTo>
                    <a:pt x="7088" y="7669"/>
                  </a:lnTo>
                  <a:lnTo>
                    <a:pt x="7658" y="7681"/>
                  </a:lnTo>
                  <a:lnTo>
                    <a:pt x="8149" y="7259"/>
                  </a:lnTo>
                  <a:lnTo>
                    <a:pt x="8640" y="6711"/>
                  </a:lnTo>
                  <a:lnTo>
                    <a:pt x="9176" y="6117"/>
                  </a:lnTo>
                  <a:lnTo>
                    <a:pt x="8674" y="5136"/>
                  </a:lnTo>
                  <a:lnTo>
                    <a:pt x="8309" y="4919"/>
                  </a:lnTo>
                  <a:lnTo>
                    <a:pt x="8160" y="4565"/>
                  </a:lnTo>
                  <a:lnTo>
                    <a:pt x="7750" y="4120"/>
                  </a:lnTo>
                  <a:lnTo>
                    <a:pt x="7259" y="4052"/>
                  </a:lnTo>
                  <a:lnTo>
                    <a:pt x="7521" y="3538"/>
                  </a:lnTo>
                  <a:lnTo>
                    <a:pt x="7944" y="3515"/>
                  </a:lnTo>
                  <a:lnTo>
                    <a:pt x="8058" y="3230"/>
                  </a:lnTo>
                  <a:lnTo>
                    <a:pt x="8035" y="2523"/>
                  </a:lnTo>
                  <a:lnTo>
                    <a:pt x="7921" y="251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6" name="Google Shape;1506;p39"/>
            <p:cNvSpPr/>
            <p:nvPr/>
          </p:nvSpPr>
          <p:spPr>
            <a:xfrm>
              <a:off x="3371325" y="2735800"/>
              <a:ext cx="121850" cy="96450"/>
            </a:xfrm>
            <a:custGeom>
              <a:avLst/>
              <a:gdLst/>
              <a:ahLst/>
              <a:cxnLst/>
              <a:rect l="l" t="t" r="r" b="b"/>
              <a:pathLst>
                <a:path w="4874" h="3858" extrusionOk="0">
                  <a:moveTo>
                    <a:pt x="4326" y="1792"/>
                  </a:moveTo>
                  <a:lnTo>
                    <a:pt x="3812" y="1164"/>
                  </a:lnTo>
                  <a:lnTo>
                    <a:pt x="3356" y="491"/>
                  </a:lnTo>
                  <a:lnTo>
                    <a:pt x="2831" y="251"/>
                  </a:lnTo>
                  <a:lnTo>
                    <a:pt x="2454" y="0"/>
                  </a:lnTo>
                  <a:lnTo>
                    <a:pt x="2021" y="0"/>
                  </a:lnTo>
                  <a:lnTo>
                    <a:pt x="1621" y="194"/>
                  </a:lnTo>
                  <a:lnTo>
                    <a:pt x="1233" y="126"/>
                  </a:lnTo>
                  <a:lnTo>
                    <a:pt x="948" y="411"/>
                  </a:lnTo>
                  <a:lnTo>
                    <a:pt x="765" y="879"/>
                  </a:lnTo>
                  <a:lnTo>
                    <a:pt x="366" y="1507"/>
                  </a:lnTo>
                  <a:lnTo>
                    <a:pt x="1" y="1678"/>
                  </a:lnTo>
                  <a:lnTo>
                    <a:pt x="389" y="2009"/>
                  </a:lnTo>
                  <a:lnTo>
                    <a:pt x="708" y="2716"/>
                  </a:lnTo>
                  <a:lnTo>
                    <a:pt x="1576" y="2693"/>
                  </a:lnTo>
                  <a:lnTo>
                    <a:pt x="1758" y="2477"/>
                  </a:lnTo>
                  <a:lnTo>
                    <a:pt x="2021" y="2465"/>
                  </a:lnTo>
                  <a:lnTo>
                    <a:pt x="2317" y="2682"/>
                  </a:lnTo>
                  <a:lnTo>
                    <a:pt x="2568" y="2693"/>
                  </a:lnTo>
                  <a:lnTo>
                    <a:pt x="2831" y="2534"/>
                  </a:lnTo>
                  <a:lnTo>
                    <a:pt x="2991" y="2796"/>
                  </a:lnTo>
                  <a:lnTo>
                    <a:pt x="2648" y="3002"/>
                  </a:lnTo>
                  <a:lnTo>
                    <a:pt x="2306" y="2990"/>
                  </a:lnTo>
                  <a:lnTo>
                    <a:pt x="1964" y="2796"/>
                  </a:lnTo>
                  <a:lnTo>
                    <a:pt x="1667" y="3002"/>
                  </a:lnTo>
                  <a:lnTo>
                    <a:pt x="1519" y="3002"/>
                  </a:lnTo>
                  <a:lnTo>
                    <a:pt x="1325" y="3139"/>
                  </a:lnTo>
                  <a:lnTo>
                    <a:pt x="606" y="3116"/>
                  </a:lnTo>
                  <a:lnTo>
                    <a:pt x="720" y="3812"/>
                  </a:lnTo>
                  <a:lnTo>
                    <a:pt x="1142" y="3664"/>
                  </a:lnTo>
                  <a:lnTo>
                    <a:pt x="1404" y="3686"/>
                  </a:lnTo>
                  <a:lnTo>
                    <a:pt x="1621" y="3584"/>
                  </a:lnTo>
                  <a:lnTo>
                    <a:pt x="3082" y="3629"/>
                  </a:lnTo>
                  <a:lnTo>
                    <a:pt x="3470" y="3641"/>
                  </a:lnTo>
                  <a:lnTo>
                    <a:pt x="4041" y="3858"/>
                  </a:lnTo>
                  <a:lnTo>
                    <a:pt x="4223" y="3846"/>
                  </a:lnTo>
                  <a:lnTo>
                    <a:pt x="4280" y="3743"/>
                  </a:lnTo>
                  <a:lnTo>
                    <a:pt x="4714" y="3812"/>
                  </a:lnTo>
                  <a:lnTo>
                    <a:pt x="4828" y="3755"/>
                  </a:lnTo>
                  <a:lnTo>
                    <a:pt x="4874" y="3470"/>
                  </a:lnTo>
                  <a:lnTo>
                    <a:pt x="4817" y="3139"/>
                  </a:lnTo>
                  <a:lnTo>
                    <a:pt x="4509" y="2876"/>
                  </a:lnTo>
                  <a:lnTo>
                    <a:pt x="4360" y="235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7" name="Google Shape;1507;p39"/>
            <p:cNvSpPr/>
            <p:nvPr/>
          </p:nvSpPr>
          <p:spPr>
            <a:xfrm>
              <a:off x="3456650" y="2884150"/>
              <a:ext cx="60500" cy="74200"/>
            </a:xfrm>
            <a:custGeom>
              <a:avLst/>
              <a:gdLst/>
              <a:ahLst/>
              <a:cxnLst/>
              <a:rect l="l" t="t" r="r" b="b"/>
              <a:pathLst>
                <a:path w="2420" h="2968" extrusionOk="0">
                  <a:moveTo>
                    <a:pt x="2419" y="1496"/>
                  </a:moveTo>
                  <a:lnTo>
                    <a:pt x="2203" y="1541"/>
                  </a:lnTo>
                  <a:lnTo>
                    <a:pt x="2203" y="1210"/>
                  </a:lnTo>
                  <a:lnTo>
                    <a:pt x="2077" y="971"/>
                  </a:lnTo>
                  <a:lnTo>
                    <a:pt x="2100" y="708"/>
                  </a:lnTo>
                  <a:lnTo>
                    <a:pt x="1929" y="320"/>
                  </a:lnTo>
                  <a:lnTo>
                    <a:pt x="1712" y="1"/>
                  </a:lnTo>
                  <a:lnTo>
                    <a:pt x="1073" y="1"/>
                  </a:lnTo>
                  <a:lnTo>
                    <a:pt x="890" y="172"/>
                  </a:lnTo>
                  <a:lnTo>
                    <a:pt x="673" y="195"/>
                  </a:lnTo>
                  <a:lnTo>
                    <a:pt x="536" y="400"/>
                  </a:lnTo>
                  <a:lnTo>
                    <a:pt x="434" y="640"/>
                  </a:lnTo>
                  <a:lnTo>
                    <a:pt x="0" y="1039"/>
                  </a:lnTo>
                  <a:lnTo>
                    <a:pt x="103" y="1712"/>
                  </a:lnTo>
                  <a:lnTo>
                    <a:pt x="228" y="2032"/>
                  </a:lnTo>
                  <a:lnTo>
                    <a:pt x="650" y="2534"/>
                  </a:lnTo>
                  <a:lnTo>
                    <a:pt x="1233" y="2888"/>
                  </a:lnTo>
                  <a:lnTo>
                    <a:pt x="1449" y="2968"/>
                  </a:lnTo>
                  <a:lnTo>
                    <a:pt x="1632" y="2682"/>
                  </a:lnTo>
                  <a:lnTo>
                    <a:pt x="1678" y="2409"/>
                  </a:lnTo>
                  <a:lnTo>
                    <a:pt x="2043" y="191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8" name="Google Shape;1508;p39"/>
            <p:cNvSpPr/>
            <p:nvPr/>
          </p:nvSpPr>
          <p:spPr>
            <a:xfrm>
              <a:off x="1930550" y="2784875"/>
              <a:ext cx="47375" cy="28825"/>
            </a:xfrm>
            <a:custGeom>
              <a:avLst/>
              <a:gdLst/>
              <a:ahLst/>
              <a:cxnLst/>
              <a:rect l="l" t="t" r="r" b="b"/>
              <a:pathLst>
                <a:path w="1895" h="1153" extrusionOk="0">
                  <a:moveTo>
                    <a:pt x="1803" y="947"/>
                  </a:moveTo>
                  <a:lnTo>
                    <a:pt x="1895" y="582"/>
                  </a:lnTo>
                  <a:lnTo>
                    <a:pt x="1792" y="491"/>
                  </a:lnTo>
                  <a:lnTo>
                    <a:pt x="1632" y="411"/>
                  </a:lnTo>
                  <a:lnTo>
                    <a:pt x="1278" y="525"/>
                  </a:lnTo>
                  <a:lnTo>
                    <a:pt x="1267" y="400"/>
                  </a:lnTo>
                  <a:lnTo>
                    <a:pt x="1027" y="263"/>
                  </a:lnTo>
                  <a:lnTo>
                    <a:pt x="879" y="69"/>
                  </a:lnTo>
                  <a:lnTo>
                    <a:pt x="662" y="0"/>
                  </a:lnTo>
                  <a:lnTo>
                    <a:pt x="457" y="57"/>
                  </a:lnTo>
                  <a:lnTo>
                    <a:pt x="491" y="160"/>
                  </a:lnTo>
                  <a:lnTo>
                    <a:pt x="331" y="263"/>
                  </a:lnTo>
                  <a:lnTo>
                    <a:pt x="34" y="491"/>
                  </a:lnTo>
                  <a:lnTo>
                    <a:pt x="0" y="628"/>
                  </a:lnTo>
                  <a:lnTo>
                    <a:pt x="206" y="810"/>
                  </a:lnTo>
                  <a:lnTo>
                    <a:pt x="651" y="867"/>
                  </a:lnTo>
                  <a:lnTo>
                    <a:pt x="959" y="1061"/>
                  </a:lnTo>
                  <a:lnTo>
                    <a:pt x="1233" y="1141"/>
                  </a:lnTo>
                  <a:lnTo>
                    <a:pt x="1701" y="115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9" name="Google Shape;1509;p39"/>
            <p:cNvSpPr/>
            <p:nvPr/>
          </p:nvSpPr>
          <p:spPr>
            <a:xfrm>
              <a:off x="4057500" y="2067050"/>
              <a:ext cx="81050" cy="86175"/>
            </a:xfrm>
            <a:custGeom>
              <a:avLst/>
              <a:gdLst/>
              <a:ahLst/>
              <a:cxnLst/>
              <a:rect l="l" t="t" r="r" b="b"/>
              <a:pathLst>
                <a:path w="3242" h="3447" extrusionOk="0">
                  <a:moveTo>
                    <a:pt x="1974" y="867"/>
                  </a:moveTo>
                  <a:lnTo>
                    <a:pt x="1518" y="651"/>
                  </a:lnTo>
                  <a:lnTo>
                    <a:pt x="1404" y="388"/>
                  </a:lnTo>
                  <a:lnTo>
                    <a:pt x="993" y="23"/>
                  </a:lnTo>
                  <a:lnTo>
                    <a:pt x="536" y="0"/>
                  </a:lnTo>
                  <a:lnTo>
                    <a:pt x="0" y="228"/>
                  </a:lnTo>
                  <a:lnTo>
                    <a:pt x="0" y="228"/>
                  </a:lnTo>
                  <a:lnTo>
                    <a:pt x="217" y="571"/>
                  </a:lnTo>
                  <a:lnTo>
                    <a:pt x="457" y="822"/>
                  </a:lnTo>
                  <a:lnTo>
                    <a:pt x="217" y="1153"/>
                  </a:lnTo>
                  <a:lnTo>
                    <a:pt x="217" y="1153"/>
                  </a:lnTo>
                  <a:lnTo>
                    <a:pt x="479" y="1153"/>
                  </a:lnTo>
                  <a:lnTo>
                    <a:pt x="331" y="1541"/>
                  </a:lnTo>
                  <a:lnTo>
                    <a:pt x="719" y="1872"/>
                  </a:lnTo>
                  <a:lnTo>
                    <a:pt x="651" y="2283"/>
                  </a:lnTo>
                  <a:lnTo>
                    <a:pt x="479" y="2328"/>
                  </a:lnTo>
                  <a:lnTo>
                    <a:pt x="685" y="2477"/>
                  </a:lnTo>
                  <a:lnTo>
                    <a:pt x="799" y="2591"/>
                  </a:lnTo>
                  <a:lnTo>
                    <a:pt x="1061" y="2693"/>
                  </a:lnTo>
                  <a:lnTo>
                    <a:pt x="1347" y="2865"/>
                  </a:lnTo>
                  <a:lnTo>
                    <a:pt x="1290" y="2956"/>
                  </a:lnTo>
                  <a:lnTo>
                    <a:pt x="1461" y="2876"/>
                  </a:lnTo>
                  <a:lnTo>
                    <a:pt x="1529" y="2591"/>
                  </a:lnTo>
                  <a:lnTo>
                    <a:pt x="1655" y="2534"/>
                  </a:lnTo>
                  <a:lnTo>
                    <a:pt x="1769" y="2671"/>
                  </a:lnTo>
                  <a:lnTo>
                    <a:pt x="1917" y="2728"/>
                  </a:lnTo>
                  <a:lnTo>
                    <a:pt x="2031" y="2865"/>
                  </a:lnTo>
                  <a:lnTo>
                    <a:pt x="2146" y="2910"/>
                  </a:lnTo>
                  <a:lnTo>
                    <a:pt x="2305" y="3070"/>
                  </a:lnTo>
                  <a:lnTo>
                    <a:pt x="2419" y="3070"/>
                  </a:lnTo>
                  <a:lnTo>
                    <a:pt x="2340" y="3275"/>
                  </a:lnTo>
                  <a:lnTo>
                    <a:pt x="2271" y="3378"/>
                  </a:lnTo>
                  <a:lnTo>
                    <a:pt x="2305" y="3447"/>
                  </a:lnTo>
                  <a:lnTo>
                    <a:pt x="2545" y="3389"/>
                  </a:lnTo>
                  <a:lnTo>
                    <a:pt x="2887" y="3378"/>
                  </a:lnTo>
                  <a:lnTo>
                    <a:pt x="2990" y="3253"/>
                  </a:lnTo>
                  <a:lnTo>
                    <a:pt x="2899" y="3150"/>
                  </a:lnTo>
                  <a:lnTo>
                    <a:pt x="3001" y="2865"/>
                  </a:lnTo>
                  <a:lnTo>
                    <a:pt x="3241" y="2591"/>
                  </a:lnTo>
                  <a:lnTo>
                    <a:pt x="2842" y="2225"/>
                  </a:lnTo>
                  <a:lnTo>
                    <a:pt x="2739" y="1894"/>
                  </a:lnTo>
                  <a:lnTo>
                    <a:pt x="2899" y="1700"/>
                  </a:lnTo>
                  <a:lnTo>
                    <a:pt x="2762" y="1552"/>
                  </a:lnTo>
                  <a:lnTo>
                    <a:pt x="2910" y="1392"/>
                  </a:lnTo>
                  <a:lnTo>
                    <a:pt x="2716" y="1301"/>
                  </a:lnTo>
                  <a:lnTo>
                    <a:pt x="2511" y="1484"/>
                  </a:lnTo>
                  <a:lnTo>
                    <a:pt x="2077" y="122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0" name="Google Shape;1510;p39"/>
            <p:cNvSpPr/>
            <p:nvPr/>
          </p:nvSpPr>
          <p:spPr>
            <a:xfrm>
              <a:off x="2559075" y="2975175"/>
              <a:ext cx="82750" cy="95875"/>
            </a:xfrm>
            <a:custGeom>
              <a:avLst/>
              <a:gdLst/>
              <a:ahLst/>
              <a:cxnLst/>
              <a:rect l="l" t="t" r="r" b="b"/>
              <a:pathLst>
                <a:path w="3310" h="3835" extrusionOk="0">
                  <a:moveTo>
                    <a:pt x="2454" y="0"/>
                  </a:moveTo>
                  <a:lnTo>
                    <a:pt x="1803" y="80"/>
                  </a:lnTo>
                  <a:lnTo>
                    <a:pt x="1712" y="240"/>
                  </a:lnTo>
                  <a:lnTo>
                    <a:pt x="753" y="57"/>
                  </a:lnTo>
                  <a:lnTo>
                    <a:pt x="616" y="879"/>
                  </a:lnTo>
                  <a:lnTo>
                    <a:pt x="114" y="1107"/>
                  </a:lnTo>
                  <a:lnTo>
                    <a:pt x="160" y="1324"/>
                  </a:lnTo>
                  <a:lnTo>
                    <a:pt x="0" y="1792"/>
                  </a:lnTo>
                  <a:lnTo>
                    <a:pt x="343" y="2442"/>
                  </a:lnTo>
                  <a:lnTo>
                    <a:pt x="594" y="2465"/>
                  </a:lnTo>
                  <a:lnTo>
                    <a:pt x="696" y="2956"/>
                  </a:lnTo>
                  <a:lnTo>
                    <a:pt x="1164" y="3755"/>
                  </a:lnTo>
                  <a:lnTo>
                    <a:pt x="1609" y="3835"/>
                  </a:lnTo>
                  <a:lnTo>
                    <a:pt x="1678" y="3641"/>
                  </a:lnTo>
                  <a:lnTo>
                    <a:pt x="1552" y="3458"/>
                  </a:lnTo>
                  <a:lnTo>
                    <a:pt x="1621" y="3207"/>
                  </a:lnTo>
                  <a:lnTo>
                    <a:pt x="1952" y="3287"/>
                  </a:lnTo>
                  <a:lnTo>
                    <a:pt x="2340" y="3184"/>
                  </a:lnTo>
                  <a:lnTo>
                    <a:pt x="2796" y="3389"/>
                  </a:lnTo>
                  <a:lnTo>
                    <a:pt x="2990" y="3001"/>
                  </a:lnTo>
                  <a:lnTo>
                    <a:pt x="3082" y="2591"/>
                  </a:lnTo>
                  <a:lnTo>
                    <a:pt x="3218" y="2191"/>
                  </a:lnTo>
                  <a:lnTo>
                    <a:pt x="2922" y="1666"/>
                  </a:lnTo>
                  <a:lnTo>
                    <a:pt x="2865" y="1039"/>
                  </a:lnTo>
                  <a:lnTo>
                    <a:pt x="3310" y="25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1" name="Google Shape;1511;p39"/>
            <p:cNvSpPr/>
            <p:nvPr/>
          </p:nvSpPr>
          <p:spPr>
            <a:xfrm>
              <a:off x="4018125" y="1991425"/>
              <a:ext cx="98150" cy="40250"/>
            </a:xfrm>
            <a:custGeom>
              <a:avLst/>
              <a:gdLst/>
              <a:ahLst/>
              <a:cxnLst/>
              <a:rect l="l" t="t" r="r" b="b"/>
              <a:pathLst>
                <a:path w="3926" h="1610" extrusionOk="0">
                  <a:moveTo>
                    <a:pt x="3926" y="423"/>
                  </a:moveTo>
                  <a:lnTo>
                    <a:pt x="3218" y="92"/>
                  </a:lnTo>
                  <a:lnTo>
                    <a:pt x="2739" y="206"/>
                  </a:lnTo>
                  <a:lnTo>
                    <a:pt x="2397" y="126"/>
                  </a:lnTo>
                  <a:lnTo>
                    <a:pt x="1997" y="309"/>
                  </a:lnTo>
                  <a:lnTo>
                    <a:pt x="1609" y="1"/>
                  </a:lnTo>
                  <a:lnTo>
                    <a:pt x="1335" y="126"/>
                  </a:lnTo>
                  <a:lnTo>
                    <a:pt x="1290" y="69"/>
                  </a:lnTo>
                  <a:lnTo>
                    <a:pt x="1084" y="69"/>
                  </a:lnTo>
                  <a:lnTo>
                    <a:pt x="993" y="229"/>
                  </a:lnTo>
                  <a:lnTo>
                    <a:pt x="845" y="275"/>
                  </a:lnTo>
                  <a:lnTo>
                    <a:pt x="810" y="469"/>
                  </a:lnTo>
                  <a:lnTo>
                    <a:pt x="685" y="514"/>
                  </a:lnTo>
                  <a:lnTo>
                    <a:pt x="662" y="594"/>
                  </a:lnTo>
                  <a:lnTo>
                    <a:pt x="445" y="686"/>
                  </a:lnTo>
                  <a:lnTo>
                    <a:pt x="126" y="674"/>
                  </a:lnTo>
                  <a:lnTo>
                    <a:pt x="46" y="868"/>
                  </a:lnTo>
                  <a:lnTo>
                    <a:pt x="0" y="982"/>
                  </a:lnTo>
                  <a:lnTo>
                    <a:pt x="103" y="1279"/>
                  </a:lnTo>
                  <a:lnTo>
                    <a:pt x="468" y="1507"/>
                  </a:lnTo>
                  <a:lnTo>
                    <a:pt x="742" y="1610"/>
                  </a:lnTo>
                  <a:lnTo>
                    <a:pt x="1324" y="1496"/>
                  </a:lnTo>
                  <a:lnTo>
                    <a:pt x="1370" y="1325"/>
                  </a:lnTo>
                  <a:lnTo>
                    <a:pt x="1644" y="1302"/>
                  </a:lnTo>
                  <a:lnTo>
                    <a:pt x="1963" y="1153"/>
                  </a:lnTo>
                  <a:lnTo>
                    <a:pt x="2054" y="1211"/>
                  </a:lnTo>
                  <a:lnTo>
                    <a:pt x="2363" y="1108"/>
                  </a:lnTo>
                  <a:lnTo>
                    <a:pt x="2511" y="902"/>
                  </a:lnTo>
                  <a:lnTo>
                    <a:pt x="2739" y="845"/>
                  </a:lnTo>
                  <a:lnTo>
                    <a:pt x="3515" y="1108"/>
                  </a:lnTo>
                  <a:lnTo>
                    <a:pt x="3664" y="1028"/>
                  </a:lnTo>
                  <a:lnTo>
                    <a:pt x="3766" y="67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2" name="Google Shape;1512;p39"/>
            <p:cNvSpPr/>
            <p:nvPr/>
          </p:nvSpPr>
          <p:spPr>
            <a:xfrm>
              <a:off x="3965900" y="2051625"/>
              <a:ext cx="50525" cy="31125"/>
            </a:xfrm>
            <a:custGeom>
              <a:avLst/>
              <a:gdLst/>
              <a:ahLst/>
              <a:cxnLst/>
              <a:rect l="l" t="t" r="r" b="b"/>
              <a:pathLst>
                <a:path w="2021" h="1245" extrusionOk="0">
                  <a:moveTo>
                    <a:pt x="2021" y="320"/>
                  </a:moveTo>
                  <a:lnTo>
                    <a:pt x="1850" y="12"/>
                  </a:lnTo>
                  <a:lnTo>
                    <a:pt x="1735" y="1"/>
                  </a:lnTo>
                  <a:lnTo>
                    <a:pt x="1598" y="161"/>
                  </a:lnTo>
                  <a:lnTo>
                    <a:pt x="994" y="172"/>
                  </a:lnTo>
                  <a:lnTo>
                    <a:pt x="651" y="366"/>
                  </a:lnTo>
                  <a:lnTo>
                    <a:pt x="46" y="320"/>
                  </a:lnTo>
                  <a:lnTo>
                    <a:pt x="1" y="743"/>
                  </a:lnTo>
                  <a:lnTo>
                    <a:pt x="206" y="1131"/>
                  </a:lnTo>
                  <a:lnTo>
                    <a:pt x="46" y="1199"/>
                  </a:lnTo>
                  <a:lnTo>
                    <a:pt x="549" y="1222"/>
                  </a:lnTo>
                  <a:lnTo>
                    <a:pt x="663" y="1085"/>
                  </a:lnTo>
                  <a:lnTo>
                    <a:pt x="914" y="1222"/>
                  </a:lnTo>
                  <a:lnTo>
                    <a:pt x="1199" y="1245"/>
                  </a:lnTo>
                  <a:lnTo>
                    <a:pt x="1176" y="1005"/>
                  </a:lnTo>
                  <a:lnTo>
                    <a:pt x="1416" y="914"/>
                  </a:lnTo>
                  <a:lnTo>
                    <a:pt x="1462" y="56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3" name="Google Shape;1513;p39"/>
            <p:cNvSpPr/>
            <p:nvPr/>
          </p:nvSpPr>
          <p:spPr>
            <a:xfrm>
              <a:off x="3899725" y="1585450"/>
              <a:ext cx="181750" cy="280475"/>
            </a:xfrm>
            <a:custGeom>
              <a:avLst/>
              <a:gdLst/>
              <a:ahLst/>
              <a:cxnLst/>
              <a:rect l="l" t="t" r="r" b="b"/>
              <a:pathLst>
                <a:path w="7270" h="11219" extrusionOk="0">
                  <a:moveTo>
                    <a:pt x="7270" y="2431"/>
                  </a:moveTo>
                  <a:lnTo>
                    <a:pt x="7007" y="2112"/>
                  </a:lnTo>
                  <a:lnTo>
                    <a:pt x="6756" y="913"/>
                  </a:lnTo>
                  <a:lnTo>
                    <a:pt x="5729" y="388"/>
                  </a:lnTo>
                  <a:lnTo>
                    <a:pt x="4885" y="0"/>
                  </a:lnTo>
                  <a:lnTo>
                    <a:pt x="4531" y="46"/>
                  </a:lnTo>
                  <a:lnTo>
                    <a:pt x="4531" y="548"/>
                  </a:lnTo>
                  <a:lnTo>
                    <a:pt x="3401" y="423"/>
                  </a:lnTo>
                  <a:lnTo>
                    <a:pt x="3321" y="856"/>
                  </a:lnTo>
                  <a:lnTo>
                    <a:pt x="2750" y="845"/>
                  </a:lnTo>
                  <a:lnTo>
                    <a:pt x="2431" y="1404"/>
                  </a:lnTo>
                  <a:lnTo>
                    <a:pt x="1952" y="2271"/>
                  </a:lnTo>
                  <a:lnTo>
                    <a:pt x="1141" y="3401"/>
                  </a:lnTo>
                  <a:lnTo>
                    <a:pt x="1392" y="3675"/>
                  </a:lnTo>
                  <a:lnTo>
                    <a:pt x="1210" y="3983"/>
                  </a:lnTo>
                  <a:lnTo>
                    <a:pt x="594" y="3972"/>
                  </a:lnTo>
                  <a:lnTo>
                    <a:pt x="263" y="4725"/>
                  </a:lnTo>
                  <a:lnTo>
                    <a:pt x="411" y="5809"/>
                  </a:lnTo>
                  <a:lnTo>
                    <a:pt x="856" y="6220"/>
                  </a:lnTo>
                  <a:lnTo>
                    <a:pt x="719" y="7213"/>
                  </a:lnTo>
                  <a:lnTo>
                    <a:pt x="240" y="7783"/>
                  </a:lnTo>
                  <a:lnTo>
                    <a:pt x="0" y="8251"/>
                  </a:lnTo>
                  <a:lnTo>
                    <a:pt x="594" y="9450"/>
                  </a:lnTo>
                  <a:lnTo>
                    <a:pt x="1221" y="10408"/>
                  </a:lnTo>
                  <a:lnTo>
                    <a:pt x="1507" y="11218"/>
                  </a:lnTo>
                  <a:lnTo>
                    <a:pt x="2260" y="11173"/>
                  </a:lnTo>
                  <a:lnTo>
                    <a:pt x="2579" y="10500"/>
                  </a:lnTo>
                  <a:lnTo>
                    <a:pt x="3390" y="10579"/>
                  </a:lnTo>
                  <a:lnTo>
                    <a:pt x="3675" y="9792"/>
                  </a:lnTo>
                  <a:lnTo>
                    <a:pt x="3766" y="8365"/>
                  </a:lnTo>
                  <a:lnTo>
                    <a:pt x="4417" y="8183"/>
                  </a:lnTo>
                  <a:lnTo>
                    <a:pt x="4885" y="7236"/>
                  </a:lnTo>
                  <a:lnTo>
                    <a:pt x="4200" y="6768"/>
                  </a:lnTo>
                  <a:lnTo>
                    <a:pt x="3686" y="6197"/>
                  </a:lnTo>
                  <a:lnTo>
                    <a:pt x="3994" y="5045"/>
                  </a:lnTo>
                  <a:lnTo>
                    <a:pt x="5090" y="4337"/>
                  </a:lnTo>
                  <a:lnTo>
                    <a:pt x="5957" y="3698"/>
                  </a:lnTo>
                  <a:lnTo>
                    <a:pt x="5786" y="3196"/>
                  </a:lnTo>
                  <a:lnTo>
                    <a:pt x="6277" y="264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4" name="Google Shape;1514;p39"/>
            <p:cNvSpPr/>
            <p:nvPr/>
          </p:nvSpPr>
          <p:spPr>
            <a:xfrm>
              <a:off x="4317400" y="3694425"/>
              <a:ext cx="27125" cy="37100"/>
            </a:xfrm>
            <a:custGeom>
              <a:avLst/>
              <a:gdLst/>
              <a:ahLst/>
              <a:cxnLst/>
              <a:rect l="l" t="t" r="r" b="b"/>
              <a:pathLst>
                <a:path w="1085" h="1484" extrusionOk="0">
                  <a:moveTo>
                    <a:pt x="948" y="171"/>
                  </a:moveTo>
                  <a:lnTo>
                    <a:pt x="571" y="0"/>
                  </a:lnTo>
                  <a:lnTo>
                    <a:pt x="343" y="69"/>
                  </a:lnTo>
                  <a:lnTo>
                    <a:pt x="240" y="320"/>
                  </a:lnTo>
                  <a:lnTo>
                    <a:pt x="12" y="662"/>
                  </a:lnTo>
                  <a:lnTo>
                    <a:pt x="1" y="982"/>
                  </a:lnTo>
                  <a:lnTo>
                    <a:pt x="423" y="1484"/>
                  </a:lnTo>
                  <a:lnTo>
                    <a:pt x="891" y="1381"/>
                  </a:lnTo>
                  <a:lnTo>
                    <a:pt x="1085" y="982"/>
                  </a:lnTo>
                  <a:lnTo>
                    <a:pt x="1039" y="58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5" name="Google Shape;1515;p39"/>
            <p:cNvSpPr/>
            <p:nvPr/>
          </p:nvSpPr>
          <p:spPr>
            <a:xfrm>
              <a:off x="4398425" y="2266175"/>
              <a:ext cx="115875" cy="113000"/>
            </a:xfrm>
            <a:custGeom>
              <a:avLst/>
              <a:gdLst/>
              <a:ahLst/>
              <a:cxnLst/>
              <a:rect l="l" t="t" r="r" b="b"/>
              <a:pathLst>
                <a:path w="4635" h="4520" extrusionOk="0">
                  <a:moveTo>
                    <a:pt x="2420" y="3561"/>
                  </a:moveTo>
                  <a:lnTo>
                    <a:pt x="3984" y="2603"/>
                  </a:lnTo>
                  <a:lnTo>
                    <a:pt x="4120" y="1496"/>
                  </a:lnTo>
                  <a:lnTo>
                    <a:pt x="3949" y="822"/>
                  </a:lnTo>
                  <a:lnTo>
                    <a:pt x="4326" y="594"/>
                  </a:lnTo>
                  <a:lnTo>
                    <a:pt x="4634" y="1"/>
                  </a:lnTo>
                  <a:lnTo>
                    <a:pt x="3790" y="161"/>
                  </a:lnTo>
                  <a:lnTo>
                    <a:pt x="3390" y="138"/>
                  </a:lnTo>
                  <a:lnTo>
                    <a:pt x="2568" y="491"/>
                  </a:lnTo>
                  <a:lnTo>
                    <a:pt x="1964" y="491"/>
                  </a:lnTo>
                  <a:lnTo>
                    <a:pt x="1530" y="320"/>
                  </a:lnTo>
                  <a:lnTo>
                    <a:pt x="754" y="583"/>
                  </a:lnTo>
                  <a:lnTo>
                    <a:pt x="480" y="389"/>
                  </a:lnTo>
                  <a:lnTo>
                    <a:pt x="491" y="902"/>
                  </a:lnTo>
                  <a:lnTo>
                    <a:pt x="320" y="1119"/>
                  </a:lnTo>
                  <a:lnTo>
                    <a:pt x="149" y="1325"/>
                  </a:lnTo>
                  <a:lnTo>
                    <a:pt x="1" y="1690"/>
                  </a:lnTo>
                  <a:lnTo>
                    <a:pt x="160" y="2409"/>
                  </a:lnTo>
                  <a:lnTo>
                    <a:pt x="503" y="2443"/>
                  </a:lnTo>
                  <a:lnTo>
                    <a:pt x="674" y="2808"/>
                  </a:lnTo>
                  <a:lnTo>
                    <a:pt x="309" y="3151"/>
                  </a:lnTo>
                  <a:lnTo>
                    <a:pt x="172" y="3641"/>
                  </a:lnTo>
                  <a:lnTo>
                    <a:pt x="217" y="4018"/>
                  </a:lnTo>
                  <a:lnTo>
                    <a:pt x="138" y="4155"/>
                  </a:lnTo>
                  <a:lnTo>
                    <a:pt x="149" y="4155"/>
                  </a:lnTo>
                  <a:lnTo>
                    <a:pt x="1051" y="452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6" name="Google Shape;1516;p39"/>
            <p:cNvSpPr/>
            <p:nvPr/>
          </p:nvSpPr>
          <p:spPr>
            <a:xfrm>
              <a:off x="3990150" y="2580875"/>
              <a:ext cx="204875" cy="362650"/>
            </a:xfrm>
            <a:custGeom>
              <a:avLst/>
              <a:gdLst/>
              <a:ahLst/>
              <a:cxnLst/>
              <a:rect l="l" t="t" r="r" b="b"/>
              <a:pathLst>
                <a:path w="8195" h="14506" extrusionOk="0">
                  <a:moveTo>
                    <a:pt x="8035" y="3481"/>
                  </a:moveTo>
                  <a:lnTo>
                    <a:pt x="4840" y="1746"/>
                  </a:lnTo>
                  <a:lnTo>
                    <a:pt x="1656" y="0"/>
                  </a:lnTo>
                  <a:lnTo>
                    <a:pt x="891" y="503"/>
                  </a:lnTo>
                  <a:lnTo>
                    <a:pt x="1119" y="1918"/>
                  </a:lnTo>
                  <a:lnTo>
                    <a:pt x="1405" y="2146"/>
                  </a:lnTo>
                  <a:lnTo>
                    <a:pt x="1427" y="2443"/>
                  </a:lnTo>
                  <a:lnTo>
                    <a:pt x="1758" y="2751"/>
                  </a:lnTo>
                  <a:lnTo>
                    <a:pt x="1599" y="3139"/>
                  </a:lnTo>
                  <a:lnTo>
                    <a:pt x="1347" y="4976"/>
                  </a:lnTo>
                  <a:lnTo>
                    <a:pt x="1313" y="6163"/>
                  </a:lnTo>
                  <a:lnTo>
                    <a:pt x="332" y="7019"/>
                  </a:lnTo>
                  <a:lnTo>
                    <a:pt x="1" y="8217"/>
                  </a:lnTo>
                  <a:lnTo>
                    <a:pt x="343" y="8548"/>
                  </a:lnTo>
                  <a:lnTo>
                    <a:pt x="343" y="9130"/>
                  </a:lnTo>
                  <a:lnTo>
                    <a:pt x="857" y="9164"/>
                  </a:lnTo>
                  <a:lnTo>
                    <a:pt x="788" y="9575"/>
                  </a:lnTo>
                  <a:lnTo>
                    <a:pt x="1108" y="10157"/>
                  </a:lnTo>
                  <a:lnTo>
                    <a:pt x="1176" y="10762"/>
                  </a:lnTo>
                  <a:lnTo>
                    <a:pt x="1142" y="11367"/>
                  </a:lnTo>
                  <a:lnTo>
                    <a:pt x="1587" y="12200"/>
                  </a:lnTo>
                  <a:lnTo>
                    <a:pt x="1142" y="12189"/>
                  </a:lnTo>
                  <a:lnTo>
                    <a:pt x="914" y="12246"/>
                  </a:lnTo>
                  <a:lnTo>
                    <a:pt x="560" y="12154"/>
                  </a:lnTo>
                  <a:lnTo>
                    <a:pt x="389" y="12588"/>
                  </a:lnTo>
                  <a:lnTo>
                    <a:pt x="857" y="13113"/>
                  </a:lnTo>
                  <a:lnTo>
                    <a:pt x="1211" y="13273"/>
                  </a:lnTo>
                  <a:lnTo>
                    <a:pt x="1325" y="13638"/>
                  </a:lnTo>
                  <a:lnTo>
                    <a:pt x="1587" y="14266"/>
                  </a:lnTo>
                  <a:lnTo>
                    <a:pt x="1462" y="14505"/>
                  </a:lnTo>
                  <a:lnTo>
                    <a:pt x="2123" y="14448"/>
                  </a:lnTo>
                  <a:lnTo>
                    <a:pt x="2272" y="14209"/>
                  </a:lnTo>
                  <a:lnTo>
                    <a:pt x="2397" y="14243"/>
                  </a:lnTo>
                  <a:lnTo>
                    <a:pt x="2603" y="14437"/>
                  </a:lnTo>
                  <a:lnTo>
                    <a:pt x="3607" y="14094"/>
                  </a:lnTo>
                  <a:lnTo>
                    <a:pt x="3938" y="13741"/>
                  </a:lnTo>
                  <a:lnTo>
                    <a:pt x="4349" y="13421"/>
                  </a:lnTo>
                  <a:lnTo>
                    <a:pt x="4269" y="13102"/>
                  </a:lnTo>
                  <a:lnTo>
                    <a:pt x="4497" y="13010"/>
                  </a:lnTo>
                  <a:lnTo>
                    <a:pt x="5273" y="13067"/>
                  </a:lnTo>
                  <a:lnTo>
                    <a:pt x="6015" y="12657"/>
                  </a:lnTo>
                  <a:lnTo>
                    <a:pt x="6586" y="11652"/>
                  </a:lnTo>
                  <a:lnTo>
                    <a:pt x="6985" y="11298"/>
                  </a:lnTo>
                  <a:lnTo>
                    <a:pt x="7476" y="11139"/>
                  </a:lnTo>
                  <a:lnTo>
                    <a:pt x="7476" y="10910"/>
                  </a:lnTo>
                  <a:lnTo>
                    <a:pt x="7179" y="10659"/>
                  </a:lnTo>
                  <a:lnTo>
                    <a:pt x="7168" y="10134"/>
                  </a:lnTo>
                  <a:lnTo>
                    <a:pt x="6996" y="9769"/>
                  </a:lnTo>
                  <a:lnTo>
                    <a:pt x="6711" y="9826"/>
                  </a:lnTo>
                  <a:lnTo>
                    <a:pt x="6780" y="9484"/>
                  </a:lnTo>
                  <a:lnTo>
                    <a:pt x="6985" y="9119"/>
                  </a:lnTo>
                  <a:lnTo>
                    <a:pt x="6882" y="8731"/>
                  </a:lnTo>
                  <a:lnTo>
                    <a:pt x="7133" y="8457"/>
                  </a:lnTo>
                  <a:lnTo>
                    <a:pt x="6962" y="8251"/>
                  </a:lnTo>
                  <a:lnTo>
                    <a:pt x="7168" y="7692"/>
                  </a:lnTo>
                  <a:lnTo>
                    <a:pt x="7510" y="7019"/>
                  </a:lnTo>
                  <a:lnTo>
                    <a:pt x="8195" y="707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7" name="Google Shape;1517;p39"/>
            <p:cNvSpPr/>
            <p:nvPr/>
          </p:nvSpPr>
          <p:spPr>
            <a:xfrm>
              <a:off x="3720250" y="2862175"/>
              <a:ext cx="38550" cy="115300"/>
            </a:xfrm>
            <a:custGeom>
              <a:avLst/>
              <a:gdLst/>
              <a:ahLst/>
              <a:cxnLst/>
              <a:rect l="l" t="t" r="r" b="b"/>
              <a:pathLst>
                <a:path w="1542" h="4612" extrusionOk="0">
                  <a:moveTo>
                    <a:pt x="754" y="24"/>
                  </a:moveTo>
                  <a:lnTo>
                    <a:pt x="58" y="1"/>
                  </a:lnTo>
                  <a:lnTo>
                    <a:pt x="1" y="275"/>
                  </a:lnTo>
                  <a:lnTo>
                    <a:pt x="343" y="743"/>
                  </a:lnTo>
                  <a:lnTo>
                    <a:pt x="332" y="1405"/>
                  </a:lnTo>
                  <a:lnTo>
                    <a:pt x="412" y="2135"/>
                  </a:lnTo>
                  <a:lnTo>
                    <a:pt x="617" y="2454"/>
                  </a:lnTo>
                  <a:lnTo>
                    <a:pt x="446" y="3276"/>
                  </a:lnTo>
                  <a:lnTo>
                    <a:pt x="503" y="3733"/>
                  </a:lnTo>
                  <a:lnTo>
                    <a:pt x="720" y="4303"/>
                  </a:lnTo>
                  <a:lnTo>
                    <a:pt x="891" y="4611"/>
                  </a:lnTo>
                  <a:lnTo>
                    <a:pt x="1542" y="4429"/>
                  </a:lnTo>
                  <a:lnTo>
                    <a:pt x="1348" y="3801"/>
                  </a:lnTo>
                  <a:lnTo>
                    <a:pt x="1370" y="1713"/>
                  </a:lnTo>
                  <a:lnTo>
                    <a:pt x="1211" y="1530"/>
                  </a:lnTo>
                  <a:lnTo>
                    <a:pt x="1188" y="1085"/>
                  </a:lnTo>
                  <a:lnTo>
                    <a:pt x="902" y="765"/>
                  </a:lnTo>
                  <a:lnTo>
                    <a:pt x="663" y="49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8" name="Google Shape;1518;p39"/>
            <p:cNvSpPr/>
            <p:nvPr/>
          </p:nvSpPr>
          <p:spPr>
            <a:xfrm>
              <a:off x="5643225" y="2649050"/>
              <a:ext cx="173475" cy="334125"/>
            </a:xfrm>
            <a:custGeom>
              <a:avLst/>
              <a:gdLst/>
              <a:ahLst/>
              <a:cxnLst/>
              <a:rect l="l" t="t" r="r" b="b"/>
              <a:pathLst>
                <a:path w="6939" h="13365" extrusionOk="0">
                  <a:moveTo>
                    <a:pt x="6722" y="5581"/>
                  </a:moveTo>
                  <a:lnTo>
                    <a:pt x="6939" y="5159"/>
                  </a:lnTo>
                  <a:lnTo>
                    <a:pt x="6859" y="4395"/>
                  </a:lnTo>
                  <a:lnTo>
                    <a:pt x="6117" y="3607"/>
                  </a:lnTo>
                  <a:lnTo>
                    <a:pt x="5934" y="2706"/>
                  </a:lnTo>
                  <a:lnTo>
                    <a:pt x="5238" y="1964"/>
                  </a:lnTo>
                  <a:lnTo>
                    <a:pt x="4622" y="1907"/>
                  </a:lnTo>
                  <a:lnTo>
                    <a:pt x="4508" y="2226"/>
                  </a:lnTo>
                  <a:lnTo>
                    <a:pt x="4051" y="2249"/>
                  </a:lnTo>
                  <a:lnTo>
                    <a:pt x="3800" y="2078"/>
                  </a:lnTo>
                  <a:lnTo>
                    <a:pt x="3036" y="2626"/>
                  </a:lnTo>
                  <a:lnTo>
                    <a:pt x="2899" y="1815"/>
                  </a:lnTo>
                  <a:lnTo>
                    <a:pt x="2956" y="857"/>
                  </a:lnTo>
                  <a:lnTo>
                    <a:pt x="2408" y="811"/>
                  </a:lnTo>
                  <a:lnTo>
                    <a:pt x="2283" y="275"/>
                  </a:lnTo>
                  <a:lnTo>
                    <a:pt x="1917" y="1"/>
                  </a:lnTo>
                  <a:lnTo>
                    <a:pt x="1484" y="195"/>
                  </a:lnTo>
                  <a:lnTo>
                    <a:pt x="1084" y="594"/>
                  </a:lnTo>
                  <a:lnTo>
                    <a:pt x="525" y="640"/>
                  </a:lnTo>
                  <a:lnTo>
                    <a:pt x="320" y="1621"/>
                  </a:lnTo>
                  <a:lnTo>
                    <a:pt x="0" y="1781"/>
                  </a:lnTo>
                  <a:lnTo>
                    <a:pt x="502" y="2580"/>
                  </a:lnTo>
                  <a:lnTo>
                    <a:pt x="1084" y="3242"/>
                  </a:lnTo>
                  <a:lnTo>
                    <a:pt x="1495" y="3835"/>
                  </a:lnTo>
                  <a:lnTo>
                    <a:pt x="1301" y="4634"/>
                  </a:lnTo>
                  <a:lnTo>
                    <a:pt x="1061" y="4794"/>
                  </a:lnTo>
                  <a:lnTo>
                    <a:pt x="1301" y="5251"/>
                  </a:lnTo>
                  <a:lnTo>
                    <a:pt x="1895" y="5981"/>
                  </a:lnTo>
                  <a:lnTo>
                    <a:pt x="2043" y="6472"/>
                  </a:lnTo>
                  <a:lnTo>
                    <a:pt x="2066" y="6905"/>
                  </a:lnTo>
                  <a:lnTo>
                    <a:pt x="2465" y="7727"/>
                  </a:lnTo>
                  <a:lnTo>
                    <a:pt x="2100" y="8571"/>
                  </a:lnTo>
                  <a:lnTo>
                    <a:pt x="1780" y="9519"/>
                  </a:lnTo>
                  <a:lnTo>
                    <a:pt x="1598" y="10386"/>
                  </a:lnTo>
                  <a:lnTo>
                    <a:pt x="1552" y="10945"/>
                  </a:lnTo>
                  <a:lnTo>
                    <a:pt x="1723" y="11459"/>
                  </a:lnTo>
                  <a:lnTo>
                    <a:pt x="1826" y="10911"/>
                  </a:lnTo>
                  <a:lnTo>
                    <a:pt x="2237" y="11356"/>
                  </a:lnTo>
                  <a:lnTo>
                    <a:pt x="2693" y="11858"/>
                  </a:lnTo>
                  <a:lnTo>
                    <a:pt x="2853" y="12315"/>
                  </a:lnTo>
                  <a:lnTo>
                    <a:pt x="3195" y="12657"/>
                  </a:lnTo>
                  <a:lnTo>
                    <a:pt x="3321" y="12497"/>
                  </a:lnTo>
                  <a:lnTo>
                    <a:pt x="3994" y="12897"/>
                  </a:lnTo>
                  <a:lnTo>
                    <a:pt x="4086" y="13365"/>
                  </a:lnTo>
                  <a:lnTo>
                    <a:pt x="4611" y="13250"/>
                  </a:lnTo>
                  <a:lnTo>
                    <a:pt x="4850" y="12885"/>
                  </a:lnTo>
                  <a:lnTo>
                    <a:pt x="4405" y="12406"/>
                  </a:lnTo>
                  <a:lnTo>
                    <a:pt x="3926" y="12292"/>
                  </a:lnTo>
                  <a:lnTo>
                    <a:pt x="3458" y="11778"/>
                  </a:lnTo>
                  <a:lnTo>
                    <a:pt x="3253" y="11002"/>
                  </a:lnTo>
                  <a:lnTo>
                    <a:pt x="2887" y="10169"/>
                  </a:lnTo>
                  <a:lnTo>
                    <a:pt x="2351" y="10146"/>
                  </a:lnTo>
                  <a:lnTo>
                    <a:pt x="2260" y="9484"/>
                  </a:lnTo>
                  <a:lnTo>
                    <a:pt x="2454" y="8686"/>
                  </a:lnTo>
                  <a:lnTo>
                    <a:pt x="2773" y="7362"/>
                  </a:lnTo>
                  <a:lnTo>
                    <a:pt x="2739" y="6357"/>
                  </a:lnTo>
                  <a:lnTo>
                    <a:pt x="3435" y="6346"/>
                  </a:lnTo>
                  <a:lnTo>
                    <a:pt x="3401" y="7065"/>
                  </a:lnTo>
                  <a:lnTo>
                    <a:pt x="4063" y="7042"/>
                  </a:lnTo>
                  <a:lnTo>
                    <a:pt x="4827" y="7464"/>
                  </a:lnTo>
                  <a:lnTo>
                    <a:pt x="4519" y="6357"/>
                  </a:lnTo>
                  <a:lnTo>
                    <a:pt x="4953" y="5616"/>
                  </a:lnTo>
                  <a:lnTo>
                    <a:pt x="5969" y="543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9" name="Google Shape;1519;p39"/>
            <p:cNvSpPr/>
            <p:nvPr/>
          </p:nvSpPr>
          <p:spPr>
            <a:xfrm>
              <a:off x="4972475" y="2181450"/>
              <a:ext cx="151225" cy="96450"/>
            </a:xfrm>
            <a:custGeom>
              <a:avLst/>
              <a:gdLst/>
              <a:ahLst/>
              <a:cxnLst/>
              <a:rect l="l" t="t" r="r" b="b"/>
              <a:pathLst>
                <a:path w="6049" h="3858" extrusionOk="0">
                  <a:moveTo>
                    <a:pt x="2362" y="639"/>
                  </a:moveTo>
                  <a:lnTo>
                    <a:pt x="2066" y="674"/>
                  </a:lnTo>
                  <a:lnTo>
                    <a:pt x="1883" y="411"/>
                  </a:lnTo>
                  <a:lnTo>
                    <a:pt x="1906" y="0"/>
                  </a:lnTo>
                  <a:lnTo>
                    <a:pt x="993" y="217"/>
                  </a:lnTo>
                  <a:lnTo>
                    <a:pt x="924" y="788"/>
                  </a:lnTo>
                  <a:lnTo>
                    <a:pt x="708" y="1290"/>
                  </a:lnTo>
                  <a:lnTo>
                    <a:pt x="80" y="1244"/>
                  </a:lnTo>
                  <a:lnTo>
                    <a:pt x="0" y="1644"/>
                  </a:lnTo>
                  <a:lnTo>
                    <a:pt x="593" y="1872"/>
                  </a:lnTo>
                  <a:lnTo>
                    <a:pt x="936" y="2545"/>
                  </a:lnTo>
                  <a:lnTo>
                    <a:pt x="753" y="3481"/>
                  </a:lnTo>
                  <a:lnTo>
                    <a:pt x="1016" y="3595"/>
                  </a:lnTo>
                  <a:lnTo>
                    <a:pt x="1484" y="3298"/>
                  </a:lnTo>
                  <a:lnTo>
                    <a:pt x="1780" y="3481"/>
                  </a:lnTo>
                  <a:lnTo>
                    <a:pt x="1906" y="3059"/>
                  </a:lnTo>
                  <a:lnTo>
                    <a:pt x="2362" y="3070"/>
                  </a:lnTo>
                  <a:lnTo>
                    <a:pt x="2454" y="2945"/>
                  </a:lnTo>
                  <a:lnTo>
                    <a:pt x="2419" y="2568"/>
                  </a:lnTo>
                  <a:lnTo>
                    <a:pt x="2670" y="2237"/>
                  </a:lnTo>
                  <a:lnTo>
                    <a:pt x="3127" y="2454"/>
                  </a:lnTo>
                  <a:lnTo>
                    <a:pt x="3127" y="2739"/>
                  </a:lnTo>
                  <a:lnTo>
                    <a:pt x="3355" y="2785"/>
                  </a:lnTo>
                  <a:lnTo>
                    <a:pt x="3492" y="3550"/>
                  </a:lnTo>
                  <a:lnTo>
                    <a:pt x="3869" y="3858"/>
                  </a:lnTo>
                  <a:lnTo>
                    <a:pt x="4074" y="3664"/>
                  </a:lnTo>
                  <a:lnTo>
                    <a:pt x="4371" y="3572"/>
                  </a:lnTo>
                  <a:lnTo>
                    <a:pt x="4736" y="3150"/>
                  </a:lnTo>
                  <a:lnTo>
                    <a:pt x="5272" y="3230"/>
                  </a:lnTo>
                  <a:lnTo>
                    <a:pt x="6048" y="3230"/>
                  </a:lnTo>
                  <a:lnTo>
                    <a:pt x="5786" y="2694"/>
                  </a:lnTo>
                  <a:lnTo>
                    <a:pt x="5706" y="2340"/>
                  </a:lnTo>
                  <a:lnTo>
                    <a:pt x="5204" y="2146"/>
                  </a:lnTo>
                  <a:lnTo>
                    <a:pt x="4976" y="2226"/>
                  </a:lnTo>
                  <a:lnTo>
                    <a:pt x="4553" y="1381"/>
                  </a:lnTo>
                  <a:lnTo>
                    <a:pt x="3195" y="1518"/>
                  </a:lnTo>
                  <a:lnTo>
                    <a:pt x="2180" y="1233"/>
                  </a:lnTo>
                  <a:lnTo>
                    <a:pt x="1415" y="1301"/>
                  </a:lnTo>
                  <a:lnTo>
                    <a:pt x="1324" y="776"/>
                  </a:lnTo>
                  <a:lnTo>
                    <a:pt x="2168" y="92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0" name="Google Shape;1520;p39"/>
            <p:cNvSpPr/>
            <p:nvPr/>
          </p:nvSpPr>
          <p:spPr>
            <a:xfrm>
              <a:off x="4682025" y="2141800"/>
              <a:ext cx="283625" cy="169775"/>
            </a:xfrm>
            <a:custGeom>
              <a:avLst/>
              <a:gdLst/>
              <a:ahLst/>
              <a:cxnLst/>
              <a:rect l="l" t="t" r="r" b="b"/>
              <a:pathLst>
                <a:path w="11345" h="6791" extrusionOk="0">
                  <a:moveTo>
                    <a:pt x="11344" y="4873"/>
                  </a:moveTo>
                  <a:lnTo>
                    <a:pt x="11230" y="4302"/>
                  </a:lnTo>
                  <a:lnTo>
                    <a:pt x="10134" y="3914"/>
                  </a:lnTo>
                  <a:lnTo>
                    <a:pt x="9244" y="3458"/>
                  </a:lnTo>
                  <a:lnTo>
                    <a:pt x="8651" y="3024"/>
                  </a:lnTo>
                  <a:lnTo>
                    <a:pt x="7647" y="2397"/>
                  </a:lnTo>
                  <a:lnTo>
                    <a:pt x="7030" y="1484"/>
                  </a:lnTo>
                  <a:lnTo>
                    <a:pt x="6745" y="1312"/>
                  </a:lnTo>
                  <a:lnTo>
                    <a:pt x="5969" y="1358"/>
                  </a:lnTo>
                  <a:lnTo>
                    <a:pt x="5638" y="1176"/>
                  </a:lnTo>
                  <a:lnTo>
                    <a:pt x="5364" y="479"/>
                  </a:lnTo>
                  <a:lnTo>
                    <a:pt x="4257" y="0"/>
                  </a:lnTo>
                  <a:lnTo>
                    <a:pt x="3778" y="514"/>
                  </a:lnTo>
                  <a:lnTo>
                    <a:pt x="3241" y="833"/>
                  </a:lnTo>
                  <a:lnTo>
                    <a:pt x="3470" y="1278"/>
                  </a:lnTo>
                  <a:lnTo>
                    <a:pt x="2637" y="1290"/>
                  </a:lnTo>
                  <a:lnTo>
                    <a:pt x="2283" y="1335"/>
                  </a:lnTo>
                  <a:lnTo>
                    <a:pt x="1587" y="628"/>
                  </a:lnTo>
                  <a:lnTo>
                    <a:pt x="1039" y="388"/>
                  </a:lnTo>
                  <a:lnTo>
                    <a:pt x="263" y="571"/>
                  </a:lnTo>
                  <a:lnTo>
                    <a:pt x="0" y="856"/>
                  </a:lnTo>
                  <a:lnTo>
                    <a:pt x="354" y="1427"/>
                  </a:lnTo>
                  <a:lnTo>
                    <a:pt x="286" y="788"/>
                  </a:lnTo>
                  <a:lnTo>
                    <a:pt x="822" y="559"/>
                  </a:lnTo>
                  <a:lnTo>
                    <a:pt x="1164" y="1073"/>
                  </a:lnTo>
                  <a:lnTo>
                    <a:pt x="1815" y="1598"/>
                  </a:lnTo>
                  <a:lnTo>
                    <a:pt x="1244" y="1883"/>
                  </a:lnTo>
                  <a:lnTo>
                    <a:pt x="491" y="1678"/>
                  </a:lnTo>
                  <a:lnTo>
                    <a:pt x="503" y="2419"/>
                  </a:lnTo>
                  <a:lnTo>
                    <a:pt x="1005" y="2477"/>
                  </a:lnTo>
                  <a:lnTo>
                    <a:pt x="948" y="3104"/>
                  </a:lnTo>
                  <a:lnTo>
                    <a:pt x="1587" y="3401"/>
                  </a:lnTo>
                  <a:lnTo>
                    <a:pt x="1689" y="4371"/>
                  </a:lnTo>
                  <a:lnTo>
                    <a:pt x="1940" y="5010"/>
                  </a:lnTo>
                  <a:lnTo>
                    <a:pt x="2568" y="4839"/>
                  </a:lnTo>
                  <a:lnTo>
                    <a:pt x="3002" y="4314"/>
                  </a:lnTo>
                  <a:lnTo>
                    <a:pt x="3493" y="4337"/>
                  </a:lnTo>
                  <a:lnTo>
                    <a:pt x="3801" y="4166"/>
                  </a:lnTo>
                  <a:lnTo>
                    <a:pt x="4337" y="4257"/>
                  </a:lnTo>
                  <a:lnTo>
                    <a:pt x="5261" y="4725"/>
                  </a:lnTo>
                  <a:lnTo>
                    <a:pt x="5878" y="4827"/>
                  </a:lnTo>
                  <a:lnTo>
                    <a:pt x="6916" y="5638"/>
                  </a:lnTo>
                  <a:lnTo>
                    <a:pt x="7475" y="5672"/>
                  </a:lnTo>
                  <a:lnTo>
                    <a:pt x="7704" y="6448"/>
                  </a:lnTo>
                  <a:lnTo>
                    <a:pt x="8548" y="6790"/>
                  </a:lnTo>
                  <a:lnTo>
                    <a:pt x="9107" y="6676"/>
                  </a:lnTo>
                  <a:lnTo>
                    <a:pt x="9164" y="6254"/>
                  </a:lnTo>
                  <a:lnTo>
                    <a:pt x="9735" y="6128"/>
                  </a:lnTo>
                  <a:lnTo>
                    <a:pt x="10089" y="5843"/>
                  </a:lnTo>
                  <a:lnTo>
                    <a:pt x="10077" y="5101"/>
                  </a:lnTo>
                  <a:lnTo>
                    <a:pt x="10659" y="4930"/>
                  </a:lnTo>
                  <a:lnTo>
                    <a:pt x="10705" y="4599"/>
                  </a:lnTo>
                  <a:lnTo>
                    <a:pt x="11116" y="483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1" name="Google Shape;1521;p39"/>
            <p:cNvSpPr/>
            <p:nvPr/>
          </p:nvSpPr>
          <p:spPr>
            <a:xfrm>
              <a:off x="6216675" y="3299850"/>
              <a:ext cx="48250" cy="25400"/>
            </a:xfrm>
            <a:custGeom>
              <a:avLst/>
              <a:gdLst/>
              <a:ahLst/>
              <a:cxnLst/>
              <a:rect l="l" t="t" r="r" b="b"/>
              <a:pathLst>
                <a:path w="1930" h="1016" extrusionOk="0">
                  <a:moveTo>
                    <a:pt x="58" y="1016"/>
                  </a:moveTo>
                  <a:lnTo>
                    <a:pt x="754" y="753"/>
                  </a:lnTo>
                  <a:lnTo>
                    <a:pt x="1610" y="354"/>
                  </a:lnTo>
                  <a:lnTo>
                    <a:pt x="1929" y="114"/>
                  </a:lnTo>
                  <a:lnTo>
                    <a:pt x="1644" y="0"/>
                  </a:lnTo>
                  <a:lnTo>
                    <a:pt x="1381" y="114"/>
                  </a:lnTo>
                  <a:lnTo>
                    <a:pt x="811" y="148"/>
                  </a:lnTo>
                  <a:lnTo>
                    <a:pt x="115" y="342"/>
                  </a:lnTo>
                  <a:lnTo>
                    <a:pt x="1" y="559"/>
                  </a:lnTo>
                  <a:lnTo>
                    <a:pt x="69" y="74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2" name="Google Shape;1522;p39"/>
            <p:cNvSpPr/>
            <p:nvPr/>
          </p:nvSpPr>
          <p:spPr>
            <a:xfrm>
              <a:off x="3864050" y="2263900"/>
              <a:ext cx="75925" cy="160375"/>
            </a:xfrm>
            <a:custGeom>
              <a:avLst/>
              <a:gdLst/>
              <a:ahLst/>
              <a:cxnLst/>
              <a:rect l="l" t="t" r="r" b="b"/>
              <a:pathLst>
                <a:path w="3037" h="6415" extrusionOk="0">
                  <a:moveTo>
                    <a:pt x="3036" y="3869"/>
                  </a:moveTo>
                  <a:lnTo>
                    <a:pt x="2751" y="3721"/>
                  </a:lnTo>
                  <a:lnTo>
                    <a:pt x="2534" y="3299"/>
                  </a:lnTo>
                  <a:lnTo>
                    <a:pt x="2135" y="3276"/>
                  </a:lnTo>
                  <a:lnTo>
                    <a:pt x="1986" y="2774"/>
                  </a:lnTo>
                  <a:lnTo>
                    <a:pt x="2466" y="2329"/>
                  </a:lnTo>
                  <a:lnTo>
                    <a:pt x="2534" y="1518"/>
                  </a:lnTo>
                  <a:lnTo>
                    <a:pt x="2272" y="1290"/>
                  </a:lnTo>
                  <a:lnTo>
                    <a:pt x="2249" y="868"/>
                  </a:lnTo>
                  <a:lnTo>
                    <a:pt x="2614" y="411"/>
                  </a:lnTo>
                  <a:lnTo>
                    <a:pt x="2557" y="229"/>
                  </a:lnTo>
                  <a:lnTo>
                    <a:pt x="1929" y="571"/>
                  </a:lnTo>
                  <a:lnTo>
                    <a:pt x="1941" y="92"/>
                  </a:lnTo>
                  <a:lnTo>
                    <a:pt x="1404" y="0"/>
                  </a:lnTo>
                  <a:lnTo>
                    <a:pt x="605" y="366"/>
                  </a:lnTo>
                  <a:lnTo>
                    <a:pt x="469" y="834"/>
                  </a:lnTo>
                  <a:lnTo>
                    <a:pt x="605" y="1724"/>
                  </a:lnTo>
                  <a:lnTo>
                    <a:pt x="457" y="2477"/>
                  </a:lnTo>
                  <a:lnTo>
                    <a:pt x="1" y="2990"/>
                  </a:lnTo>
                  <a:lnTo>
                    <a:pt x="81" y="3675"/>
                  </a:lnTo>
                  <a:lnTo>
                    <a:pt x="720" y="4223"/>
                  </a:lnTo>
                  <a:lnTo>
                    <a:pt x="720" y="4440"/>
                  </a:lnTo>
                  <a:lnTo>
                    <a:pt x="1210" y="4805"/>
                  </a:lnTo>
                  <a:lnTo>
                    <a:pt x="1576" y="6414"/>
                  </a:lnTo>
                  <a:lnTo>
                    <a:pt x="1952" y="6220"/>
                  </a:lnTo>
                  <a:lnTo>
                    <a:pt x="2009" y="5832"/>
                  </a:lnTo>
                  <a:lnTo>
                    <a:pt x="1906" y="5467"/>
                  </a:lnTo>
                  <a:lnTo>
                    <a:pt x="2431" y="5102"/>
                  </a:lnTo>
                  <a:lnTo>
                    <a:pt x="2648" y="4816"/>
                  </a:lnTo>
                  <a:lnTo>
                    <a:pt x="3025" y="456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3" name="Google Shape;1523;p39"/>
            <p:cNvSpPr/>
            <p:nvPr/>
          </p:nvSpPr>
          <p:spPr>
            <a:xfrm>
              <a:off x="4199275" y="2155475"/>
              <a:ext cx="360100" cy="143550"/>
            </a:xfrm>
            <a:custGeom>
              <a:avLst/>
              <a:gdLst/>
              <a:ahLst/>
              <a:cxnLst/>
              <a:rect l="l" t="t" r="r" b="b"/>
              <a:pathLst>
                <a:path w="14404" h="5742" extrusionOk="0">
                  <a:moveTo>
                    <a:pt x="7967" y="708"/>
                  </a:moveTo>
                  <a:lnTo>
                    <a:pt x="6586" y="81"/>
                  </a:lnTo>
                  <a:lnTo>
                    <a:pt x="5376" y="115"/>
                  </a:lnTo>
                  <a:lnTo>
                    <a:pt x="4566" y="355"/>
                  </a:lnTo>
                  <a:lnTo>
                    <a:pt x="3767" y="925"/>
                  </a:lnTo>
                  <a:lnTo>
                    <a:pt x="2352" y="811"/>
                  </a:lnTo>
                  <a:lnTo>
                    <a:pt x="2124" y="1496"/>
                  </a:lnTo>
                  <a:lnTo>
                    <a:pt x="994" y="1519"/>
                  </a:lnTo>
                  <a:lnTo>
                    <a:pt x="263" y="2397"/>
                  </a:lnTo>
                  <a:lnTo>
                    <a:pt x="777" y="2820"/>
                  </a:lnTo>
                  <a:lnTo>
                    <a:pt x="492" y="3539"/>
                  </a:lnTo>
                  <a:lnTo>
                    <a:pt x="1097" y="4052"/>
                  </a:lnTo>
                  <a:lnTo>
                    <a:pt x="1621" y="4965"/>
                  </a:lnTo>
                  <a:lnTo>
                    <a:pt x="2455" y="4954"/>
                  </a:lnTo>
                  <a:lnTo>
                    <a:pt x="3219" y="5444"/>
                  </a:lnTo>
                  <a:lnTo>
                    <a:pt x="3733" y="5330"/>
                  </a:lnTo>
                  <a:lnTo>
                    <a:pt x="3870" y="4954"/>
                  </a:lnTo>
                  <a:lnTo>
                    <a:pt x="4680" y="4977"/>
                  </a:lnTo>
                  <a:lnTo>
                    <a:pt x="5330" y="5479"/>
                  </a:lnTo>
                  <a:lnTo>
                    <a:pt x="6472" y="5376"/>
                  </a:lnTo>
                  <a:lnTo>
                    <a:pt x="6917" y="4851"/>
                  </a:lnTo>
                  <a:lnTo>
                    <a:pt x="7567" y="5068"/>
                  </a:lnTo>
                  <a:lnTo>
                    <a:pt x="8024" y="4977"/>
                  </a:lnTo>
                  <a:lnTo>
                    <a:pt x="7784" y="5319"/>
                  </a:lnTo>
                  <a:lnTo>
                    <a:pt x="8115" y="5741"/>
                  </a:lnTo>
                  <a:lnTo>
                    <a:pt x="8286" y="5547"/>
                  </a:lnTo>
                  <a:lnTo>
                    <a:pt x="8457" y="5330"/>
                  </a:lnTo>
                  <a:lnTo>
                    <a:pt x="8446" y="4817"/>
                  </a:lnTo>
                  <a:lnTo>
                    <a:pt x="8720" y="4999"/>
                  </a:lnTo>
                  <a:lnTo>
                    <a:pt x="9496" y="4748"/>
                  </a:lnTo>
                  <a:lnTo>
                    <a:pt x="9930" y="4919"/>
                  </a:lnTo>
                  <a:lnTo>
                    <a:pt x="10534" y="4919"/>
                  </a:lnTo>
                  <a:lnTo>
                    <a:pt x="11356" y="4566"/>
                  </a:lnTo>
                  <a:lnTo>
                    <a:pt x="11756" y="4589"/>
                  </a:lnTo>
                  <a:lnTo>
                    <a:pt x="12600" y="4429"/>
                  </a:lnTo>
                  <a:lnTo>
                    <a:pt x="12897" y="4292"/>
                  </a:lnTo>
                  <a:lnTo>
                    <a:pt x="13775" y="4417"/>
                  </a:lnTo>
                  <a:lnTo>
                    <a:pt x="14072" y="4646"/>
                  </a:lnTo>
                  <a:lnTo>
                    <a:pt x="14403" y="4486"/>
                  </a:lnTo>
                  <a:lnTo>
                    <a:pt x="14403" y="4486"/>
                  </a:lnTo>
                  <a:lnTo>
                    <a:pt x="13878" y="3744"/>
                  </a:lnTo>
                  <a:lnTo>
                    <a:pt x="13981" y="3459"/>
                  </a:lnTo>
                  <a:lnTo>
                    <a:pt x="13559" y="2420"/>
                  </a:lnTo>
                  <a:lnTo>
                    <a:pt x="14038" y="2169"/>
                  </a:lnTo>
                  <a:lnTo>
                    <a:pt x="13696" y="1895"/>
                  </a:lnTo>
                  <a:lnTo>
                    <a:pt x="13091" y="1678"/>
                  </a:lnTo>
                  <a:lnTo>
                    <a:pt x="13091" y="1233"/>
                  </a:lnTo>
                  <a:lnTo>
                    <a:pt x="12908" y="925"/>
                  </a:lnTo>
                  <a:lnTo>
                    <a:pt x="12109" y="492"/>
                  </a:lnTo>
                  <a:lnTo>
                    <a:pt x="11333" y="537"/>
                  </a:lnTo>
                  <a:lnTo>
                    <a:pt x="10557" y="994"/>
                  </a:lnTo>
                  <a:lnTo>
                    <a:pt x="9907" y="914"/>
                  </a:lnTo>
                  <a:lnTo>
                    <a:pt x="9085" y="1051"/>
                  </a:lnTo>
                  <a:close/>
                  <a:moveTo>
                    <a:pt x="903" y="1279"/>
                  </a:moveTo>
                  <a:lnTo>
                    <a:pt x="1188" y="1017"/>
                  </a:lnTo>
                  <a:lnTo>
                    <a:pt x="2055" y="959"/>
                  </a:lnTo>
                  <a:lnTo>
                    <a:pt x="2158" y="743"/>
                  </a:lnTo>
                  <a:lnTo>
                    <a:pt x="1485" y="457"/>
                  </a:lnTo>
                  <a:lnTo>
                    <a:pt x="1348" y="115"/>
                  </a:lnTo>
                  <a:lnTo>
                    <a:pt x="709" y="1"/>
                  </a:lnTo>
                  <a:lnTo>
                    <a:pt x="1" y="286"/>
                  </a:lnTo>
                  <a:lnTo>
                    <a:pt x="378" y="514"/>
                  </a:lnTo>
                  <a:lnTo>
                    <a:pt x="206" y="1074"/>
                  </a:lnTo>
                  <a:lnTo>
                    <a:pt x="58" y="1165"/>
                  </a:lnTo>
                  <a:lnTo>
                    <a:pt x="69" y="1359"/>
                  </a:lnTo>
                  <a:lnTo>
                    <a:pt x="343" y="177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4" name="Google Shape;1524;p39"/>
            <p:cNvSpPr/>
            <p:nvPr/>
          </p:nvSpPr>
          <p:spPr>
            <a:xfrm>
              <a:off x="6070875" y="2538075"/>
              <a:ext cx="28850" cy="75625"/>
            </a:xfrm>
            <a:custGeom>
              <a:avLst/>
              <a:gdLst/>
              <a:ahLst/>
              <a:cxnLst/>
              <a:rect l="l" t="t" r="r" b="b"/>
              <a:pathLst>
                <a:path w="1154" h="3025" extrusionOk="0">
                  <a:moveTo>
                    <a:pt x="971" y="2283"/>
                  </a:moveTo>
                  <a:lnTo>
                    <a:pt x="1142" y="834"/>
                  </a:lnTo>
                  <a:lnTo>
                    <a:pt x="1154" y="274"/>
                  </a:lnTo>
                  <a:lnTo>
                    <a:pt x="743" y="1"/>
                  </a:lnTo>
                  <a:lnTo>
                    <a:pt x="275" y="685"/>
                  </a:lnTo>
                  <a:lnTo>
                    <a:pt x="1" y="1587"/>
                  </a:lnTo>
                  <a:lnTo>
                    <a:pt x="206" y="2260"/>
                  </a:lnTo>
                  <a:lnTo>
                    <a:pt x="777" y="302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5" name="Google Shape;1525;p39"/>
            <p:cNvSpPr/>
            <p:nvPr/>
          </p:nvSpPr>
          <p:spPr>
            <a:xfrm>
              <a:off x="4313700" y="3135225"/>
              <a:ext cx="211725" cy="242825"/>
            </a:xfrm>
            <a:custGeom>
              <a:avLst/>
              <a:gdLst/>
              <a:ahLst/>
              <a:cxnLst/>
              <a:rect l="l" t="t" r="r" b="b"/>
              <a:pathLst>
                <a:path w="8469" h="9713" extrusionOk="0">
                  <a:moveTo>
                    <a:pt x="970" y="0"/>
                  </a:moveTo>
                  <a:lnTo>
                    <a:pt x="685" y="114"/>
                  </a:lnTo>
                  <a:lnTo>
                    <a:pt x="1016" y="628"/>
                  </a:lnTo>
                  <a:lnTo>
                    <a:pt x="959" y="1153"/>
                  </a:lnTo>
                  <a:lnTo>
                    <a:pt x="731" y="1267"/>
                  </a:lnTo>
                  <a:lnTo>
                    <a:pt x="731" y="1267"/>
                  </a:lnTo>
                  <a:lnTo>
                    <a:pt x="765" y="1621"/>
                  </a:lnTo>
                  <a:lnTo>
                    <a:pt x="936" y="1838"/>
                  </a:lnTo>
                  <a:lnTo>
                    <a:pt x="936" y="2123"/>
                  </a:lnTo>
                  <a:lnTo>
                    <a:pt x="742" y="2317"/>
                  </a:lnTo>
                  <a:lnTo>
                    <a:pt x="422" y="2785"/>
                  </a:lnTo>
                  <a:lnTo>
                    <a:pt x="126" y="3116"/>
                  </a:lnTo>
                  <a:lnTo>
                    <a:pt x="46" y="3127"/>
                  </a:lnTo>
                  <a:lnTo>
                    <a:pt x="0" y="3515"/>
                  </a:lnTo>
                  <a:lnTo>
                    <a:pt x="160" y="3641"/>
                  </a:lnTo>
                  <a:lnTo>
                    <a:pt x="126" y="4029"/>
                  </a:lnTo>
                  <a:lnTo>
                    <a:pt x="274" y="4405"/>
                  </a:lnTo>
                  <a:lnTo>
                    <a:pt x="80" y="4748"/>
                  </a:lnTo>
                  <a:lnTo>
                    <a:pt x="731" y="5353"/>
                  </a:lnTo>
                  <a:lnTo>
                    <a:pt x="765" y="5912"/>
                  </a:lnTo>
                  <a:lnTo>
                    <a:pt x="1153" y="6836"/>
                  </a:lnTo>
                  <a:lnTo>
                    <a:pt x="1153" y="6836"/>
                  </a:lnTo>
                  <a:lnTo>
                    <a:pt x="1199" y="6870"/>
                  </a:lnTo>
                  <a:lnTo>
                    <a:pt x="1507" y="7030"/>
                  </a:lnTo>
                  <a:lnTo>
                    <a:pt x="2009" y="7190"/>
                  </a:lnTo>
                  <a:lnTo>
                    <a:pt x="2465" y="7452"/>
                  </a:lnTo>
                  <a:lnTo>
                    <a:pt x="3241" y="7624"/>
                  </a:lnTo>
                  <a:lnTo>
                    <a:pt x="3390" y="7875"/>
                  </a:lnTo>
                  <a:lnTo>
                    <a:pt x="3390" y="7875"/>
                  </a:lnTo>
                  <a:lnTo>
                    <a:pt x="3458" y="7703"/>
                  </a:lnTo>
                  <a:lnTo>
                    <a:pt x="3858" y="8183"/>
                  </a:lnTo>
                  <a:lnTo>
                    <a:pt x="3892" y="9141"/>
                  </a:lnTo>
                  <a:lnTo>
                    <a:pt x="4154" y="9484"/>
                  </a:lnTo>
                  <a:lnTo>
                    <a:pt x="4154" y="9495"/>
                  </a:lnTo>
                  <a:lnTo>
                    <a:pt x="4451" y="9450"/>
                  </a:lnTo>
                  <a:lnTo>
                    <a:pt x="5410" y="9712"/>
                  </a:lnTo>
                  <a:lnTo>
                    <a:pt x="5604" y="9598"/>
                  </a:lnTo>
                  <a:lnTo>
                    <a:pt x="6163" y="9586"/>
                  </a:lnTo>
                  <a:lnTo>
                    <a:pt x="6460" y="9313"/>
                  </a:lnTo>
                  <a:lnTo>
                    <a:pt x="6927" y="9324"/>
                  </a:lnTo>
                  <a:lnTo>
                    <a:pt x="7818" y="8970"/>
                  </a:lnTo>
                  <a:lnTo>
                    <a:pt x="8468" y="8445"/>
                  </a:lnTo>
                  <a:lnTo>
                    <a:pt x="8468" y="8445"/>
                  </a:lnTo>
                  <a:lnTo>
                    <a:pt x="8183" y="8240"/>
                  </a:lnTo>
                  <a:lnTo>
                    <a:pt x="7875" y="7338"/>
                  </a:lnTo>
                  <a:lnTo>
                    <a:pt x="7612" y="6791"/>
                  </a:lnTo>
                  <a:lnTo>
                    <a:pt x="7669" y="6345"/>
                  </a:lnTo>
                  <a:lnTo>
                    <a:pt x="7635" y="6072"/>
                  </a:lnTo>
                  <a:lnTo>
                    <a:pt x="7875" y="5512"/>
                  </a:lnTo>
                  <a:lnTo>
                    <a:pt x="7852" y="5284"/>
                  </a:lnTo>
                  <a:lnTo>
                    <a:pt x="7350" y="4965"/>
                  </a:lnTo>
                  <a:lnTo>
                    <a:pt x="7304" y="4451"/>
                  </a:lnTo>
                  <a:lnTo>
                    <a:pt x="7703" y="3321"/>
                  </a:lnTo>
                  <a:lnTo>
                    <a:pt x="6562" y="2420"/>
                  </a:lnTo>
                  <a:lnTo>
                    <a:pt x="6505" y="1895"/>
                  </a:lnTo>
                  <a:lnTo>
                    <a:pt x="3618" y="34"/>
                  </a:lnTo>
                  <a:lnTo>
                    <a:pt x="3618" y="34"/>
                  </a:lnTo>
                  <a:lnTo>
                    <a:pt x="3218" y="434"/>
                  </a:lnTo>
                  <a:lnTo>
                    <a:pt x="2956" y="856"/>
                  </a:lnTo>
                  <a:lnTo>
                    <a:pt x="3264" y="1164"/>
                  </a:lnTo>
                  <a:lnTo>
                    <a:pt x="2808" y="1393"/>
                  </a:lnTo>
                  <a:lnTo>
                    <a:pt x="2705" y="1278"/>
                  </a:lnTo>
                  <a:lnTo>
                    <a:pt x="2248" y="1335"/>
                  </a:lnTo>
                  <a:lnTo>
                    <a:pt x="1895" y="1541"/>
                  </a:lnTo>
                  <a:lnTo>
                    <a:pt x="1666" y="1199"/>
                  </a:lnTo>
                  <a:lnTo>
                    <a:pt x="1826" y="548"/>
                  </a:lnTo>
                  <a:lnTo>
                    <a:pt x="1849" y="12"/>
                  </a:lnTo>
                  <a:lnTo>
                    <a:pt x="1849" y="12"/>
                  </a:lnTo>
                  <a:lnTo>
                    <a:pt x="1849" y="1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6" name="Google Shape;1526;p39"/>
            <p:cNvSpPr/>
            <p:nvPr/>
          </p:nvSpPr>
          <p:spPr>
            <a:xfrm>
              <a:off x="4313975" y="3015675"/>
              <a:ext cx="109575" cy="128975"/>
            </a:xfrm>
            <a:custGeom>
              <a:avLst/>
              <a:gdLst/>
              <a:ahLst/>
              <a:cxnLst/>
              <a:rect l="l" t="t" r="r" b="b"/>
              <a:pathLst>
                <a:path w="4383" h="5159" extrusionOk="0">
                  <a:moveTo>
                    <a:pt x="3527" y="1"/>
                  </a:moveTo>
                  <a:lnTo>
                    <a:pt x="3036" y="423"/>
                  </a:lnTo>
                  <a:lnTo>
                    <a:pt x="2466" y="411"/>
                  </a:lnTo>
                  <a:lnTo>
                    <a:pt x="1827" y="628"/>
                  </a:lnTo>
                  <a:lnTo>
                    <a:pt x="1324" y="423"/>
                  </a:lnTo>
                  <a:lnTo>
                    <a:pt x="1005" y="674"/>
                  </a:lnTo>
                  <a:lnTo>
                    <a:pt x="1005" y="674"/>
                  </a:lnTo>
                  <a:lnTo>
                    <a:pt x="959" y="1735"/>
                  </a:lnTo>
                  <a:lnTo>
                    <a:pt x="1290" y="1849"/>
                  </a:lnTo>
                  <a:lnTo>
                    <a:pt x="1028" y="2180"/>
                  </a:lnTo>
                  <a:lnTo>
                    <a:pt x="720" y="2420"/>
                  </a:lnTo>
                  <a:lnTo>
                    <a:pt x="423" y="2899"/>
                  </a:lnTo>
                  <a:lnTo>
                    <a:pt x="240" y="3321"/>
                  </a:lnTo>
                  <a:lnTo>
                    <a:pt x="206" y="4052"/>
                  </a:lnTo>
                  <a:lnTo>
                    <a:pt x="23" y="4394"/>
                  </a:lnTo>
                  <a:lnTo>
                    <a:pt x="1" y="5079"/>
                  </a:lnTo>
                  <a:lnTo>
                    <a:pt x="206" y="5159"/>
                  </a:lnTo>
                  <a:lnTo>
                    <a:pt x="674" y="4896"/>
                  </a:lnTo>
                  <a:lnTo>
                    <a:pt x="959" y="4782"/>
                  </a:lnTo>
                  <a:lnTo>
                    <a:pt x="1849" y="4794"/>
                  </a:lnTo>
                  <a:lnTo>
                    <a:pt x="1849" y="4794"/>
                  </a:lnTo>
                  <a:lnTo>
                    <a:pt x="1804" y="4440"/>
                  </a:lnTo>
                  <a:lnTo>
                    <a:pt x="2169" y="3904"/>
                  </a:lnTo>
                  <a:lnTo>
                    <a:pt x="2671" y="3778"/>
                  </a:lnTo>
                  <a:lnTo>
                    <a:pt x="3013" y="3561"/>
                  </a:lnTo>
                  <a:lnTo>
                    <a:pt x="3424" y="3732"/>
                  </a:lnTo>
                  <a:lnTo>
                    <a:pt x="3470" y="3812"/>
                  </a:lnTo>
                  <a:lnTo>
                    <a:pt x="3470" y="3767"/>
                  </a:lnTo>
                  <a:lnTo>
                    <a:pt x="3698" y="3390"/>
                  </a:lnTo>
                  <a:lnTo>
                    <a:pt x="4086" y="2797"/>
                  </a:lnTo>
                  <a:lnTo>
                    <a:pt x="4383" y="2123"/>
                  </a:lnTo>
                  <a:lnTo>
                    <a:pt x="4018" y="1085"/>
                  </a:lnTo>
                  <a:lnTo>
                    <a:pt x="3915" y="62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7" name="Google Shape;1527;p39"/>
            <p:cNvSpPr/>
            <p:nvPr/>
          </p:nvSpPr>
          <p:spPr>
            <a:xfrm>
              <a:off x="4109700" y="1931225"/>
              <a:ext cx="313850" cy="175775"/>
            </a:xfrm>
            <a:custGeom>
              <a:avLst/>
              <a:gdLst/>
              <a:ahLst/>
              <a:cxnLst/>
              <a:rect l="l" t="t" r="r" b="b"/>
              <a:pathLst>
                <a:path w="12554" h="7031" extrusionOk="0">
                  <a:moveTo>
                    <a:pt x="7544" y="1"/>
                  </a:moveTo>
                  <a:lnTo>
                    <a:pt x="6859" y="69"/>
                  </a:lnTo>
                  <a:lnTo>
                    <a:pt x="6654" y="24"/>
                  </a:lnTo>
                  <a:lnTo>
                    <a:pt x="6505" y="229"/>
                  </a:lnTo>
                  <a:lnTo>
                    <a:pt x="6254" y="195"/>
                  </a:lnTo>
                  <a:lnTo>
                    <a:pt x="6254" y="195"/>
                  </a:lnTo>
                  <a:lnTo>
                    <a:pt x="5661" y="241"/>
                  </a:lnTo>
                  <a:lnTo>
                    <a:pt x="5490" y="435"/>
                  </a:lnTo>
                  <a:lnTo>
                    <a:pt x="5524" y="880"/>
                  </a:lnTo>
                  <a:lnTo>
                    <a:pt x="5239" y="800"/>
                  </a:lnTo>
                  <a:lnTo>
                    <a:pt x="4622" y="834"/>
                  </a:lnTo>
                  <a:lnTo>
                    <a:pt x="4406" y="629"/>
                  </a:lnTo>
                  <a:lnTo>
                    <a:pt x="4177" y="777"/>
                  </a:lnTo>
                  <a:lnTo>
                    <a:pt x="3892" y="651"/>
                  </a:lnTo>
                  <a:lnTo>
                    <a:pt x="3356" y="640"/>
                  </a:lnTo>
                  <a:lnTo>
                    <a:pt x="2557" y="423"/>
                  </a:lnTo>
                  <a:lnTo>
                    <a:pt x="1838" y="355"/>
                  </a:lnTo>
                  <a:lnTo>
                    <a:pt x="1313" y="377"/>
                  </a:lnTo>
                  <a:lnTo>
                    <a:pt x="971" y="606"/>
                  </a:lnTo>
                  <a:lnTo>
                    <a:pt x="662" y="651"/>
                  </a:lnTo>
                  <a:lnTo>
                    <a:pt x="1096" y="1405"/>
                  </a:lnTo>
                  <a:lnTo>
                    <a:pt x="1062" y="1667"/>
                  </a:lnTo>
                  <a:lnTo>
                    <a:pt x="731" y="1770"/>
                  </a:lnTo>
                  <a:lnTo>
                    <a:pt x="183" y="2489"/>
                  </a:lnTo>
                  <a:lnTo>
                    <a:pt x="411" y="2888"/>
                  </a:lnTo>
                  <a:lnTo>
                    <a:pt x="263" y="2831"/>
                  </a:lnTo>
                  <a:lnTo>
                    <a:pt x="103" y="3082"/>
                  </a:lnTo>
                  <a:lnTo>
                    <a:pt x="1" y="3436"/>
                  </a:lnTo>
                  <a:lnTo>
                    <a:pt x="411" y="3676"/>
                  </a:lnTo>
                  <a:lnTo>
                    <a:pt x="503" y="3904"/>
                  </a:lnTo>
                  <a:lnTo>
                    <a:pt x="777" y="3721"/>
                  </a:lnTo>
                  <a:lnTo>
                    <a:pt x="1233" y="3824"/>
                  </a:lnTo>
                  <a:lnTo>
                    <a:pt x="1690" y="3824"/>
                  </a:lnTo>
                  <a:lnTo>
                    <a:pt x="2032" y="4029"/>
                  </a:lnTo>
                  <a:lnTo>
                    <a:pt x="2260" y="3904"/>
                  </a:lnTo>
                  <a:lnTo>
                    <a:pt x="2774" y="3824"/>
                  </a:lnTo>
                  <a:lnTo>
                    <a:pt x="2911" y="3607"/>
                  </a:lnTo>
                  <a:lnTo>
                    <a:pt x="3207" y="3607"/>
                  </a:lnTo>
                  <a:lnTo>
                    <a:pt x="3367" y="3482"/>
                  </a:lnTo>
                  <a:lnTo>
                    <a:pt x="3824" y="3390"/>
                  </a:lnTo>
                  <a:lnTo>
                    <a:pt x="4383" y="3664"/>
                  </a:lnTo>
                  <a:lnTo>
                    <a:pt x="4668" y="3710"/>
                  </a:lnTo>
                  <a:lnTo>
                    <a:pt x="5022" y="3938"/>
                  </a:lnTo>
                  <a:lnTo>
                    <a:pt x="5022" y="4235"/>
                  </a:lnTo>
                  <a:lnTo>
                    <a:pt x="5296" y="4395"/>
                  </a:lnTo>
                  <a:lnTo>
                    <a:pt x="5456" y="4760"/>
                  </a:lnTo>
                  <a:lnTo>
                    <a:pt x="5741" y="4977"/>
                  </a:lnTo>
                  <a:lnTo>
                    <a:pt x="5707" y="5114"/>
                  </a:lnTo>
                  <a:lnTo>
                    <a:pt x="5855" y="5205"/>
                  </a:lnTo>
                  <a:lnTo>
                    <a:pt x="5684" y="5273"/>
                  </a:lnTo>
                  <a:lnTo>
                    <a:pt x="5250" y="5250"/>
                  </a:lnTo>
                  <a:lnTo>
                    <a:pt x="5170" y="5114"/>
                  </a:lnTo>
                  <a:lnTo>
                    <a:pt x="5022" y="5193"/>
                  </a:lnTo>
                  <a:lnTo>
                    <a:pt x="5090" y="5342"/>
                  </a:lnTo>
                  <a:lnTo>
                    <a:pt x="4942" y="5627"/>
                  </a:lnTo>
                  <a:lnTo>
                    <a:pt x="4862" y="5935"/>
                  </a:lnTo>
                  <a:lnTo>
                    <a:pt x="4691" y="6027"/>
                  </a:lnTo>
                  <a:lnTo>
                    <a:pt x="5033" y="6186"/>
                  </a:lnTo>
                  <a:lnTo>
                    <a:pt x="5353" y="6049"/>
                  </a:lnTo>
                  <a:lnTo>
                    <a:pt x="5695" y="6198"/>
                  </a:lnTo>
                  <a:lnTo>
                    <a:pt x="6163" y="5547"/>
                  </a:lnTo>
                  <a:lnTo>
                    <a:pt x="6346" y="5056"/>
                  </a:lnTo>
                  <a:lnTo>
                    <a:pt x="6996" y="4942"/>
                  </a:lnTo>
                  <a:lnTo>
                    <a:pt x="7087" y="5285"/>
                  </a:lnTo>
                  <a:lnTo>
                    <a:pt x="8229" y="5502"/>
                  </a:lnTo>
                  <a:lnTo>
                    <a:pt x="8480" y="5707"/>
                  </a:lnTo>
                  <a:lnTo>
                    <a:pt x="7829" y="6004"/>
                  </a:lnTo>
                  <a:lnTo>
                    <a:pt x="7738" y="6175"/>
                  </a:lnTo>
                  <a:lnTo>
                    <a:pt x="8560" y="6426"/>
                  </a:lnTo>
                  <a:lnTo>
                    <a:pt x="8480" y="6848"/>
                  </a:lnTo>
                  <a:lnTo>
                    <a:pt x="8902" y="7031"/>
                  </a:lnTo>
                  <a:lnTo>
                    <a:pt x="9804" y="6517"/>
                  </a:lnTo>
                  <a:lnTo>
                    <a:pt x="10557" y="6357"/>
                  </a:lnTo>
                  <a:lnTo>
                    <a:pt x="10648" y="6049"/>
                  </a:lnTo>
                  <a:lnTo>
                    <a:pt x="9918" y="6106"/>
                  </a:lnTo>
                  <a:lnTo>
                    <a:pt x="9530" y="5890"/>
                  </a:lnTo>
                  <a:lnTo>
                    <a:pt x="9393" y="5330"/>
                  </a:lnTo>
                  <a:lnTo>
                    <a:pt x="9941" y="4999"/>
                  </a:lnTo>
                  <a:lnTo>
                    <a:pt x="10602" y="4965"/>
                  </a:lnTo>
                  <a:lnTo>
                    <a:pt x="11025" y="4680"/>
                  </a:lnTo>
                  <a:lnTo>
                    <a:pt x="11584" y="4600"/>
                  </a:lnTo>
                  <a:lnTo>
                    <a:pt x="11527" y="4201"/>
                  </a:lnTo>
                  <a:lnTo>
                    <a:pt x="11846" y="3961"/>
                  </a:lnTo>
                  <a:lnTo>
                    <a:pt x="12508" y="3892"/>
                  </a:lnTo>
                  <a:lnTo>
                    <a:pt x="12554" y="3596"/>
                  </a:lnTo>
                  <a:lnTo>
                    <a:pt x="12303" y="3105"/>
                  </a:lnTo>
                  <a:lnTo>
                    <a:pt x="12485" y="2649"/>
                  </a:lnTo>
                  <a:lnTo>
                    <a:pt x="12428" y="2375"/>
                  </a:lnTo>
                  <a:lnTo>
                    <a:pt x="11344" y="2089"/>
                  </a:lnTo>
                  <a:lnTo>
                    <a:pt x="10933" y="2112"/>
                  </a:lnTo>
                  <a:lnTo>
                    <a:pt x="10420" y="1690"/>
                  </a:lnTo>
                  <a:lnTo>
                    <a:pt x="9918" y="1838"/>
                  </a:lnTo>
                  <a:lnTo>
                    <a:pt x="8971" y="1519"/>
                  </a:lnTo>
                  <a:lnTo>
                    <a:pt x="8948" y="1348"/>
                  </a:lnTo>
                  <a:lnTo>
                    <a:pt x="8628" y="971"/>
                  </a:lnTo>
                  <a:lnTo>
                    <a:pt x="8058" y="937"/>
                  </a:lnTo>
                  <a:lnTo>
                    <a:pt x="7966" y="663"/>
                  </a:lnTo>
                  <a:lnTo>
                    <a:pt x="8092" y="48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8" name="Google Shape;1528;p39"/>
            <p:cNvSpPr/>
            <p:nvPr/>
          </p:nvSpPr>
          <p:spPr>
            <a:xfrm>
              <a:off x="2610425" y="3795125"/>
              <a:ext cx="97300" cy="109875"/>
            </a:xfrm>
            <a:custGeom>
              <a:avLst/>
              <a:gdLst/>
              <a:ahLst/>
              <a:cxnLst/>
              <a:rect l="l" t="t" r="r" b="b"/>
              <a:pathLst>
                <a:path w="3892" h="4395" extrusionOk="0">
                  <a:moveTo>
                    <a:pt x="3892" y="3333"/>
                  </a:moveTo>
                  <a:lnTo>
                    <a:pt x="3595" y="2797"/>
                  </a:lnTo>
                  <a:lnTo>
                    <a:pt x="3869" y="2374"/>
                  </a:lnTo>
                  <a:lnTo>
                    <a:pt x="3321" y="1758"/>
                  </a:lnTo>
                  <a:lnTo>
                    <a:pt x="2637" y="1256"/>
                  </a:lnTo>
                  <a:lnTo>
                    <a:pt x="1758" y="674"/>
                  </a:lnTo>
                  <a:lnTo>
                    <a:pt x="1484" y="708"/>
                  </a:lnTo>
                  <a:lnTo>
                    <a:pt x="605" y="1"/>
                  </a:lnTo>
                  <a:lnTo>
                    <a:pt x="115" y="103"/>
                  </a:lnTo>
                  <a:lnTo>
                    <a:pt x="46" y="834"/>
                  </a:lnTo>
                  <a:lnTo>
                    <a:pt x="0" y="1758"/>
                  </a:lnTo>
                  <a:lnTo>
                    <a:pt x="160" y="2660"/>
                  </a:lnTo>
                  <a:lnTo>
                    <a:pt x="35" y="2854"/>
                  </a:lnTo>
                  <a:lnTo>
                    <a:pt x="92" y="3459"/>
                  </a:lnTo>
                  <a:lnTo>
                    <a:pt x="640" y="3961"/>
                  </a:lnTo>
                  <a:lnTo>
                    <a:pt x="1153" y="3926"/>
                  </a:lnTo>
                  <a:lnTo>
                    <a:pt x="1929" y="4314"/>
                  </a:lnTo>
                  <a:lnTo>
                    <a:pt x="2317" y="4223"/>
                  </a:lnTo>
                  <a:lnTo>
                    <a:pt x="2911" y="4394"/>
                  </a:lnTo>
                  <a:lnTo>
                    <a:pt x="3664" y="390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9" name="Google Shape;1529;p39"/>
            <p:cNvSpPr/>
            <p:nvPr/>
          </p:nvSpPr>
          <p:spPr>
            <a:xfrm>
              <a:off x="586475" y="1543225"/>
              <a:ext cx="1932400" cy="1139800"/>
            </a:xfrm>
            <a:custGeom>
              <a:avLst/>
              <a:gdLst/>
              <a:ahLst/>
              <a:cxnLst/>
              <a:rect l="l" t="t" r="r" b="b"/>
              <a:pathLst>
                <a:path w="77296" h="45592" extrusionOk="0">
                  <a:moveTo>
                    <a:pt x="2716" y="45432"/>
                  </a:moveTo>
                  <a:lnTo>
                    <a:pt x="3002" y="45307"/>
                  </a:lnTo>
                  <a:lnTo>
                    <a:pt x="3355" y="45101"/>
                  </a:lnTo>
                  <a:lnTo>
                    <a:pt x="3390" y="45044"/>
                  </a:lnTo>
                  <a:lnTo>
                    <a:pt x="3253" y="44736"/>
                  </a:lnTo>
                  <a:lnTo>
                    <a:pt x="3161" y="44622"/>
                  </a:lnTo>
                  <a:lnTo>
                    <a:pt x="3047" y="44531"/>
                  </a:lnTo>
                  <a:lnTo>
                    <a:pt x="2773" y="44371"/>
                  </a:lnTo>
                  <a:lnTo>
                    <a:pt x="2716" y="44359"/>
                  </a:lnTo>
                  <a:lnTo>
                    <a:pt x="2659" y="44451"/>
                  </a:lnTo>
                  <a:lnTo>
                    <a:pt x="2659" y="44633"/>
                  </a:lnTo>
                  <a:lnTo>
                    <a:pt x="2488" y="44770"/>
                  </a:lnTo>
                  <a:lnTo>
                    <a:pt x="2431" y="44873"/>
                  </a:lnTo>
                  <a:lnTo>
                    <a:pt x="2488" y="45204"/>
                  </a:lnTo>
                  <a:lnTo>
                    <a:pt x="2397" y="45455"/>
                  </a:lnTo>
                  <a:lnTo>
                    <a:pt x="2568" y="45592"/>
                  </a:lnTo>
                  <a:close/>
                  <a:moveTo>
                    <a:pt x="2625" y="44017"/>
                  </a:moveTo>
                  <a:lnTo>
                    <a:pt x="2716" y="43914"/>
                  </a:lnTo>
                  <a:lnTo>
                    <a:pt x="2545" y="43777"/>
                  </a:lnTo>
                  <a:lnTo>
                    <a:pt x="2283" y="43686"/>
                  </a:lnTo>
                  <a:lnTo>
                    <a:pt x="2191" y="43766"/>
                  </a:lnTo>
                  <a:lnTo>
                    <a:pt x="2191" y="43823"/>
                  </a:lnTo>
                  <a:lnTo>
                    <a:pt x="2260" y="43892"/>
                  </a:lnTo>
                  <a:lnTo>
                    <a:pt x="2340" y="44086"/>
                  </a:lnTo>
                  <a:close/>
                  <a:moveTo>
                    <a:pt x="2203" y="43538"/>
                  </a:moveTo>
                  <a:lnTo>
                    <a:pt x="1826" y="43504"/>
                  </a:lnTo>
                  <a:lnTo>
                    <a:pt x="1746" y="43606"/>
                  </a:lnTo>
                  <a:lnTo>
                    <a:pt x="2157" y="43629"/>
                  </a:lnTo>
                  <a:close/>
                  <a:moveTo>
                    <a:pt x="1530" y="43401"/>
                  </a:moveTo>
                  <a:lnTo>
                    <a:pt x="1370" y="43104"/>
                  </a:lnTo>
                  <a:lnTo>
                    <a:pt x="1336" y="43047"/>
                  </a:lnTo>
                  <a:lnTo>
                    <a:pt x="1084" y="43173"/>
                  </a:lnTo>
                  <a:lnTo>
                    <a:pt x="1107" y="43207"/>
                  </a:lnTo>
                  <a:lnTo>
                    <a:pt x="1164" y="43424"/>
                  </a:lnTo>
                  <a:lnTo>
                    <a:pt x="1415" y="43446"/>
                  </a:lnTo>
                  <a:lnTo>
                    <a:pt x="1472" y="43458"/>
                  </a:lnTo>
                  <a:close/>
                  <a:moveTo>
                    <a:pt x="343" y="42807"/>
                  </a:moveTo>
                  <a:lnTo>
                    <a:pt x="388" y="42591"/>
                  </a:lnTo>
                  <a:lnTo>
                    <a:pt x="206" y="42579"/>
                  </a:lnTo>
                  <a:lnTo>
                    <a:pt x="57" y="42659"/>
                  </a:lnTo>
                  <a:lnTo>
                    <a:pt x="0" y="42739"/>
                  </a:lnTo>
                  <a:lnTo>
                    <a:pt x="229" y="42887"/>
                  </a:lnTo>
                  <a:close/>
                  <a:moveTo>
                    <a:pt x="59138" y="18100"/>
                  </a:moveTo>
                  <a:lnTo>
                    <a:pt x="58910" y="18100"/>
                  </a:lnTo>
                  <a:lnTo>
                    <a:pt x="58716" y="18442"/>
                  </a:lnTo>
                  <a:lnTo>
                    <a:pt x="57278" y="18442"/>
                  </a:lnTo>
                  <a:lnTo>
                    <a:pt x="54882" y="18442"/>
                  </a:lnTo>
                  <a:lnTo>
                    <a:pt x="52496" y="18442"/>
                  </a:lnTo>
                  <a:lnTo>
                    <a:pt x="50385" y="18442"/>
                  </a:lnTo>
                  <a:lnTo>
                    <a:pt x="48297" y="18442"/>
                  </a:lnTo>
                  <a:lnTo>
                    <a:pt x="46220" y="18442"/>
                  </a:lnTo>
                  <a:lnTo>
                    <a:pt x="44086" y="18442"/>
                  </a:lnTo>
                  <a:lnTo>
                    <a:pt x="43401" y="18442"/>
                  </a:lnTo>
                  <a:lnTo>
                    <a:pt x="41312" y="18442"/>
                  </a:lnTo>
                  <a:lnTo>
                    <a:pt x="39338" y="18442"/>
                  </a:lnTo>
                  <a:lnTo>
                    <a:pt x="39098" y="19173"/>
                  </a:lnTo>
                  <a:lnTo>
                    <a:pt x="38768" y="19892"/>
                  </a:lnTo>
                  <a:lnTo>
                    <a:pt x="38437" y="20120"/>
                  </a:lnTo>
                  <a:lnTo>
                    <a:pt x="38596" y="19287"/>
                  </a:lnTo>
                  <a:lnTo>
                    <a:pt x="37763" y="18979"/>
                  </a:lnTo>
                  <a:lnTo>
                    <a:pt x="37569" y="19150"/>
                  </a:lnTo>
                  <a:lnTo>
                    <a:pt x="37512" y="19572"/>
                  </a:lnTo>
                  <a:lnTo>
                    <a:pt x="37250" y="20337"/>
                  </a:lnTo>
                  <a:lnTo>
                    <a:pt x="36656" y="21524"/>
                  </a:lnTo>
                  <a:lnTo>
                    <a:pt x="36086" y="22323"/>
                  </a:lnTo>
                  <a:lnTo>
                    <a:pt x="35515" y="23121"/>
                  </a:lnTo>
                  <a:lnTo>
                    <a:pt x="34739" y="23943"/>
                  </a:lnTo>
                  <a:lnTo>
                    <a:pt x="34579" y="24616"/>
                  </a:lnTo>
                  <a:lnTo>
                    <a:pt x="34180" y="25370"/>
                  </a:lnTo>
                  <a:lnTo>
                    <a:pt x="33632" y="26111"/>
                  </a:lnTo>
                  <a:lnTo>
                    <a:pt x="33769" y="26602"/>
                  </a:lnTo>
                  <a:lnTo>
                    <a:pt x="33495" y="27344"/>
                  </a:lnTo>
                  <a:lnTo>
                    <a:pt x="33712" y="28109"/>
                  </a:lnTo>
                  <a:lnTo>
                    <a:pt x="33895" y="28428"/>
                  </a:lnTo>
                  <a:lnTo>
                    <a:pt x="33780" y="28645"/>
                  </a:lnTo>
                  <a:lnTo>
                    <a:pt x="33837" y="29923"/>
                  </a:lnTo>
                  <a:lnTo>
                    <a:pt x="34203" y="30847"/>
                  </a:lnTo>
                  <a:lnTo>
                    <a:pt x="34089" y="31350"/>
                  </a:lnTo>
                  <a:lnTo>
                    <a:pt x="34225" y="31498"/>
                  </a:lnTo>
                  <a:lnTo>
                    <a:pt x="34887" y="31589"/>
                  </a:lnTo>
                  <a:lnTo>
                    <a:pt x="35070" y="31840"/>
                  </a:lnTo>
                  <a:lnTo>
                    <a:pt x="35469" y="31875"/>
                  </a:lnTo>
                  <a:lnTo>
                    <a:pt x="35458" y="32148"/>
                  </a:lnTo>
                  <a:lnTo>
                    <a:pt x="35766" y="32251"/>
                  </a:lnTo>
                  <a:lnTo>
                    <a:pt x="36063" y="32776"/>
                  </a:lnTo>
                  <a:lnTo>
                    <a:pt x="36029" y="33233"/>
                  </a:lnTo>
                  <a:lnTo>
                    <a:pt x="36919" y="33164"/>
                  </a:lnTo>
                  <a:lnTo>
                    <a:pt x="37923" y="33061"/>
                  </a:lnTo>
                  <a:lnTo>
                    <a:pt x="37775" y="33244"/>
                  </a:lnTo>
                  <a:lnTo>
                    <a:pt x="38790" y="33689"/>
                  </a:lnTo>
                  <a:lnTo>
                    <a:pt x="40320" y="34317"/>
                  </a:lnTo>
                  <a:lnTo>
                    <a:pt x="41849" y="34317"/>
                  </a:lnTo>
                  <a:lnTo>
                    <a:pt x="42454" y="34317"/>
                  </a:lnTo>
                  <a:lnTo>
                    <a:pt x="42568" y="33952"/>
                  </a:lnTo>
                  <a:lnTo>
                    <a:pt x="43903" y="33952"/>
                  </a:lnTo>
                  <a:lnTo>
                    <a:pt x="44086" y="34260"/>
                  </a:lnTo>
                  <a:lnTo>
                    <a:pt x="44382" y="34545"/>
                  </a:lnTo>
                  <a:lnTo>
                    <a:pt x="44725" y="34944"/>
                  </a:lnTo>
                  <a:lnTo>
                    <a:pt x="44839" y="35412"/>
                  </a:lnTo>
                  <a:lnTo>
                    <a:pt x="44896" y="35914"/>
                  </a:lnTo>
                  <a:lnTo>
                    <a:pt x="45215" y="36188"/>
                  </a:lnTo>
                  <a:lnTo>
                    <a:pt x="45786" y="36451"/>
                  </a:lnTo>
                  <a:lnTo>
                    <a:pt x="46471" y="35743"/>
                  </a:lnTo>
                  <a:lnTo>
                    <a:pt x="47098" y="35732"/>
                  </a:lnTo>
                  <a:lnTo>
                    <a:pt x="47532" y="36086"/>
                  </a:lnTo>
                  <a:lnTo>
                    <a:pt x="47760" y="36713"/>
                  </a:lnTo>
                  <a:lnTo>
                    <a:pt x="47909" y="37238"/>
                  </a:lnTo>
                  <a:lnTo>
                    <a:pt x="48251" y="37752"/>
                  </a:lnTo>
                  <a:lnTo>
                    <a:pt x="48274" y="38391"/>
                  </a:lnTo>
                  <a:lnTo>
                    <a:pt x="48388" y="38825"/>
                  </a:lnTo>
                  <a:lnTo>
                    <a:pt x="48947" y="39110"/>
                  </a:lnTo>
                  <a:lnTo>
                    <a:pt x="49461" y="39304"/>
                  </a:lnTo>
                  <a:lnTo>
                    <a:pt x="49757" y="39281"/>
                  </a:lnTo>
                  <a:lnTo>
                    <a:pt x="49678" y="38961"/>
                  </a:lnTo>
                  <a:lnTo>
                    <a:pt x="49735" y="38528"/>
                  </a:lnTo>
                  <a:lnTo>
                    <a:pt x="49872" y="37900"/>
                  </a:lnTo>
                  <a:lnTo>
                    <a:pt x="50145" y="37501"/>
                  </a:lnTo>
                  <a:lnTo>
                    <a:pt x="50670" y="37056"/>
                  </a:lnTo>
                  <a:lnTo>
                    <a:pt x="51526" y="36668"/>
                  </a:lnTo>
                  <a:lnTo>
                    <a:pt x="52405" y="35994"/>
                  </a:lnTo>
                  <a:lnTo>
                    <a:pt x="53101" y="35789"/>
                  </a:lnTo>
                  <a:lnTo>
                    <a:pt x="53603" y="35732"/>
                  </a:lnTo>
                  <a:lnTo>
                    <a:pt x="54094" y="35926"/>
                  </a:lnTo>
                  <a:lnTo>
                    <a:pt x="54802" y="35812"/>
                  </a:lnTo>
                  <a:lnTo>
                    <a:pt x="55270" y="36302"/>
                  </a:lnTo>
                  <a:lnTo>
                    <a:pt x="55806" y="36325"/>
                  </a:lnTo>
                  <a:lnTo>
                    <a:pt x="56148" y="36154"/>
                  </a:lnTo>
                  <a:lnTo>
                    <a:pt x="56399" y="36280"/>
                  </a:lnTo>
                  <a:lnTo>
                    <a:pt x="56582" y="36166"/>
                  </a:lnTo>
                  <a:lnTo>
                    <a:pt x="56456" y="35983"/>
                  </a:lnTo>
                  <a:lnTo>
                    <a:pt x="56548" y="35629"/>
                  </a:lnTo>
                  <a:lnTo>
                    <a:pt x="56479" y="35389"/>
                  </a:lnTo>
                  <a:lnTo>
                    <a:pt x="56822" y="35241"/>
                  </a:lnTo>
                  <a:lnTo>
                    <a:pt x="57426" y="35184"/>
                  </a:lnTo>
                  <a:lnTo>
                    <a:pt x="58088" y="35287"/>
                  </a:lnTo>
                  <a:lnTo>
                    <a:pt x="58979" y="35173"/>
                  </a:lnTo>
                  <a:lnTo>
                    <a:pt x="59401" y="35389"/>
                  </a:lnTo>
                  <a:lnTo>
                    <a:pt x="59686" y="35812"/>
                  </a:lnTo>
                  <a:lnTo>
                    <a:pt x="59812" y="35857"/>
                  </a:lnTo>
                  <a:lnTo>
                    <a:pt x="60690" y="35447"/>
                  </a:lnTo>
                  <a:lnTo>
                    <a:pt x="60953" y="35583"/>
                  </a:lnTo>
                  <a:lnTo>
                    <a:pt x="61387" y="36337"/>
                  </a:lnTo>
                  <a:lnTo>
                    <a:pt x="61501" y="36839"/>
                  </a:lnTo>
                  <a:lnTo>
                    <a:pt x="61215" y="37444"/>
                  </a:lnTo>
                  <a:lnTo>
                    <a:pt x="61272" y="37797"/>
                  </a:lnTo>
                  <a:lnTo>
                    <a:pt x="61501" y="38494"/>
                  </a:lnTo>
                  <a:lnTo>
                    <a:pt x="61786" y="39281"/>
                  </a:lnTo>
                  <a:lnTo>
                    <a:pt x="62037" y="39475"/>
                  </a:lnTo>
                  <a:lnTo>
                    <a:pt x="62094" y="39874"/>
                  </a:lnTo>
                  <a:lnTo>
                    <a:pt x="62471" y="39989"/>
                  </a:lnTo>
                  <a:lnTo>
                    <a:pt x="62710" y="39874"/>
                  </a:lnTo>
                  <a:lnTo>
                    <a:pt x="62996" y="39327"/>
                  </a:lnTo>
                  <a:lnTo>
                    <a:pt x="63098" y="38961"/>
                  </a:lnTo>
                  <a:lnTo>
                    <a:pt x="63224" y="38357"/>
                  </a:lnTo>
                  <a:lnTo>
                    <a:pt x="63053" y="37295"/>
                  </a:lnTo>
                  <a:lnTo>
                    <a:pt x="63121" y="36907"/>
                  </a:lnTo>
                  <a:lnTo>
                    <a:pt x="62916" y="36268"/>
                  </a:lnTo>
                  <a:lnTo>
                    <a:pt x="62813" y="35504"/>
                  </a:lnTo>
                  <a:lnTo>
                    <a:pt x="62824" y="34876"/>
                  </a:lnTo>
                  <a:lnTo>
                    <a:pt x="63087" y="34225"/>
                  </a:lnTo>
                  <a:lnTo>
                    <a:pt x="63578" y="33689"/>
                  </a:lnTo>
                  <a:lnTo>
                    <a:pt x="64114" y="33255"/>
                  </a:lnTo>
                  <a:lnTo>
                    <a:pt x="65095" y="32673"/>
                  </a:lnTo>
                  <a:lnTo>
                    <a:pt x="65278" y="32365"/>
                  </a:lnTo>
                  <a:lnTo>
                    <a:pt x="65746" y="32034"/>
                  </a:lnTo>
                  <a:lnTo>
                    <a:pt x="66145" y="31977"/>
                  </a:lnTo>
                  <a:lnTo>
                    <a:pt x="66773" y="31429"/>
                  </a:lnTo>
                  <a:lnTo>
                    <a:pt x="67629" y="31167"/>
                  </a:lnTo>
                  <a:lnTo>
                    <a:pt x="68291" y="30482"/>
                  </a:lnTo>
                  <a:lnTo>
                    <a:pt x="68416" y="29546"/>
                  </a:lnTo>
                  <a:lnTo>
                    <a:pt x="68428" y="29238"/>
                  </a:lnTo>
                  <a:lnTo>
                    <a:pt x="68234" y="29181"/>
                  </a:lnTo>
                  <a:lnTo>
                    <a:pt x="68451" y="28303"/>
                  </a:lnTo>
                  <a:lnTo>
                    <a:pt x="68017" y="27994"/>
                  </a:lnTo>
                  <a:lnTo>
                    <a:pt x="68473" y="28143"/>
                  </a:lnTo>
                  <a:lnTo>
                    <a:pt x="68473" y="27549"/>
                  </a:lnTo>
                  <a:lnTo>
                    <a:pt x="68747" y="27173"/>
                  </a:lnTo>
                  <a:lnTo>
                    <a:pt x="68599" y="27926"/>
                  </a:lnTo>
                  <a:lnTo>
                    <a:pt x="68884" y="28280"/>
                  </a:lnTo>
                  <a:lnTo>
                    <a:pt x="68473" y="28907"/>
                  </a:lnTo>
                  <a:lnTo>
                    <a:pt x="68531" y="28942"/>
                  </a:lnTo>
                  <a:lnTo>
                    <a:pt x="69158" y="28211"/>
                  </a:lnTo>
                  <a:lnTo>
                    <a:pt x="69501" y="27857"/>
                  </a:lnTo>
                  <a:lnTo>
                    <a:pt x="69592" y="27492"/>
                  </a:lnTo>
                  <a:lnTo>
                    <a:pt x="69455" y="27344"/>
                  </a:lnTo>
                  <a:lnTo>
                    <a:pt x="69444" y="26842"/>
                  </a:lnTo>
                  <a:lnTo>
                    <a:pt x="69615" y="27070"/>
                  </a:lnTo>
                  <a:lnTo>
                    <a:pt x="69774" y="27127"/>
                  </a:lnTo>
                  <a:lnTo>
                    <a:pt x="69763" y="27355"/>
                  </a:lnTo>
                  <a:lnTo>
                    <a:pt x="70505" y="26659"/>
                  </a:lnTo>
                  <a:lnTo>
                    <a:pt x="70859" y="26009"/>
                  </a:lnTo>
                  <a:lnTo>
                    <a:pt x="70653" y="25974"/>
                  </a:lnTo>
                  <a:lnTo>
                    <a:pt x="70961" y="25712"/>
                  </a:lnTo>
                  <a:lnTo>
                    <a:pt x="70904" y="25826"/>
                  </a:lnTo>
                  <a:lnTo>
                    <a:pt x="71372" y="25826"/>
                  </a:lnTo>
                  <a:lnTo>
                    <a:pt x="72479" y="25552"/>
                  </a:lnTo>
                  <a:lnTo>
                    <a:pt x="72331" y="25381"/>
                  </a:lnTo>
                  <a:lnTo>
                    <a:pt x="71201" y="25552"/>
                  </a:lnTo>
                  <a:lnTo>
                    <a:pt x="71886" y="25301"/>
                  </a:lnTo>
                  <a:lnTo>
                    <a:pt x="72331" y="25255"/>
                  </a:lnTo>
                  <a:lnTo>
                    <a:pt x="72673" y="25210"/>
                  </a:lnTo>
                  <a:lnTo>
                    <a:pt x="73255" y="25061"/>
                  </a:lnTo>
                  <a:lnTo>
                    <a:pt x="73598" y="25073"/>
                  </a:lnTo>
                  <a:lnTo>
                    <a:pt x="74134" y="24925"/>
                  </a:lnTo>
                  <a:lnTo>
                    <a:pt x="74282" y="24685"/>
                  </a:lnTo>
                  <a:lnTo>
                    <a:pt x="74123" y="24491"/>
                  </a:lnTo>
                  <a:lnTo>
                    <a:pt x="74100" y="24799"/>
                  </a:lnTo>
                  <a:lnTo>
                    <a:pt x="73792" y="24788"/>
                  </a:lnTo>
                  <a:lnTo>
                    <a:pt x="73712" y="24320"/>
                  </a:lnTo>
                  <a:lnTo>
                    <a:pt x="73871" y="23840"/>
                  </a:lnTo>
                  <a:lnTo>
                    <a:pt x="74065" y="23658"/>
                  </a:lnTo>
                  <a:lnTo>
                    <a:pt x="74625" y="23133"/>
                  </a:lnTo>
                  <a:lnTo>
                    <a:pt x="75469" y="22870"/>
                  </a:lnTo>
                  <a:lnTo>
                    <a:pt x="76325" y="22574"/>
                  </a:lnTo>
                  <a:lnTo>
                    <a:pt x="77215" y="22151"/>
                  </a:lnTo>
                  <a:lnTo>
                    <a:pt x="77192" y="21866"/>
                  </a:lnTo>
                  <a:lnTo>
                    <a:pt x="76896" y="21364"/>
                  </a:lnTo>
                  <a:lnTo>
                    <a:pt x="77295" y="20154"/>
                  </a:lnTo>
                  <a:lnTo>
                    <a:pt x="77078" y="19892"/>
                  </a:lnTo>
                  <a:lnTo>
                    <a:pt x="76553" y="20052"/>
                  </a:lnTo>
                  <a:lnTo>
                    <a:pt x="76394" y="19812"/>
                  </a:lnTo>
                  <a:lnTo>
                    <a:pt x="75606" y="20474"/>
                  </a:lnTo>
                  <a:lnTo>
                    <a:pt x="75150" y="21181"/>
                  </a:lnTo>
                  <a:lnTo>
                    <a:pt x="74762" y="21581"/>
                  </a:lnTo>
                  <a:lnTo>
                    <a:pt x="74408" y="21706"/>
                  </a:lnTo>
                  <a:lnTo>
                    <a:pt x="74168" y="21752"/>
                  </a:lnTo>
                  <a:lnTo>
                    <a:pt x="74020" y="21980"/>
                  </a:lnTo>
                  <a:lnTo>
                    <a:pt x="72696" y="21980"/>
                  </a:lnTo>
                  <a:lnTo>
                    <a:pt x="71600" y="21980"/>
                  </a:lnTo>
                  <a:lnTo>
                    <a:pt x="71212" y="22151"/>
                  </a:lnTo>
                  <a:lnTo>
                    <a:pt x="70254" y="22745"/>
                  </a:lnTo>
                  <a:lnTo>
                    <a:pt x="70288" y="22870"/>
                  </a:lnTo>
                  <a:lnTo>
                    <a:pt x="70197" y="23213"/>
                  </a:lnTo>
                  <a:lnTo>
                    <a:pt x="69546" y="23498"/>
                  </a:lnTo>
                  <a:lnTo>
                    <a:pt x="68987" y="23430"/>
                  </a:lnTo>
                  <a:lnTo>
                    <a:pt x="68416" y="23407"/>
                  </a:lnTo>
                  <a:lnTo>
                    <a:pt x="68051" y="23498"/>
                  </a:lnTo>
                  <a:lnTo>
                    <a:pt x="68006" y="23760"/>
                  </a:lnTo>
                  <a:lnTo>
                    <a:pt x="68006" y="23760"/>
                  </a:lnTo>
                  <a:lnTo>
                    <a:pt x="67994" y="23840"/>
                  </a:lnTo>
                  <a:lnTo>
                    <a:pt x="67161" y="24377"/>
                  </a:lnTo>
                  <a:lnTo>
                    <a:pt x="66522" y="24628"/>
                  </a:lnTo>
                  <a:lnTo>
                    <a:pt x="66111" y="24742"/>
                  </a:lnTo>
                  <a:lnTo>
                    <a:pt x="65575" y="24982"/>
                  </a:lnTo>
                  <a:lnTo>
                    <a:pt x="65004" y="25119"/>
                  </a:lnTo>
                  <a:lnTo>
                    <a:pt x="64650" y="25073"/>
                  </a:lnTo>
                  <a:lnTo>
                    <a:pt x="64262" y="24890"/>
                  </a:lnTo>
                  <a:lnTo>
                    <a:pt x="64650" y="24548"/>
                  </a:lnTo>
                  <a:lnTo>
                    <a:pt x="64650" y="24548"/>
                  </a:lnTo>
                  <a:lnTo>
                    <a:pt x="64936" y="24228"/>
                  </a:lnTo>
                  <a:lnTo>
                    <a:pt x="65461" y="23749"/>
                  </a:lnTo>
                  <a:lnTo>
                    <a:pt x="65461" y="23749"/>
                  </a:lnTo>
                  <a:lnTo>
                    <a:pt x="65461" y="23749"/>
                  </a:lnTo>
                  <a:lnTo>
                    <a:pt x="65563" y="23384"/>
                  </a:lnTo>
                  <a:lnTo>
                    <a:pt x="65632" y="22893"/>
                  </a:lnTo>
                  <a:lnTo>
                    <a:pt x="65404" y="22790"/>
                  </a:lnTo>
                  <a:lnTo>
                    <a:pt x="64799" y="23190"/>
                  </a:lnTo>
                  <a:lnTo>
                    <a:pt x="64662" y="23178"/>
                  </a:lnTo>
                  <a:lnTo>
                    <a:pt x="64707" y="22962"/>
                  </a:lnTo>
                  <a:lnTo>
                    <a:pt x="65255" y="22608"/>
                  </a:lnTo>
                  <a:lnTo>
                    <a:pt x="65483" y="22208"/>
                  </a:lnTo>
                  <a:lnTo>
                    <a:pt x="65575" y="21809"/>
                  </a:lnTo>
                  <a:lnTo>
                    <a:pt x="65198" y="21467"/>
                  </a:lnTo>
                  <a:lnTo>
                    <a:pt x="64662" y="21273"/>
                  </a:lnTo>
                  <a:lnTo>
                    <a:pt x="64422" y="21615"/>
                  </a:lnTo>
                  <a:lnTo>
                    <a:pt x="64228" y="21706"/>
                  </a:lnTo>
                  <a:lnTo>
                    <a:pt x="63909" y="22151"/>
                  </a:lnTo>
                  <a:lnTo>
                    <a:pt x="63966" y="21843"/>
                  </a:lnTo>
                  <a:lnTo>
                    <a:pt x="63600" y="22060"/>
                  </a:lnTo>
                  <a:lnTo>
                    <a:pt x="63292" y="22345"/>
                  </a:lnTo>
                  <a:lnTo>
                    <a:pt x="62927" y="22790"/>
                  </a:lnTo>
                  <a:lnTo>
                    <a:pt x="62745" y="23156"/>
                  </a:lnTo>
                  <a:lnTo>
                    <a:pt x="62756" y="23703"/>
                  </a:lnTo>
                  <a:lnTo>
                    <a:pt x="62493" y="24274"/>
                  </a:lnTo>
                  <a:lnTo>
                    <a:pt x="62026" y="24696"/>
                  </a:lnTo>
                  <a:lnTo>
                    <a:pt x="61832" y="24833"/>
                  </a:lnTo>
                  <a:lnTo>
                    <a:pt x="61603" y="24925"/>
                  </a:lnTo>
                  <a:lnTo>
                    <a:pt x="61341" y="24925"/>
                  </a:lnTo>
                  <a:lnTo>
                    <a:pt x="61295" y="24867"/>
                  </a:lnTo>
                  <a:lnTo>
                    <a:pt x="61284" y="24400"/>
                  </a:lnTo>
                  <a:lnTo>
                    <a:pt x="61387" y="24171"/>
                  </a:lnTo>
                  <a:lnTo>
                    <a:pt x="61489" y="23954"/>
                  </a:lnTo>
                  <a:lnTo>
                    <a:pt x="61569" y="23532"/>
                  </a:lnTo>
                  <a:lnTo>
                    <a:pt x="61923" y="23030"/>
                  </a:lnTo>
                  <a:lnTo>
                    <a:pt x="62345" y="22414"/>
                  </a:lnTo>
                  <a:lnTo>
                    <a:pt x="62996" y="21752"/>
                  </a:lnTo>
                  <a:lnTo>
                    <a:pt x="62893" y="21752"/>
                  </a:lnTo>
                  <a:lnTo>
                    <a:pt x="62128" y="22323"/>
                  </a:lnTo>
                  <a:lnTo>
                    <a:pt x="62071" y="22220"/>
                  </a:lnTo>
                  <a:lnTo>
                    <a:pt x="62482" y="21889"/>
                  </a:lnTo>
                  <a:lnTo>
                    <a:pt x="63155" y="21318"/>
                  </a:lnTo>
                  <a:lnTo>
                    <a:pt x="63680" y="21250"/>
                  </a:lnTo>
                  <a:lnTo>
                    <a:pt x="64308" y="21067"/>
                  </a:lnTo>
                  <a:lnTo>
                    <a:pt x="64833" y="21158"/>
                  </a:lnTo>
                  <a:lnTo>
                    <a:pt x="64856" y="21158"/>
                  </a:lnTo>
                  <a:lnTo>
                    <a:pt x="65518" y="21090"/>
                  </a:lnTo>
                  <a:lnTo>
                    <a:pt x="65312" y="20736"/>
                  </a:lnTo>
                  <a:lnTo>
                    <a:pt x="65312" y="20736"/>
                  </a:lnTo>
                  <a:lnTo>
                    <a:pt x="65141" y="20702"/>
                  </a:lnTo>
                  <a:lnTo>
                    <a:pt x="65141" y="20702"/>
                  </a:lnTo>
                  <a:lnTo>
                    <a:pt x="65141" y="20702"/>
                  </a:lnTo>
                  <a:lnTo>
                    <a:pt x="64936" y="20668"/>
                  </a:lnTo>
                  <a:lnTo>
                    <a:pt x="64879" y="20417"/>
                  </a:lnTo>
                  <a:lnTo>
                    <a:pt x="64148" y="20497"/>
                  </a:lnTo>
                  <a:lnTo>
                    <a:pt x="63441" y="20691"/>
                  </a:lnTo>
                  <a:lnTo>
                    <a:pt x="63087" y="20360"/>
                  </a:lnTo>
                  <a:lnTo>
                    <a:pt x="62722" y="20246"/>
                  </a:lnTo>
                  <a:lnTo>
                    <a:pt x="63167" y="19778"/>
                  </a:lnTo>
                  <a:lnTo>
                    <a:pt x="62414" y="20063"/>
                  </a:lnTo>
                  <a:lnTo>
                    <a:pt x="61717" y="20360"/>
                  </a:lnTo>
                  <a:lnTo>
                    <a:pt x="61056" y="20576"/>
                  </a:lnTo>
                  <a:lnTo>
                    <a:pt x="60759" y="20280"/>
                  </a:lnTo>
                  <a:lnTo>
                    <a:pt x="59971" y="20462"/>
                  </a:lnTo>
                  <a:lnTo>
                    <a:pt x="60028" y="20337"/>
                  </a:lnTo>
                  <a:lnTo>
                    <a:pt x="60690" y="19960"/>
                  </a:lnTo>
                  <a:lnTo>
                    <a:pt x="61352" y="19606"/>
                  </a:lnTo>
                  <a:lnTo>
                    <a:pt x="62197" y="19310"/>
                  </a:lnTo>
                  <a:lnTo>
                    <a:pt x="62197" y="19310"/>
                  </a:lnTo>
                  <a:lnTo>
                    <a:pt x="62197" y="19310"/>
                  </a:lnTo>
                  <a:lnTo>
                    <a:pt x="61444" y="19081"/>
                  </a:lnTo>
                  <a:lnTo>
                    <a:pt x="60816" y="19196"/>
                  </a:lnTo>
                  <a:lnTo>
                    <a:pt x="60268" y="18922"/>
                  </a:lnTo>
                  <a:lnTo>
                    <a:pt x="59618" y="18785"/>
                  </a:lnTo>
                  <a:lnTo>
                    <a:pt x="59161" y="18728"/>
                  </a:lnTo>
                  <a:lnTo>
                    <a:pt x="59013" y="18579"/>
                  </a:lnTo>
                  <a:close/>
                  <a:moveTo>
                    <a:pt x="24810" y="11413"/>
                  </a:moveTo>
                  <a:lnTo>
                    <a:pt x="25792" y="11013"/>
                  </a:lnTo>
                  <a:lnTo>
                    <a:pt x="25792" y="10751"/>
                  </a:lnTo>
                  <a:lnTo>
                    <a:pt x="25427" y="10694"/>
                  </a:lnTo>
                  <a:lnTo>
                    <a:pt x="24936" y="10819"/>
                  </a:lnTo>
                  <a:lnTo>
                    <a:pt x="24023" y="11127"/>
                  </a:lnTo>
                  <a:lnTo>
                    <a:pt x="23715" y="11504"/>
                  </a:lnTo>
                  <a:lnTo>
                    <a:pt x="23818" y="11732"/>
                  </a:lnTo>
                  <a:close/>
                  <a:moveTo>
                    <a:pt x="19287" y="9073"/>
                  </a:moveTo>
                  <a:lnTo>
                    <a:pt x="19618" y="8742"/>
                  </a:lnTo>
                  <a:lnTo>
                    <a:pt x="19207" y="8674"/>
                  </a:lnTo>
                  <a:lnTo>
                    <a:pt x="18397" y="8811"/>
                  </a:lnTo>
                  <a:lnTo>
                    <a:pt x="18511" y="9039"/>
                  </a:lnTo>
                  <a:lnTo>
                    <a:pt x="18739" y="9199"/>
                  </a:lnTo>
                  <a:close/>
                  <a:moveTo>
                    <a:pt x="19458" y="5889"/>
                  </a:moveTo>
                  <a:lnTo>
                    <a:pt x="19024" y="6197"/>
                  </a:lnTo>
                  <a:lnTo>
                    <a:pt x="19081" y="6277"/>
                  </a:lnTo>
                  <a:lnTo>
                    <a:pt x="19675" y="6220"/>
                  </a:lnTo>
                  <a:lnTo>
                    <a:pt x="19721" y="6368"/>
                  </a:lnTo>
                  <a:lnTo>
                    <a:pt x="19960" y="6540"/>
                  </a:lnTo>
                  <a:lnTo>
                    <a:pt x="20656" y="6368"/>
                  </a:lnTo>
                  <a:lnTo>
                    <a:pt x="20828" y="6288"/>
                  </a:lnTo>
                  <a:lnTo>
                    <a:pt x="20360" y="6174"/>
                  </a:lnTo>
                  <a:lnTo>
                    <a:pt x="20131" y="5957"/>
                  </a:lnTo>
                  <a:lnTo>
                    <a:pt x="19652" y="6049"/>
                  </a:lnTo>
                  <a:close/>
                  <a:moveTo>
                    <a:pt x="37284" y="149"/>
                  </a:moveTo>
                  <a:lnTo>
                    <a:pt x="36656" y="0"/>
                  </a:lnTo>
                  <a:lnTo>
                    <a:pt x="35196" y="400"/>
                  </a:lnTo>
                  <a:lnTo>
                    <a:pt x="34739" y="354"/>
                  </a:lnTo>
                  <a:lnTo>
                    <a:pt x="33176" y="685"/>
                  </a:lnTo>
                  <a:lnTo>
                    <a:pt x="32491" y="765"/>
                  </a:lnTo>
                  <a:lnTo>
                    <a:pt x="31372" y="1119"/>
                  </a:lnTo>
                  <a:lnTo>
                    <a:pt x="30688" y="1495"/>
                  </a:lnTo>
                  <a:lnTo>
                    <a:pt x="29467" y="1849"/>
                  </a:lnTo>
                  <a:lnTo>
                    <a:pt x="28371" y="1861"/>
                  </a:lnTo>
                  <a:lnTo>
                    <a:pt x="27481" y="2283"/>
                  </a:lnTo>
                  <a:lnTo>
                    <a:pt x="27937" y="2522"/>
                  </a:lnTo>
                  <a:lnTo>
                    <a:pt x="28029" y="2853"/>
                  </a:lnTo>
                  <a:lnTo>
                    <a:pt x="27915" y="3230"/>
                  </a:lnTo>
                  <a:lnTo>
                    <a:pt x="28245" y="3538"/>
                  </a:lnTo>
                  <a:lnTo>
                    <a:pt x="28074" y="4029"/>
                  </a:lnTo>
                  <a:lnTo>
                    <a:pt x="26762" y="4063"/>
                  </a:lnTo>
                  <a:lnTo>
                    <a:pt x="27378" y="3664"/>
                  </a:lnTo>
                  <a:lnTo>
                    <a:pt x="26899" y="3664"/>
                  </a:lnTo>
                  <a:lnTo>
                    <a:pt x="25027" y="4052"/>
                  </a:lnTo>
                  <a:lnTo>
                    <a:pt x="23726" y="4371"/>
                  </a:lnTo>
                  <a:lnTo>
                    <a:pt x="23863" y="4851"/>
                  </a:lnTo>
                  <a:lnTo>
                    <a:pt x="23692" y="5159"/>
                  </a:lnTo>
                  <a:lnTo>
                    <a:pt x="24343" y="5364"/>
                  </a:lnTo>
                  <a:lnTo>
                    <a:pt x="25324" y="5261"/>
                  </a:lnTo>
                  <a:lnTo>
                    <a:pt x="25575" y="5444"/>
                  </a:lnTo>
                  <a:lnTo>
                    <a:pt x="25997" y="5261"/>
                  </a:lnTo>
                  <a:lnTo>
                    <a:pt x="26865" y="5090"/>
                  </a:lnTo>
                  <a:lnTo>
                    <a:pt x="27253" y="5090"/>
                  </a:lnTo>
                  <a:lnTo>
                    <a:pt x="26408" y="5387"/>
                  </a:lnTo>
                  <a:lnTo>
                    <a:pt x="26568" y="5535"/>
                  </a:lnTo>
                  <a:lnTo>
                    <a:pt x="26203" y="5900"/>
                  </a:lnTo>
                  <a:lnTo>
                    <a:pt x="25427" y="6163"/>
                  </a:lnTo>
                  <a:lnTo>
                    <a:pt x="25061" y="6083"/>
                  </a:lnTo>
                  <a:lnTo>
                    <a:pt x="24069" y="6471"/>
                  </a:lnTo>
                  <a:lnTo>
                    <a:pt x="23806" y="6345"/>
                  </a:lnTo>
                  <a:lnTo>
                    <a:pt x="23224" y="6403"/>
                  </a:lnTo>
                  <a:lnTo>
                    <a:pt x="22471" y="6825"/>
                  </a:lnTo>
                  <a:lnTo>
                    <a:pt x="21387" y="7270"/>
                  </a:lnTo>
                  <a:lnTo>
                    <a:pt x="20554" y="7761"/>
                  </a:lnTo>
                  <a:lnTo>
                    <a:pt x="20599" y="8103"/>
                  </a:lnTo>
                  <a:lnTo>
                    <a:pt x="20029" y="8571"/>
                  </a:lnTo>
                  <a:lnTo>
                    <a:pt x="20234" y="8765"/>
                  </a:lnTo>
                  <a:lnTo>
                    <a:pt x="20303" y="9153"/>
                  </a:lnTo>
                  <a:lnTo>
                    <a:pt x="21330" y="8993"/>
                  </a:lnTo>
                  <a:lnTo>
                    <a:pt x="21387" y="9301"/>
                  </a:lnTo>
                  <a:lnTo>
                    <a:pt x="20919" y="9598"/>
                  </a:lnTo>
                  <a:lnTo>
                    <a:pt x="20405" y="10100"/>
                  </a:lnTo>
                  <a:lnTo>
                    <a:pt x="20805" y="10100"/>
                  </a:lnTo>
                  <a:lnTo>
                    <a:pt x="21832" y="9769"/>
                  </a:lnTo>
                  <a:lnTo>
                    <a:pt x="21604" y="10180"/>
                  </a:lnTo>
                  <a:lnTo>
                    <a:pt x="22117" y="9883"/>
                  </a:lnTo>
                  <a:lnTo>
                    <a:pt x="22060" y="10306"/>
                  </a:lnTo>
                  <a:lnTo>
                    <a:pt x="22745" y="9997"/>
                  </a:lnTo>
                  <a:lnTo>
                    <a:pt x="22802" y="10157"/>
                  </a:lnTo>
                  <a:lnTo>
                    <a:pt x="23829" y="9895"/>
                  </a:lnTo>
                  <a:lnTo>
                    <a:pt x="22939" y="10385"/>
                  </a:lnTo>
                  <a:lnTo>
                    <a:pt x="22129" y="11024"/>
                  </a:lnTo>
                  <a:lnTo>
                    <a:pt x="21318" y="11321"/>
                  </a:lnTo>
                  <a:lnTo>
                    <a:pt x="20987" y="11492"/>
                  </a:lnTo>
                  <a:lnTo>
                    <a:pt x="19515" y="12006"/>
                  </a:lnTo>
                  <a:lnTo>
                    <a:pt x="18819" y="12348"/>
                  </a:lnTo>
                  <a:lnTo>
                    <a:pt x="17895" y="12451"/>
                  </a:lnTo>
                  <a:lnTo>
                    <a:pt x="16674" y="12919"/>
                  </a:lnTo>
                  <a:lnTo>
                    <a:pt x="15738" y="13181"/>
                  </a:lnTo>
                  <a:lnTo>
                    <a:pt x="14585" y="13581"/>
                  </a:lnTo>
                  <a:lnTo>
                    <a:pt x="14528" y="13718"/>
                  </a:lnTo>
                  <a:lnTo>
                    <a:pt x="15955" y="13478"/>
                  </a:lnTo>
                  <a:lnTo>
                    <a:pt x="16810" y="13193"/>
                  </a:lnTo>
                  <a:lnTo>
                    <a:pt x="17792" y="12907"/>
                  </a:lnTo>
                  <a:lnTo>
                    <a:pt x="18659" y="12668"/>
                  </a:lnTo>
                  <a:lnTo>
                    <a:pt x="19059" y="12736"/>
                  </a:lnTo>
                  <a:lnTo>
                    <a:pt x="20211" y="12360"/>
                  </a:lnTo>
                  <a:lnTo>
                    <a:pt x="20862" y="11960"/>
                  </a:lnTo>
                  <a:lnTo>
                    <a:pt x="22357" y="11527"/>
                  </a:lnTo>
                  <a:lnTo>
                    <a:pt x="22916" y="11150"/>
                  </a:lnTo>
                  <a:lnTo>
                    <a:pt x="23852" y="10899"/>
                  </a:lnTo>
                  <a:lnTo>
                    <a:pt x="24936" y="10534"/>
                  </a:lnTo>
                  <a:lnTo>
                    <a:pt x="26203" y="9940"/>
                  </a:lnTo>
                  <a:lnTo>
                    <a:pt x="26180" y="9529"/>
                  </a:lnTo>
                  <a:lnTo>
                    <a:pt x="27766" y="8936"/>
                  </a:lnTo>
                  <a:lnTo>
                    <a:pt x="28816" y="8388"/>
                  </a:lnTo>
                  <a:lnTo>
                    <a:pt x="30128" y="7932"/>
                  </a:lnTo>
                  <a:lnTo>
                    <a:pt x="30071" y="8126"/>
                  </a:lnTo>
                  <a:lnTo>
                    <a:pt x="29113" y="8388"/>
                  </a:lnTo>
                  <a:lnTo>
                    <a:pt x="27937" y="9199"/>
                  </a:lnTo>
                  <a:lnTo>
                    <a:pt x="27481" y="9701"/>
                  </a:lnTo>
                  <a:lnTo>
                    <a:pt x="28394" y="9507"/>
                  </a:lnTo>
                  <a:lnTo>
                    <a:pt x="29261" y="9244"/>
                  </a:lnTo>
                  <a:lnTo>
                    <a:pt x="30186" y="9050"/>
                  </a:lnTo>
                  <a:lnTo>
                    <a:pt x="30596" y="9016"/>
                  </a:lnTo>
                  <a:lnTo>
                    <a:pt x="31099" y="8423"/>
                  </a:lnTo>
                  <a:lnTo>
                    <a:pt x="32000" y="8251"/>
                  </a:lnTo>
                  <a:lnTo>
                    <a:pt x="32365" y="8617"/>
                  </a:lnTo>
                  <a:lnTo>
                    <a:pt x="33233" y="8993"/>
                  </a:lnTo>
                  <a:lnTo>
                    <a:pt x="34180" y="8925"/>
                  </a:lnTo>
                  <a:lnTo>
                    <a:pt x="34990" y="9210"/>
                  </a:lnTo>
                  <a:lnTo>
                    <a:pt x="35447" y="9370"/>
                  </a:lnTo>
                  <a:lnTo>
                    <a:pt x="35926" y="10237"/>
                  </a:lnTo>
                  <a:lnTo>
                    <a:pt x="36451" y="10477"/>
                  </a:lnTo>
                  <a:lnTo>
                    <a:pt x="37467" y="10511"/>
                  </a:lnTo>
                  <a:lnTo>
                    <a:pt x="38049" y="10568"/>
                  </a:lnTo>
                  <a:lnTo>
                    <a:pt x="37661" y="11355"/>
                  </a:lnTo>
                  <a:lnTo>
                    <a:pt x="37889" y="12052"/>
                  </a:lnTo>
                  <a:lnTo>
                    <a:pt x="37421" y="12793"/>
                  </a:lnTo>
                  <a:lnTo>
                    <a:pt x="37775" y="13067"/>
                  </a:lnTo>
                  <a:lnTo>
                    <a:pt x="37866" y="13375"/>
                  </a:lnTo>
                  <a:lnTo>
                    <a:pt x="37866" y="13375"/>
                  </a:lnTo>
                  <a:lnTo>
                    <a:pt x="38596" y="12965"/>
                  </a:lnTo>
                  <a:lnTo>
                    <a:pt x="39030" y="12440"/>
                  </a:lnTo>
                  <a:lnTo>
                    <a:pt x="38380" y="11892"/>
                  </a:lnTo>
                  <a:lnTo>
                    <a:pt x="38596" y="10922"/>
                  </a:lnTo>
                  <a:lnTo>
                    <a:pt x="38745" y="10328"/>
                  </a:lnTo>
                  <a:lnTo>
                    <a:pt x="38505" y="9940"/>
                  </a:lnTo>
                  <a:lnTo>
                    <a:pt x="38402" y="9598"/>
                  </a:lnTo>
                  <a:lnTo>
                    <a:pt x="38482" y="9164"/>
                  </a:lnTo>
                  <a:lnTo>
                    <a:pt x="37569" y="9438"/>
                  </a:lnTo>
                  <a:lnTo>
                    <a:pt x="36485" y="9906"/>
                  </a:lnTo>
                  <a:lnTo>
                    <a:pt x="36451" y="9358"/>
                  </a:lnTo>
                  <a:lnTo>
                    <a:pt x="36371" y="8982"/>
                  </a:lnTo>
                  <a:lnTo>
                    <a:pt x="35983" y="8753"/>
                  </a:lnTo>
                  <a:lnTo>
                    <a:pt x="35378" y="8742"/>
                  </a:lnTo>
                  <a:lnTo>
                    <a:pt x="40434" y="4120"/>
                  </a:lnTo>
                  <a:lnTo>
                    <a:pt x="43903" y="1233"/>
                  </a:lnTo>
                  <a:lnTo>
                    <a:pt x="43903" y="1233"/>
                  </a:lnTo>
                  <a:lnTo>
                    <a:pt x="43903" y="1233"/>
                  </a:lnTo>
                  <a:lnTo>
                    <a:pt x="43401" y="1142"/>
                  </a:lnTo>
                  <a:lnTo>
                    <a:pt x="42819" y="913"/>
                  </a:lnTo>
                  <a:lnTo>
                    <a:pt x="41883" y="1027"/>
                  </a:lnTo>
                  <a:lnTo>
                    <a:pt x="41575" y="925"/>
                  </a:lnTo>
                  <a:lnTo>
                    <a:pt x="40559" y="856"/>
                  </a:lnTo>
                  <a:lnTo>
                    <a:pt x="39681" y="628"/>
                  </a:lnTo>
                  <a:lnTo>
                    <a:pt x="38996" y="696"/>
                  </a:lnTo>
                  <a:lnTo>
                    <a:pt x="38288" y="571"/>
                  </a:lnTo>
                  <a:lnTo>
                    <a:pt x="38574" y="400"/>
                  </a:lnTo>
                  <a:lnTo>
                    <a:pt x="37683" y="354"/>
                  </a:lnTo>
                  <a:lnTo>
                    <a:pt x="37204" y="49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0" name="Google Shape;1530;p39"/>
            <p:cNvSpPr/>
            <p:nvPr/>
          </p:nvSpPr>
          <p:spPr>
            <a:xfrm>
              <a:off x="4725950" y="2079875"/>
              <a:ext cx="338975" cy="188625"/>
            </a:xfrm>
            <a:custGeom>
              <a:avLst/>
              <a:gdLst/>
              <a:ahLst/>
              <a:cxnLst/>
              <a:rect l="l" t="t" r="r" b="b"/>
              <a:pathLst>
                <a:path w="13559" h="7545" extrusionOk="0">
                  <a:moveTo>
                    <a:pt x="11618" y="2911"/>
                  </a:moveTo>
                  <a:lnTo>
                    <a:pt x="11253" y="3082"/>
                  </a:lnTo>
                  <a:lnTo>
                    <a:pt x="10489" y="3698"/>
                  </a:lnTo>
                  <a:lnTo>
                    <a:pt x="10352" y="4337"/>
                  </a:lnTo>
                  <a:lnTo>
                    <a:pt x="10089" y="4337"/>
                  </a:lnTo>
                  <a:lnTo>
                    <a:pt x="9758" y="3904"/>
                  </a:lnTo>
                  <a:lnTo>
                    <a:pt x="8811" y="3881"/>
                  </a:lnTo>
                  <a:lnTo>
                    <a:pt x="8446" y="3162"/>
                  </a:lnTo>
                  <a:lnTo>
                    <a:pt x="8092" y="3150"/>
                  </a:lnTo>
                  <a:lnTo>
                    <a:pt x="7875" y="2272"/>
                  </a:lnTo>
                  <a:lnTo>
                    <a:pt x="6803" y="1621"/>
                  </a:lnTo>
                  <a:lnTo>
                    <a:pt x="5581" y="1701"/>
                  </a:lnTo>
                  <a:lnTo>
                    <a:pt x="4771" y="1827"/>
                  </a:lnTo>
                  <a:lnTo>
                    <a:pt x="3835" y="1039"/>
                  </a:lnTo>
                  <a:lnTo>
                    <a:pt x="3151" y="708"/>
                  </a:lnTo>
                  <a:lnTo>
                    <a:pt x="1861" y="69"/>
                  </a:lnTo>
                  <a:lnTo>
                    <a:pt x="1701" y="1"/>
                  </a:lnTo>
                  <a:lnTo>
                    <a:pt x="1" y="514"/>
                  </a:lnTo>
                  <a:lnTo>
                    <a:pt x="891" y="3767"/>
                  </a:lnTo>
                  <a:lnTo>
                    <a:pt x="1713" y="3755"/>
                  </a:lnTo>
                  <a:lnTo>
                    <a:pt x="1484" y="3310"/>
                  </a:lnTo>
                  <a:lnTo>
                    <a:pt x="2032" y="2991"/>
                  </a:lnTo>
                  <a:lnTo>
                    <a:pt x="2500" y="2477"/>
                  </a:lnTo>
                  <a:lnTo>
                    <a:pt x="3607" y="2945"/>
                  </a:lnTo>
                  <a:lnTo>
                    <a:pt x="3881" y="3653"/>
                  </a:lnTo>
                  <a:lnTo>
                    <a:pt x="4212" y="3835"/>
                  </a:lnTo>
                  <a:lnTo>
                    <a:pt x="4999" y="3789"/>
                  </a:lnTo>
                  <a:lnTo>
                    <a:pt x="5285" y="3961"/>
                  </a:lnTo>
                  <a:lnTo>
                    <a:pt x="5890" y="4874"/>
                  </a:lnTo>
                  <a:lnTo>
                    <a:pt x="6894" y="5501"/>
                  </a:lnTo>
                  <a:lnTo>
                    <a:pt x="7487" y="5935"/>
                  </a:lnTo>
                  <a:lnTo>
                    <a:pt x="8377" y="6391"/>
                  </a:lnTo>
                  <a:lnTo>
                    <a:pt x="9473" y="6768"/>
                  </a:lnTo>
                  <a:lnTo>
                    <a:pt x="9587" y="7339"/>
                  </a:lnTo>
                  <a:lnTo>
                    <a:pt x="9998" y="7339"/>
                  </a:lnTo>
                  <a:lnTo>
                    <a:pt x="10614" y="7544"/>
                  </a:lnTo>
                  <a:lnTo>
                    <a:pt x="10797" y="6597"/>
                  </a:lnTo>
                  <a:lnTo>
                    <a:pt x="10454" y="5935"/>
                  </a:lnTo>
                  <a:lnTo>
                    <a:pt x="9861" y="5707"/>
                  </a:lnTo>
                  <a:lnTo>
                    <a:pt x="9941" y="5307"/>
                  </a:lnTo>
                  <a:lnTo>
                    <a:pt x="10569" y="5342"/>
                  </a:lnTo>
                  <a:lnTo>
                    <a:pt x="10785" y="4851"/>
                  </a:lnTo>
                  <a:lnTo>
                    <a:pt x="10854" y="4280"/>
                  </a:lnTo>
                  <a:lnTo>
                    <a:pt x="11767" y="4063"/>
                  </a:lnTo>
                  <a:lnTo>
                    <a:pt x="11744" y="4474"/>
                  </a:lnTo>
                  <a:lnTo>
                    <a:pt x="11927" y="4737"/>
                  </a:lnTo>
                  <a:lnTo>
                    <a:pt x="12223" y="4702"/>
                  </a:lnTo>
                  <a:lnTo>
                    <a:pt x="12805" y="4794"/>
                  </a:lnTo>
                  <a:lnTo>
                    <a:pt x="13559" y="4143"/>
                  </a:lnTo>
                  <a:lnTo>
                    <a:pt x="12543" y="3675"/>
                  </a:lnTo>
                  <a:lnTo>
                    <a:pt x="12086" y="3904"/>
                  </a:lnTo>
                  <a:lnTo>
                    <a:pt x="11424" y="3573"/>
                  </a:lnTo>
                  <a:lnTo>
                    <a:pt x="11870" y="299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1" name="Google Shape;1531;p39"/>
            <p:cNvSpPr/>
            <p:nvPr/>
          </p:nvSpPr>
          <p:spPr>
            <a:xfrm>
              <a:off x="2257775" y="2836225"/>
              <a:ext cx="269925" cy="259650"/>
            </a:xfrm>
            <a:custGeom>
              <a:avLst/>
              <a:gdLst/>
              <a:ahLst/>
              <a:cxnLst/>
              <a:rect l="l" t="t" r="r" b="b"/>
              <a:pathLst>
                <a:path w="10797" h="10386" extrusionOk="0">
                  <a:moveTo>
                    <a:pt x="10797" y="3435"/>
                  </a:moveTo>
                  <a:lnTo>
                    <a:pt x="10477" y="3230"/>
                  </a:lnTo>
                  <a:lnTo>
                    <a:pt x="10067" y="3253"/>
                  </a:lnTo>
                  <a:lnTo>
                    <a:pt x="9964" y="2522"/>
                  </a:lnTo>
                  <a:lnTo>
                    <a:pt x="9382" y="2066"/>
                  </a:lnTo>
                  <a:lnTo>
                    <a:pt x="8754" y="2009"/>
                  </a:lnTo>
                  <a:lnTo>
                    <a:pt x="8503" y="1587"/>
                  </a:lnTo>
                  <a:lnTo>
                    <a:pt x="9188" y="1313"/>
                  </a:lnTo>
                  <a:lnTo>
                    <a:pt x="8229" y="1324"/>
                  </a:lnTo>
                  <a:lnTo>
                    <a:pt x="7248" y="1381"/>
                  </a:lnTo>
                  <a:lnTo>
                    <a:pt x="7213" y="1609"/>
                  </a:lnTo>
                  <a:lnTo>
                    <a:pt x="6757" y="1883"/>
                  </a:lnTo>
                  <a:lnTo>
                    <a:pt x="6164" y="1781"/>
                  </a:lnTo>
                  <a:lnTo>
                    <a:pt x="5718" y="1370"/>
                  </a:lnTo>
                  <a:lnTo>
                    <a:pt x="4863" y="1472"/>
                  </a:lnTo>
                  <a:lnTo>
                    <a:pt x="4144" y="1461"/>
                  </a:lnTo>
                  <a:lnTo>
                    <a:pt x="4132" y="1153"/>
                  </a:lnTo>
                  <a:lnTo>
                    <a:pt x="3630" y="662"/>
                  </a:lnTo>
                  <a:lnTo>
                    <a:pt x="3082" y="639"/>
                  </a:lnTo>
                  <a:lnTo>
                    <a:pt x="2831" y="0"/>
                  </a:lnTo>
                  <a:lnTo>
                    <a:pt x="2534" y="286"/>
                  </a:lnTo>
                  <a:lnTo>
                    <a:pt x="2626" y="719"/>
                  </a:lnTo>
                  <a:lnTo>
                    <a:pt x="1610" y="1084"/>
                  </a:lnTo>
                  <a:lnTo>
                    <a:pt x="1610" y="1769"/>
                  </a:lnTo>
                  <a:lnTo>
                    <a:pt x="1838" y="2089"/>
                  </a:lnTo>
                  <a:lnTo>
                    <a:pt x="1621" y="2739"/>
                  </a:lnTo>
                  <a:lnTo>
                    <a:pt x="1279" y="2796"/>
                  </a:lnTo>
                  <a:lnTo>
                    <a:pt x="1005" y="2089"/>
                  </a:lnTo>
                  <a:lnTo>
                    <a:pt x="1393" y="1552"/>
                  </a:lnTo>
                  <a:lnTo>
                    <a:pt x="1439" y="1084"/>
                  </a:lnTo>
                  <a:lnTo>
                    <a:pt x="1199" y="674"/>
                  </a:lnTo>
                  <a:lnTo>
                    <a:pt x="1667" y="559"/>
                  </a:lnTo>
                  <a:lnTo>
                    <a:pt x="1713" y="343"/>
                  </a:lnTo>
                  <a:lnTo>
                    <a:pt x="1176" y="502"/>
                  </a:lnTo>
                  <a:lnTo>
                    <a:pt x="948" y="959"/>
                  </a:lnTo>
                  <a:lnTo>
                    <a:pt x="640" y="1210"/>
                  </a:lnTo>
                  <a:lnTo>
                    <a:pt x="378" y="1552"/>
                  </a:lnTo>
                  <a:lnTo>
                    <a:pt x="252" y="2203"/>
                  </a:lnTo>
                  <a:lnTo>
                    <a:pt x="1" y="2728"/>
                  </a:lnTo>
                  <a:lnTo>
                    <a:pt x="412" y="2796"/>
                  </a:lnTo>
                  <a:lnTo>
                    <a:pt x="492" y="3207"/>
                  </a:lnTo>
                  <a:lnTo>
                    <a:pt x="651" y="3413"/>
                  </a:lnTo>
                  <a:lnTo>
                    <a:pt x="709" y="3766"/>
                  </a:lnTo>
                  <a:lnTo>
                    <a:pt x="594" y="4109"/>
                  </a:lnTo>
                  <a:lnTo>
                    <a:pt x="629" y="4291"/>
                  </a:lnTo>
                  <a:lnTo>
                    <a:pt x="811" y="4383"/>
                  </a:lnTo>
                  <a:lnTo>
                    <a:pt x="994" y="4691"/>
                  </a:lnTo>
                  <a:lnTo>
                    <a:pt x="2021" y="4611"/>
                  </a:lnTo>
                  <a:lnTo>
                    <a:pt x="2477" y="4725"/>
                  </a:lnTo>
                  <a:lnTo>
                    <a:pt x="3025" y="5501"/>
                  </a:lnTo>
                  <a:lnTo>
                    <a:pt x="3345" y="5410"/>
                  </a:lnTo>
                  <a:lnTo>
                    <a:pt x="3915" y="5444"/>
                  </a:lnTo>
                  <a:lnTo>
                    <a:pt x="4372" y="5353"/>
                  </a:lnTo>
                  <a:lnTo>
                    <a:pt x="4657" y="5501"/>
                  </a:lnTo>
                  <a:lnTo>
                    <a:pt x="4486" y="5992"/>
                  </a:lnTo>
                  <a:lnTo>
                    <a:pt x="4303" y="6288"/>
                  </a:lnTo>
                  <a:lnTo>
                    <a:pt x="4235" y="6950"/>
                  </a:lnTo>
                  <a:lnTo>
                    <a:pt x="4372" y="7544"/>
                  </a:lnTo>
                  <a:lnTo>
                    <a:pt x="4589" y="7818"/>
                  </a:lnTo>
                  <a:lnTo>
                    <a:pt x="4623" y="8034"/>
                  </a:lnTo>
                  <a:lnTo>
                    <a:pt x="4201" y="8468"/>
                  </a:lnTo>
                  <a:lnTo>
                    <a:pt x="4486" y="8674"/>
                  </a:lnTo>
                  <a:lnTo>
                    <a:pt x="4691" y="8982"/>
                  </a:lnTo>
                  <a:lnTo>
                    <a:pt x="4931" y="9895"/>
                  </a:lnTo>
                  <a:lnTo>
                    <a:pt x="5365" y="10385"/>
                  </a:lnTo>
                  <a:lnTo>
                    <a:pt x="5992" y="10317"/>
                  </a:lnTo>
                  <a:lnTo>
                    <a:pt x="6141" y="10043"/>
                  </a:lnTo>
                  <a:lnTo>
                    <a:pt x="6746" y="9826"/>
                  </a:lnTo>
                  <a:lnTo>
                    <a:pt x="7077" y="9689"/>
                  </a:lnTo>
                  <a:lnTo>
                    <a:pt x="7168" y="9301"/>
                  </a:lnTo>
                  <a:lnTo>
                    <a:pt x="7761" y="9039"/>
                  </a:lnTo>
                  <a:lnTo>
                    <a:pt x="7716" y="8845"/>
                  </a:lnTo>
                  <a:lnTo>
                    <a:pt x="7031" y="8776"/>
                  </a:lnTo>
                  <a:lnTo>
                    <a:pt x="6928" y="8206"/>
                  </a:lnTo>
                  <a:lnTo>
                    <a:pt x="6974" y="7589"/>
                  </a:lnTo>
                  <a:lnTo>
                    <a:pt x="6631" y="7361"/>
                  </a:lnTo>
                  <a:lnTo>
                    <a:pt x="6768" y="7270"/>
                  </a:lnTo>
                  <a:lnTo>
                    <a:pt x="7373" y="7384"/>
                  </a:lnTo>
                  <a:lnTo>
                    <a:pt x="8001" y="7612"/>
                  </a:lnTo>
                  <a:lnTo>
                    <a:pt x="8241" y="7407"/>
                  </a:lnTo>
                  <a:lnTo>
                    <a:pt x="8811" y="7258"/>
                  </a:lnTo>
                  <a:lnTo>
                    <a:pt x="9724" y="6916"/>
                  </a:lnTo>
                  <a:lnTo>
                    <a:pt x="10021" y="6574"/>
                  </a:lnTo>
                  <a:lnTo>
                    <a:pt x="9930" y="6323"/>
                  </a:lnTo>
                  <a:lnTo>
                    <a:pt x="9393" y="5638"/>
                  </a:lnTo>
                  <a:lnTo>
                    <a:pt x="9621" y="5375"/>
                  </a:lnTo>
                  <a:lnTo>
                    <a:pt x="9621" y="4965"/>
                  </a:lnTo>
                  <a:lnTo>
                    <a:pt x="10112" y="4805"/>
                  </a:lnTo>
                  <a:lnTo>
                    <a:pt x="10329" y="4634"/>
                  </a:lnTo>
                  <a:lnTo>
                    <a:pt x="10055" y="4314"/>
                  </a:lnTo>
                  <a:lnTo>
                    <a:pt x="10135" y="398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2" name="Google Shape;1532;p39"/>
            <p:cNvSpPr/>
            <p:nvPr/>
          </p:nvSpPr>
          <p:spPr>
            <a:xfrm>
              <a:off x="5724250" y="2582300"/>
              <a:ext cx="172625" cy="334400"/>
            </a:xfrm>
            <a:custGeom>
              <a:avLst/>
              <a:gdLst/>
              <a:ahLst/>
              <a:cxnLst/>
              <a:rect l="l" t="t" r="r" b="b"/>
              <a:pathLst>
                <a:path w="6905" h="13376" extrusionOk="0">
                  <a:moveTo>
                    <a:pt x="4748" y="1632"/>
                  </a:moveTo>
                  <a:lnTo>
                    <a:pt x="3903" y="1404"/>
                  </a:lnTo>
                  <a:lnTo>
                    <a:pt x="3481" y="1028"/>
                  </a:lnTo>
                  <a:lnTo>
                    <a:pt x="3504" y="503"/>
                  </a:lnTo>
                  <a:lnTo>
                    <a:pt x="2762" y="343"/>
                  </a:lnTo>
                  <a:lnTo>
                    <a:pt x="2340" y="0"/>
                  </a:lnTo>
                  <a:lnTo>
                    <a:pt x="1758" y="480"/>
                  </a:lnTo>
                  <a:lnTo>
                    <a:pt x="993" y="582"/>
                  </a:lnTo>
                  <a:lnTo>
                    <a:pt x="388" y="582"/>
                  </a:lnTo>
                  <a:lnTo>
                    <a:pt x="0" y="799"/>
                  </a:lnTo>
                  <a:lnTo>
                    <a:pt x="571" y="1530"/>
                  </a:lnTo>
                  <a:lnTo>
                    <a:pt x="1050" y="2340"/>
                  </a:lnTo>
                  <a:lnTo>
                    <a:pt x="2020" y="2351"/>
                  </a:lnTo>
                  <a:lnTo>
                    <a:pt x="2454" y="3139"/>
                  </a:lnTo>
                  <a:lnTo>
                    <a:pt x="1986" y="3378"/>
                  </a:lnTo>
                  <a:lnTo>
                    <a:pt x="1792" y="3709"/>
                  </a:lnTo>
                  <a:lnTo>
                    <a:pt x="2842" y="4257"/>
                  </a:lnTo>
                  <a:lnTo>
                    <a:pt x="3652" y="5319"/>
                  </a:lnTo>
                  <a:lnTo>
                    <a:pt x="4268" y="6117"/>
                  </a:lnTo>
                  <a:lnTo>
                    <a:pt x="4953" y="6745"/>
                  </a:lnTo>
                  <a:lnTo>
                    <a:pt x="5238" y="7396"/>
                  </a:lnTo>
                  <a:lnTo>
                    <a:pt x="5204" y="8297"/>
                  </a:lnTo>
                  <a:lnTo>
                    <a:pt x="5467" y="8902"/>
                  </a:lnTo>
                  <a:lnTo>
                    <a:pt x="5478" y="9998"/>
                  </a:lnTo>
                  <a:lnTo>
                    <a:pt x="4200" y="10694"/>
                  </a:lnTo>
                  <a:lnTo>
                    <a:pt x="4599" y="11241"/>
                  </a:lnTo>
                  <a:lnTo>
                    <a:pt x="3778" y="11310"/>
                  </a:lnTo>
                  <a:lnTo>
                    <a:pt x="3104" y="11664"/>
                  </a:lnTo>
                  <a:lnTo>
                    <a:pt x="3743" y="12200"/>
                  </a:lnTo>
                  <a:lnTo>
                    <a:pt x="3561" y="12805"/>
                  </a:lnTo>
                  <a:lnTo>
                    <a:pt x="3892" y="13376"/>
                  </a:lnTo>
                  <a:lnTo>
                    <a:pt x="4828" y="12542"/>
                  </a:lnTo>
                  <a:lnTo>
                    <a:pt x="5421" y="11778"/>
                  </a:lnTo>
                  <a:lnTo>
                    <a:pt x="6288" y="11196"/>
                  </a:lnTo>
                  <a:lnTo>
                    <a:pt x="6905" y="10602"/>
                  </a:lnTo>
                  <a:lnTo>
                    <a:pt x="6847" y="9005"/>
                  </a:lnTo>
                  <a:lnTo>
                    <a:pt x="6277" y="7327"/>
                  </a:lnTo>
                  <a:lnTo>
                    <a:pt x="5683" y="6608"/>
                  </a:lnTo>
                  <a:lnTo>
                    <a:pt x="4885" y="6038"/>
                  </a:lnTo>
                  <a:lnTo>
                    <a:pt x="3972" y="4851"/>
                  </a:lnTo>
                  <a:lnTo>
                    <a:pt x="3218" y="3892"/>
                  </a:lnTo>
                  <a:lnTo>
                    <a:pt x="3287" y="3264"/>
                  </a:lnTo>
                  <a:lnTo>
                    <a:pt x="3823" y="240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3" name="Google Shape;1533;p39"/>
            <p:cNvSpPr/>
            <p:nvPr/>
          </p:nvSpPr>
          <p:spPr>
            <a:xfrm>
              <a:off x="7026375" y="3443925"/>
              <a:ext cx="18575" cy="45100"/>
            </a:xfrm>
            <a:custGeom>
              <a:avLst/>
              <a:gdLst/>
              <a:ahLst/>
              <a:cxnLst/>
              <a:rect l="l" t="t" r="r" b="b"/>
              <a:pathLst>
                <a:path w="743" h="1804" extrusionOk="0">
                  <a:moveTo>
                    <a:pt x="742" y="1666"/>
                  </a:moveTo>
                  <a:lnTo>
                    <a:pt x="354" y="1153"/>
                  </a:lnTo>
                  <a:lnTo>
                    <a:pt x="263" y="1404"/>
                  </a:lnTo>
                  <a:lnTo>
                    <a:pt x="457" y="1803"/>
                  </a:lnTo>
                  <a:close/>
                  <a:moveTo>
                    <a:pt x="457" y="286"/>
                  </a:moveTo>
                  <a:lnTo>
                    <a:pt x="126" y="0"/>
                  </a:lnTo>
                  <a:lnTo>
                    <a:pt x="0" y="696"/>
                  </a:lnTo>
                  <a:lnTo>
                    <a:pt x="69" y="959"/>
                  </a:lnTo>
                  <a:lnTo>
                    <a:pt x="240" y="902"/>
                  </a:lnTo>
                  <a:lnTo>
                    <a:pt x="423" y="101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4" name="Google Shape;1534;p39"/>
            <p:cNvSpPr/>
            <p:nvPr/>
          </p:nvSpPr>
          <p:spPr>
            <a:xfrm>
              <a:off x="4566475" y="2681025"/>
              <a:ext cx="206300" cy="145525"/>
            </a:xfrm>
            <a:custGeom>
              <a:avLst/>
              <a:gdLst/>
              <a:ahLst/>
              <a:cxnLst/>
              <a:rect l="l" t="t" r="r" b="b"/>
              <a:pathLst>
                <a:path w="8252" h="5821" extrusionOk="0">
                  <a:moveTo>
                    <a:pt x="8251" y="2134"/>
                  </a:moveTo>
                  <a:lnTo>
                    <a:pt x="7955" y="1506"/>
                  </a:lnTo>
                  <a:lnTo>
                    <a:pt x="7213" y="0"/>
                  </a:lnTo>
                  <a:lnTo>
                    <a:pt x="4965" y="342"/>
                  </a:lnTo>
                  <a:lnTo>
                    <a:pt x="4257" y="765"/>
                  </a:lnTo>
                  <a:lnTo>
                    <a:pt x="3755" y="1712"/>
                  </a:lnTo>
                  <a:lnTo>
                    <a:pt x="3401" y="1860"/>
                  </a:lnTo>
                  <a:lnTo>
                    <a:pt x="3173" y="1552"/>
                  </a:lnTo>
                  <a:lnTo>
                    <a:pt x="2876" y="1598"/>
                  </a:lnTo>
                  <a:lnTo>
                    <a:pt x="2100" y="1518"/>
                  </a:lnTo>
                  <a:lnTo>
                    <a:pt x="1963" y="1415"/>
                  </a:lnTo>
                  <a:lnTo>
                    <a:pt x="1050" y="1438"/>
                  </a:lnTo>
                  <a:lnTo>
                    <a:pt x="834" y="1529"/>
                  </a:lnTo>
                  <a:lnTo>
                    <a:pt x="491" y="1290"/>
                  </a:lnTo>
                  <a:lnTo>
                    <a:pt x="320" y="1735"/>
                  </a:lnTo>
                  <a:lnTo>
                    <a:pt x="411" y="2111"/>
                  </a:lnTo>
                  <a:lnTo>
                    <a:pt x="92" y="2419"/>
                  </a:lnTo>
                  <a:lnTo>
                    <a:pt x="149" y="2796"/>
                  </a:lnTo>
                  <a:lnTo>
                    <a:pt x="58" y="2990"/>
                  </a:lnTo>
                  <a:lnTo>
                    <a:pt x="160" y="3401"/>
                  </a:lnTo>
                  <a:lnTo>
                    <a:pt x="0" y="3447"/>
                  </a:lnTo>
                  <a:lnTo>
                    <a:pt x="252" y="3812"/>
                  </a:lnTo>
                  <a:lnTo>
                    <a:pt x="434" y="4485"/>
                  </a:lnTo>
                  <a:lnTo>
                    <a:pt x="571" y="4759"/>
                  </a:lnTo>
                  <a:lnTo>
                    <a:pt x="571" y="5238"/>
                  </a:lnTo>
                  <a:lnTo>
                    <a:pt x="799" y="5775"/>
                  </a:lnTo>
                  <a:lnTo>
                    <a:pt x="1358" y="5820"/>
                  </a:lnTo>
                  <a:lnTo>
                    <a:pt x="1621" y="5695"/>
                  </a:lnTo>
                  <a:lnTo>
                    <a:pt x="1998" y="5729"/>
                  </a:lnTo>
                  <a:lnTo>
                    <a:pt x="2112" y="5478"/>
                  </a:lnTo>
                  <a:lnTo>
                    <a:pt x="2329" y="5421"/>
                  </a:lnTo>
                  <a:lnTo>
                    <a:pt x="2488" y="5181"/>
                  </a:lnTo>
                  <a:lnTo>
                    <a:pt x="2682" y="5124"/>
                  </a:lnTo>
                  <a:lnTo>
                    <a:pt x="3356" y="5078"/>
                  </a:lnTo>
                  <a:lnTo>
                    <a:pt x="3858" y="4907"/>
                  </a:lnTo>
                  <a:lnTo>
                    <a:pt x="4303" y="4531"/>
                  </a:lnTo>
                  <a:lnTo>
                    <a:pt x="4543" y="4588"/>
                  </a:lnTo>
                  <a:lnTo>
                    <a:pt x="4885" y="4542"/>
                  </a:lnTo>
                  <a:lnTo>
                    <a:pt x="5558" y="3903"/>
                  </a:lnTo>
                  <a:lnTo>
                    <a:pt x="6814" y="3469"/>
                  </a:lnTo>
                  <a:lnTo>
                    <a:pt x="7567" y="3081"/>
                  </a:lnTo>
                  <a:lnTo>
                    <a:pt x="7567" y="2785"/>
                  </a:lnTo>
                  <a:lnTo>
                    <a:pt x="7692" y="237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5" name="Google Shape;1535;p39"/>
            <p:cNvSpPr/>
            <p:nvPr/>
          </p:nvSpPr>
          <p:spPr>
            <a:xfrm>
              <a:off x="4037225" y="3613400"/>
              <a:ext cx="321850" cy="288750"/>
            </a:xfrm>
            <a:custGeom>
              <a:avLst/>
              <a:gdLst/>
              <a:ahLst/>
              <a:cxnLst/>
              <a:rect l="l" t="t" r="r" b="b"/>
              <a:pathLst>
                <a:path w="12874" h="11550" extrusionOk="0">
                  <a:moveTo>
                    <a:pt x="11835" y="137"/>
                  </a:moveTo>
                  <a:lnTo>
                    <a:pt x="11413" y="57"/>
                  </a:lnTo>
                  <a:lnTo>
                    <a:pt x="11139" y="171"/>
                  </a:lnTo>
                  <a:lnTo>
                    <a:pt x="10774" y="11"/>
                  </a:lnTo>
                  <a:lnTo>
                    <a:pt x="10454" y="0"/>
                  </a:lnTo>
                  <a:lnTo>
                    <a:pt x="9313" y="673"/>
                  </a:lnTo>
                  <a:lnTo>
                    <a:pt x="8571" y="1335"/>
                  </a:lnTo>
                  <a:lnTo>
                    <a:pt x="8286" y="1952"/>
                  </a:lnTo>
                  <a:lnTo>
                    <a:pt x="8046" y="2294"/>
                  </a:lnTo>
                  <a:lnTo>
                    <a:pt x="7624" y="2362"/>
                  </a:lnTo>
                  <a:lnTo>
                    <a:pt x="7453" y="2796"/>
                  </a:lnTo>
                  <a:lnTo>
                    <a:pt x="7362" y="3081"/>
                  </a:lnTo>
                  <a:lnTo>
                    <a:pt x="6848" y="3298"/>
                  </a:lnTo>
                  <a:lnTo>
                    <a:pt x="6220" y="3253"/>
                  </a:lnTo>
                  <a:lnTo>
                    <a:pt x="5867" y="2990"/>
                  </a:lnTo>
                  <a:lnTo>
                    <a:pt x="5536" y="2876"/>
                  </a:lnTo>
                  <a:lnTo>
                    <a:pt x="5148" y="3093"/>
                  </a:lnTo>
                  <a:lnTo>
                    <a:pt x="4942" y="3538"/>
                  </a:lnTo>
                  <a:lnTo>
                    <a:pt x="4554" y="3812"/>
                  </a:lnTo>
                  <a:lnTo>
                    <a:pt x="4155" y="4211"/>
                  </a:lnTo>
                  <a:lnTo>
                    <a:pt x="3584" y="4302"/>
                  </a:lnTo>
                  <a:lnTo>
                    <a:pt x="3424" y="3983"/>
                  </a:lnTo>
                  <a:lnTo>
                    <a:pt x="3527" y="3435"/>
                  </a:lnTo>
                  <a:lnTo>
                    <a:pt x="3105" y="2568"/>
                  </a:lnTo>
                  <a:lnTo>
                    <a:pt x="2900" y="2419"/>
                  </a:lnTo>
                  <a:lnTo>
                    <a:pt x="2740" y="5786"/>
                  </a:lnTo>
                  <a:lnTo>
                    <a:pt x="2032" y="6243"/>
                  </a:lnTo>
                  <a:lnTo>
                    <a:pt x="1610" y="6322"/>
                  </a:lnTo>
                  <a:lnTo>
                    <a:pt x="1142" y="6151"/>
                  </a:lnTo>
                  <a:lnTo>
                    <a:pt x="800" y="6071"/>
                  </a:lnTo>
                  <a:lnTo>
                    <a:pt x="686" y="5695"/>
                  </a:lnTo>
                  <a:lnTo>
                    <a:pt x="389" y="5432"/>
                  </a:lnTo>
                  <a:lnTo>
                    <a:pt x="1" y="5889"/>
                  </a:lnTo>
                  <a:lnTo>
                    <a:pt x="503" y="7064"/>
                  </a:lnTo>
                  <a:lnTo>
                    <a:pt x="503" y="7076"/>
                  </a:lnTo>
                  <a:lnTo>
                    <a:pt x="857" y="7829"/>
                  </a:lnTo>
                  <a:lnTo>
                    <a:pt x="1313" y="8685"/>
                  </a:lnTo>
                  <a:lnTo>
                    <a:pt x="1290" y="9369"/>
                  </a:lnTo>
                  <a:lnTo>
                    <a:pt x="1039" y="9541"/>
                  </a:lnTo>
                  <a:lnTo>
                    <a:pt x="1245" y="10145"/>
                  </a:lnTo>
                  <a:lnTo>
                    <a:pt x="1222" y="10682"/>
                  </a:lnTo>
                  <a:lnTo>
                    <a:pt x="1302" y="10922"/>
                  </a:lnTo>
                  <a:lnTo>
                    <a:pt x="1347" y="10796"/>
                  </a:lnTo>
                  <a:lnTo>
                    <a:pt x="1644" y="11207"/>
                  </a:lnTo>
                  <a:lnTo>
                    <a:pt x="1895" y="11230"/>
                  </a:lnTo>
                  <a:lnTo>
                    <a:pt x="2203" y="11549"/>
                  </a:lnTo>
                  <a:lnTo>
                    <a:pt x="2546" y="11526"/>
                  </a:lnTo>
                  <a:lnTo>
                    <a:pt x="3036" y="11184"/>
                  </a:lnTo>
                  <a:lnTo>
                    <a:pt x="3698" y="11036"/>
                  </a:lnTo>
                  <a:lnTo>
                    <a:pt x="4497" y="10682"/>
                  </a:lnTo>
                  <a:lnTo>
                    <a:pt x="4805" y="10728"/>
                  </a:lnTo>
                  <a:lnTo>
                    <a:pt x="5285" y="10613"/>
                  </a:lnTo>
                  <a:lnTo>
                    <a:pt x="6095" y="10785"/>
                  </a:lnTo>
                  <a:lnTo>
                    <a:pt x="6483" y="10613"/>
                  </a:lnTo>
                  <a:lnTo>
                    <a:pt x="6939" y="10750"/>
                  </a:lnTo>
                  <a:lnTo>
                    <a:pt x="7054" y="10499"/>
                  </a:lnTo>
                  <a:lnTo>
                    <a:pt x="7430" y="10454"/>
                  </a:lnTo>
                  <a:lnTo>
                    <a:pt x="8263" y="10100"/>
                  </a:lnTo>
                  <a:lnTo>
                    <a:pt x="8880" y="9689"/>
                  </a:lnTo>
                  <a:lnTo>
                    <a:pt x="9462" y="9141"/>
                  </a:lnTo>
                  <a:lnTo>
                    <a:pt x="10420" y="8217"/>
                  </a:lnTo>
                  <a:lnTo>
                    <a:pt x="10899" y="7555"/>
                  </a:lnTo>
                  <a:lnTo>
                    <a:pt x="11162" y="7098"/>
                  </a:lnTo>
                  <a:lnTo>
                    <a:pt x="11516" y="6631"/>
                  </a:lnTo>
                  <a:lnTo>
                    <a:pt x="11687" y="6505"/>
                  </a:lnTo>
                  <a:lnTo>
                    <a:pt x="12246" y="6049"/>
                  </a:lnTo>
                  <a:lnTo>
                    <a:pt x="12474" y="5638"/>
                  </a:lnTo>
                  <a:lnTo>
                    <a:pt x="12623" y="4896"/>
                  </a:lnTo>
                  <a:lnTo>
                    <a:pt x="12874" y="4223"/>
                  </a:lnTo>
                  <a:lnTo>
                    <a:pt x="12280" y="4223"/>
                  </a:lnTo>
                  <a:lnTo>
                    <a:pt x="12098" y="4622"/>
                  </a:lnTo>
                  <a:lnTo>
                    <a:pt x="11630" y="4725"/>
                  </a:lnTo>
                  <a:lnTo>
                    <a:pt x="11196" y="4223"/>
                  </a:lnTo>
                  <a:lnTo>
                    <a:pt x="11219" y="3903"/>
                  </a:lnTo>
                  <a:lnTo>
                    <a:pt x="11447" y="3561"/>
                  </a:lnTo>
                  <a:lnTo>
                    <a:pt x="11539" y="3310"/>
                  </a:lnTo>
                  <a:lnTo>
                    <a:pt x="11767" y="3241"/>
                  </a:lnTo>
                  <a:lnTo>
                    <a:pt x="12155" y="3412"/>
                  </a:lnTo>
                  <a:lnTo>
                    <a:pt x="12098" y="3081"/>
                  </a:lnTo>
                  <a:lnTo>
                    <a:pt x="12303" y="2066"/>
                  </a:lnTo>
                  <a:lnTo>
                    <a:pt x="12143" y="1427"/>
                  </a:lnTo>
                  <a:close/>
                  <a:moveTo>
                    <a:pt x="8959" y="7669"/>
                  </a:moveTo>
                  <a:lnTo>
                    <a:pt x="8674" y="7760"/>
                  </a:lnTo>
                  <a:lnTo>
                    <a:pt x="8149" y="7064"/>
                  </a:lnTo>
                  <a:lnTo>
                    <a:pt x="8606" y="6494"/>
                  </a:lnTo>
                  <a:lnTo>
                    <a:pt x="9051" y="6128"/>
                  </a:lnTo>
                  <a:lnTo>
                    <a:pt x="9416" y="5946"/>
                  </a:lnTo>
                  <a:lnTo>
                    <a:pt x="9747" y="6231"/>
                  </a:lnTo>
                  <a:lnTo>
                    <a:pt x="9986" y="6505"/>
                  </a:lnTo>
                  <a:lnTo>
                    <a:pt x="9713" y="6950"/>
                  </a:lnTo>
                  <a:lnTo>
                    <a:pt x="9564" y="7247"/>
                  </a:lnTo>
                  <a:lnTo>
                    <a:pt x="9119" y="738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6" name="Google Shape;1536;p39"/>
            <p:cNvSpPr/>
            <p:nvPr/>
          </p:nvSpPr>
          <p:spPr>
            <a:xfrm>
              <a:off x="4155075" y="3299275"/>
              <a:ext cx="233975" cy="220275"/>
            </a:xfrm>
            <a:custGeom>
              <a:avLst/>
              <a:gdLst/>
              <a:ahLst/>
              <a:cxnLst/>
              <a:rect l="l" t="t" r="r" b="b"/>
              <a:pathLst>
                <a:path w="9359" h="8811" extrusionOk="0">
                  <a:moveTo>
                    <a:pt x="7258" y="297"/>
                  </a:moveTo>
                  <a:lnTo>
                    <a:pt x="6984" y="229"/>
                  </a:lnTo>
                  <a:lnTo>
                    <a:pt x="7041" y="34"/>
                  </a:lnTo>
                  <a:lnTo>
                    <a:pt x="6904" y="0"/>
                  </a:lnTo>
                  <a:lnTo>
                    <a:pt x="5832" y="149"/>
                  </a:lnTo>
                  <a:lnTo>
                    <a:pt x="5603" y="251"/>
                  </a:lnTo>
                  <a:lnTo>
                    <a:pt x="5375" y="833"/>
                  </a:lnTo>
                  <a:lnTo>
                    <a:pt x="5546" y="1233"/>
                  </a:lnTo>
                  <a:lnTo>
                    <a:pt x="5375" y="2306"/>
                  </a:lnTo>
                  <a:lnTo>
                    <a:pt x="5261" y="3218"/>
                  </a:lnTo>
                  <a:lnTo>
                    <a:pt x="5467" y="3378"/>
                  </a:lnTo>
                  <a:lnTo>
                    <a:pt x="6014" y="3732"/>
                  </a:lnTo>
                  <a:lnTo>
                    <a:pt x="6231" y="3561"/>
                  </a:lnTo>
                  <a:lnTo>
                    <a:pt x="6277" y="4542"/>
                  </a:lnTo>
                  <a:lnTo>
                    <a:pt x="5661" y="4542"/>
                  </a:lnTo>
                  <a:lnTo>
                    <a:pt x="5364" y="4052"/>
                  </a:lnTo>
                  <a:lnTo>
                    <a:pt x="5078" y="3652"/>
                  </a:lnTo>
                  <a:lnTo>
                    <a:pt x="4462" y="3538"/>
                  </a:lnTo>
                  <a:lnTo>
                    <a:pt x="4291" y="3047"/>
                  </a:lnTo>
                  <a:lnTo>
                    <a:pt x="3812" y="3333"/>
                  </a:lnTo>
                  <a:lnTo>
                    <a:pt x="3161" y="3207"/>
                  </a:lnTo>
                  <a:lnTo>
                    <a:pt x="2910" y="2808"/>
                  </a:lnTo>
                  <a:lnTo>
                    <a:pt x="2408" y="2716"/>
                  </a:lnTo>
                  <a:lnTo>
                    <a:pt x="2043" y="2739"/>
                  </a:lnTo>
                  <a:lnTo>
                    <a:pt x="1997" y="2454"/>
                  </a:lnTo>
                  <a:lnTo>
                    <a:pt x="1723" y="2431"/>
                  </a:lnTo>
                  <a:lnTo>
                    <a:pt x="1792" y="2716"/>
                  </a:lnTo>
                  <a:lnTo>
                    <a:pt x="1700" y="3150"/>
                  </a:lnTo>
                  <a:lnTo>
                    <a:pt x="1826" y="3572"/>
                  </a:lnTo>
                  <a:lnTo>
                    <a:pt x="1700" y="3915"/>
                  </a:lnTo>
                  <a:lnTo>
                    <a:pt x="1769" y="4234"/>
                  </a:lnTo>
                  <a:lnTo>
                    <a:pt x="114" y="4223"/>
                  </a:lnTo>
                  <a:lnTo>
                    <a:pt x="0" y="7110"/>
                  </a:lnTo>
                  <a:lnTo>
                    <a:pt x="514" y="7852"/>
                  </a:lnTo>
                  <a:lnTo>
                    <a:pt x="1016" y="8422"/>
                  </a:lnTo>
                  <a:lnTo>
                    <a:pt x="1666" y="8217"/>
                  </a:lnTo>
                  <a:lnTo>
                    <a:pt x="2180" y="8274"/>
                  </a:lnTo>
                  <a:lnTo>
                    <a:pt x="2477" y="8468"/>
                  </a:lnTo>
                  <a:lnTo>
                    <a:pt x="2477" y="8537"/>
                  </a:lnTo>
                  <a:lnTo>
                    <a:pt x="2625" y="8616"/>
                  </a:lnTo>
                  <a:lnTo>
                    <a:pt x="3504" y="8708"/>
                  </a:lnTo>
                  <a:lnTo>
                    <a:pt x="3755" y="8810"/>
                  </a:lnTo>
                  <a:lnTo>
                    <a:pt x="4017" y="8799"/>
                  </a:lnTo>
                  <a:lnTo>
                    <a:pt x="4474" y="8217"/>
                  </a:lnTo>
                  <a:lnTo>
                    <a:pt x="5204" y="7452"/>
                  </a:lnTo>
                  <a:lnTo>
                    <a:pt x="5489" y="7384"/>
                  </a:lnTo>
                  <a:lnTo>
                    <a:pt x="5592" y="7076"/>
                  </a:lnTo>
                  <a:lnTo>
                    <a:pt x="6060" y="6711"/>
                  </a:lnTo>
                  <a:lnTo>
                    <a:pt x="6665" y="6585"/>
                  </a:lnTo>
                  <a:lnTo>
                    <a:pt x="6619" y="5946"/>
                  </a:lnTo>
                  <a:lnTo>
                    <a:pt x="9061" y="5204"/>
                  </a:lnTo>
                  <a:lnTo>
                    <a:pt x="8639" y="4965"/>
                  </a:lnTo>
                  <a:lnTo>
                    <a:pt x="8913" y="4120"/>
                  </a:lnTo>
                  <a:lnTo>
                    <a:pt x="9175" y="3801"/>
                  </a:lnTo>
                  <a:lnTo>
                    <a:pt x="9039" y="3047"/>
                  </a:lnTo>
                  <a:lnTo>
                    <a:pt x="9210" y="2317"/>
                  </a:lnTo>
                  <a:lnTo>
                    <a:pt x="9358" y="2066"/>
                  </a:lnTo>
                  <a:lnTo>
                    <a:pt x="9187" y="1290"/>
                  </a:lnTo>
                  <a:lnTo>
                    <a:pt x="8810" y="890"/>
                  </a:lnTo>
                  <a:lnTo>
                    <a:pt x="8354" y="628"/>
                  </a:lnTo>
                  <a:lnTo>
                    <a:pt x="7863" y="468"/>
                  </a:lnTo>
                  <a:lnTo>
                    <a:pt x="7544" y="308"/>
                  </a:lnTo>
                  <a:lnTo>
                    <a:pt x="7498" y="286"/>
                  </a:lnTo>
                  <a:lnTo>
                    <a:pt x="7498" y="286"/>
                  </a:lnTo>
                  <a:lnTo>
                    <a:pt x="7578" y="434"/>
                  </a:lnTo>
                  <a:lnTo>
                    <a:pt x="7429" y="49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7" name="Google Shape;1537;p39"/>
            <p:cNvSpPr/>
            <p:nvPr/>
          </p:nvSpPr>
          <p:spPr>
            <a:xfrm>
              <a:off x="4220675" y="3463900"/>
              <a:ext cx="150950" cy="153800"/>
            </a:xfrm>
            <a:custGeom>
              <a:avLst/>
              <a:gdLst/>
              <a:ahLst/>
              <a:cxnLst/>
              <a:rect l="l" t="t" r="r" b="b"/>
              <a:pathLst>
                <a:path w="6038" h="6152" extrusionOk="0">
                  <a:moveTo>
                    <a:pt x="4497" y="6117"/>
                  </a:moveTo>
                  <a:lnTo>
                    <a:pt x="5376" y="5090"/>
                  </a:lnTo>
                  <a:lnTo>
                    <a:pt x="5604" y="4439"/>
                  </a:lnTo>
                  <a:lnTo>
                    <a:pt x="5730" y="4348"/>
                  </a:lnTo>
                  <a:lnTo>
                    <a:pt x="5844" y="3823"/>
                  </a:lnTo>
                  <a:lnTo>
                    <a:pt x="5730" y="3549"/>
                  </a:lnTo>
                  <a:lnTo>
                    <a:pt x="5810" y="2876"/>
                  </a:lnTo>
                  <a:lnTo>
                    <a:pt x="5992" y="2248"/>
                  </a:lnTo>
                  <a:lnTo>
                    <a:pt x="6038" y="1096"/>
                  </a:lnTo>
                  <a:lnTo>
                    <a:pt x="5638" y="810"/>
                  </a:lnTo>
                  <a:lnTo>
                    <a:pt x="5262" y="742"/>
                  </a:lnTo>
                  <a:lnTo>
                    <a:pt x="5102" y="514"/>
                  </a:lnTo>
                  <a:lnTo>
                    <a:pt x="4737" y="331"/>
                  </a:lnTo>
                  <a:lnTo>
                    <a:pt x="4075" y="342"/>
                  </a:lnTo>
                  <a:lnTo>
                    <a:pt x="4041" y="0"/>
                  </a:lnTo>
                  <a:lnTo>
                    <a:pt x="3436" y="126"/>
                  </a:lnTo>
                  <a:lnTo>
                    <a:pt x="2968" y="491"/>
                  </a:lnTo>
                  <a:lnTo>
                    <a:pt x="2865" y="799"/>
                  </a:lnTo>
                  <a:lnTo>
                    <a:pt x="2580" y="867"/>
                  </a:lnTo>
                  <a:lnTo>
                    <a:pt x="1850" y="1632"/>
                  </a:lnTo>
                  <a:lnTo>
                    <a:pt x="1393" y="2214"/>
                  </a:lnTo>
                  <a:lnTo>
                    <a:pt x="1131" y="2225"/>
                  </a:lnTo>
                  <a:lnTo>
                    <a:pt x="880" y="2123"/>
                  </a:lnTo>
                  <a:lnTo>
                    <a:pt x="1" y="2020"/>
                  </a:lnTo>
                  <a:lnTo>
                    <a:pt x="275" y="2750"/>
                  </a:lnTo>
                  <a:lnTo>
                    <a:pt x="423" y="2910"/>
                  </a:lnTo>
                  <a:lnTo>
                    <a:pt x="651" y="3435"/>
                  </a:lnTo>
                  <a:lnTo>
                    <a:pt x="1507" y="4439"/>
                  </a:lnTo>
                  <a:lnTo>
                    <a:pt x="1838" y="4542"/>
                  </a:lnTo>
                  <a:lnTo>
                    <a:pt x="1827" y="4850"/>
                  </a:lnTo>
                  <a:lnTo>
                    <a:pt x="2044" y="5432"/>
                  </a:lnTo>
                  <a:lnTo>
                    <a:pt x="2637" y="5569"/>
                  </a:lnTo>
                  <a:lnTo>
                    <a:pt x="3128" y="5980"/>
                  </a:lnTo>
                  <a:lnTo>
                    <a:pt x="3436" y="5991"/>
                  </a:lnTo>
                  <a:lnTo>
                    <a:pt x="3813" y="6151"/>
                  </a:lnTo>
                  <a:lnTo>
                    <a:pt x="4075" y="603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8" name="Google Shape;1538;p39"/>
            <p:cNvSpPr/>
            <p:nvPr/>
          </p:nvSpPr>
          <p:spPr>
            <a:xfrm>
              <a:off x="4542225" y="2839350"/>
              <a:ext cx="197750" cy="311025"/>
            </a:xfrm>
            <a:custGeom>
              <a:avLst/>
              <a:gdLst/>
              <a:ahLst/>
              <a:cxnLst/>
              <a:rect l="l" t="t" r="r" b="b"/>
              <a:pathLst>
                <a:path w="7910" h="12441" extrusionOk="0">
                  <a:moveTo>
                    <a:pt x="2363" y="1427"/>
                  </a:moveTo>
                  <a:lnTo>
                    <a:pt x="1986" y="1051"/>
                  </a:lnTo>
                  <a:lnTo>
                    <a:pt x="1815" y="674"/>
                  </a:lnTo>
                  <a:lnTo>
                    <a:pt x="1564" y="503"/>
                  </a:lnTo>
                  <a:lnTo>
                    <a:pt x="1279" y="994"/>
                  </a:lnTo>
                  <a:lnTo>
                    <a:pt x="1119" y="1313"/>
                  </a:lnTo>
                  <a:lnTo>
                    <a:pt x="1427" y="1815"/>
                  </a:lnTo>
                  <a:lnTo>
                    <a:pt x="1735" y="2260"/>
                  </a:lnTo>
                  <a:lnTo>
                    <a:pt x="2043" y="2569"/>
                  </a:lnTo>
                  <a:lnTo>
                    <a:pt x="4679" y="3653"/>
                  </a:lnTo>
                  <a:lnTo>
                    <a:pt x="5364" y="3641"/>
                  </a:lnTo>
                  <a:lnTo>
                    <a:pt x="3173" y="6369"/>
                  </a:lnTo>
                  <a:lnTo>
                    <a:pt x="2112" y="6414"/>
                  </a:lnTo>
                  <a:lnTo>
                    <a:pt x="1416" y="7054"/>
                  </a:lnTo>
                  <a:lnTo>
                    <a:pt x="902" y="7065"/>
                  </a:lnTo>
                  <a:lnTo>
                    <a:pt x="685" y="7350"/>
                  </a:lnTo>
                  <a:lnTo>
                    <a:pt x="0" y="8377"/>
                  </a:lnTo>
                  <a:lnTo>
                    <a:pt x="35" y="11687"/>
                  </a:lnTo>
                  <a:lnTo>
                    <a:pt x="503" y="12440"/>
                  </a:lnTo>
                  <a:lnTo>
                    <a:pt x="685" y="12235"/>
                  </a:lnTo>
                  <a:lnTo>
                    <a:pt x="879" y="11744"/>
                  </a:lnTo>
                  <a:lnTo>
                    <a:pt x="1746" y="10648"/>
                  </a:lnTo>
                  <a:lnTo>
                    <a:pt x="2500" y="9964"/>
                  </a:lnTo>
                  <a:lnTo>
                    <a:pt x="3687" y="9051"/>
                  </a:lnTo>
                  <a:lnTo>
                    <a:pt x="4485" y="8320"/>
                  </a:lnTo>
                  <a:lnTo>
                    <a:pt x="5398" y="7076"/>
                  </a:lnTo>
                  <a:lnTo>
                    <a:pt x="6060" y="6072"/>
                  </a:lnTo>
                  <a:lnTo>
                    <a:pt x="6722" y="4737"/>
                  </a:lnTo>
                  <a:lnTo>
                    <a:pt x="7179" y="3573"/>
                  </a:lnTo>
                  <a:lnTo>
                    <a:pt x="7532" y="2557"/>
                  </a:lnTo>
                  <a:lnTo>
                    <a:pt x="7715" y="1587"/>
                  </a:lnTo>
                  <a:lnTo>
                    <a:pt x="7875" y="1256"/>
                  </a:lnTo>
                  <a:lnTo>
                    <a:pt x="7852" y="777"/>
                  </a:lnTo>
                  <a:lnTo>
                    <a:pt x="7909" y="252"/>
                  </a:lnTo>
                  <a:lnTo>
                    <a:pt x="7875" y="1"/>
                  </a:lnTo>
                  <a:lnTo>
                    <a:pt x="7578" y="1"/>
                  </a:lnTo>
                  <a:lnTo>
                    <a:pt x="7202" y="320"/>
                  </a:lnTo>
                  <a:lnTo>
                    <a:pt x="6791" y="400"/>
                  </a:lnTo>
                  <a:lnTo>
                    <a:pt x="6437" y="537"/>
                  </a:lnTo>
                  <a:lnTo>
                    <a:pt x="6174" y="560"/>
                  </a:lnTo>
                  <a:lnTo>
                    <a:pt x="6174" y="560"/>
                  </a:lnTo>
                  <a:lnTo>
                    <a:pt x="5718" y="594"/>
                  </a:lnTo>
                  <a:lnTo>
                    <a:pt x="5455" y="743"/>
                  </a:lnTo>
                  <a:lnTo>
                    <a:pt x="5056" y="823"/>
                  </a:lnTo>
                  <a:lnTo>
                    <a:pt x="4371" y="1085"/>
                  </a:lnTo>
                  <a:lnTo>
                    <a:pt x="3493" y="1199"/>
                  </a:lnTo>
                  <a:lnTo>
                    <a:pt x="2751" y="142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9" name="Google Shape;1539;p39"/>
            <p:cNvSpPr/>
            <p:nvPr/>
          </p:nvSpPr>
          <p:spPr>
            <a:xfrm>
              <a:off x="2628975" y="2981450"/>
              <a:ext cx="58225" cy="84175"/>
            </a:xfrm>
            <a:custGeom>
              <a:avLst/>
              <a:gdLst/>
              <a:ahLst/>
              <a:cxnLst/>
              <a:rect l="l" t="t" r="r" b="b"/>
              <a:pathLst>
                <a:path w="2329" h="3367" extrusionOk="0">
                  <a:moveTo>
                    <a:pt x="1575" y="2956"/>
                  </a:moveTo>
                  <a:lnTo>
                    <a:pt x="1826" y="2283"/>
                  </a:lnTo>
                  <a:lnTo>
                    <a:pt x="2328" y="1449"/>
                  </a:lnTo>
                  <a:lnTo>
                    <a:pt x="2203" y="1084"/>
                  </a:lnTo>
                  <a:lnTo>
                    <a:pt x="1370" y="308"/>
                  </a:lnTo>
                  <a:lnTo>
                    <a:pt x="788" y="103"/>
                  </a:lnTo>
                  <a:lnTo>
                    <a:pt x="514" y="0"/>
                  </a:lnTo>
                  <a:lnTo>
                    <a:pt x="69" y="788"/>
                  </a:lnTo>
                  <a:lnTo>
                    <a:pt x="126" y="1415"/>
                  </a:lnTo>
                  <a:lnTo>
                    <a:pt x="434" y="1940"/>
                  </a:lnTo>
                  <a:lnTo>
                    <a:pt x="286" y="2328"/>
                  </a:lnTo>
                  <a:lnTo>
                    <a:pt x="206" y="2739"/>
                  </a:lnTo>
                  <a:lnTo>
                    <a:pt x="0" y="3138"/>
                  </a:lnTo>
                  <a:lnTo>
                    <a:pt x="343" y="3321"/>
                  </a:lnTo>
                  <a:lnTo>
                    <a:pt x="594" y="3070"/>
                  </a:lnTo>
                  <a:lnTo>
                    <a:pt x="776" y="3104"/>
                  </a:lnTo>
                  <a:lnTo>
                    <a:pt x="879" y="3367"/>
                  </a:lnTo>
                  <a:lnTo>
                    <a:pt x="1267" y="328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0" name="Google Shape;1540;p39"/>
            <p:cNvSpPr/>
            <p:nvPr/>
          </p:nvSpPr>
          <p:spPr>
            <a:xfrm>
              <a:off x="3640650" y="1956900"/>
              <a:ext cx="255375" cy="215450"/>
            </a:xfrm>
            <a:custGeom>
              <a:avLst/>
              <a:gdLst/>
              <a:ahLst/>
              <a:cxnLst/>
              <a:rect l="l" t="t" r="r" b="b"/>
              <a:pathLst>
                <a:path w="10215" h="8618" extrusionOk="0">
                  <a:moveTo>
                    <a:pt x="10215" y="7932"/>
                  </a:moveTo>
                  <a:lnTo>
                    <a:pt x="10066" y="7191"/>
                  </a:lnTo>
                  <a:lnTo>
                    <a:pt x="9610" y="7510"/>
                  </a:lnTo>
                  <a:lnTo>
                    <a:pt x="9462" y="7841"/>
                  </a:lnTo>
                  <a:lnTo>
                    <a:pt x="9667" y="8446"/>
                  </a:lnTo>
                  <a:lnTo>
                    <a:pt x="10009" y="8617"/>
                  </a:lnTo>
                  <a:close/>
                  <a:moveTo>
                    <a:pt x="5730" y="663"/>
                  </a:moveTo>
                  <a:lnTo>
                    <a:pt x="5387" y="321"/>
                  </a:lnTo>
                  <a:lnTo>
                    <a:pt x="5068" y="309"/>
                  </a:lnTo>
                  <a:lnTo>
                    <a:pt x="4965" y="1"/>
                  </a:lnTo>
                  <a:lnTo>
                    <a:pt x="4360" y="172"/>
                  </a:lnTo>
                  <a:lnTo>
                    <a:pt x="4155" y="891"/>
                  </a:lnTo>
                  <a:lnTo>
                    <a:pt x="2546" y="1576"/>
                  </a:lnTo>
                  <a:lnTo>
                    <a:pt x="1884" y="1211"/>
                  </a:lnTo>
                  <a:lnTo>
                    <a:pt x="2089" y="2204"/>
                  </a:lnTo>
                  <a:lnTo>
                    <a:pt x="914" y="1975"/>
                  </a:lnTo>
                  <a:lnTo>
                    <a:pt x="1" y="2158"/>
                  </a:lnTo>
                  <a:lnTo>
                    <a:pt x="58" y="2820"/>
                  </a:lnTo>
                  <a:lnTo>
                    <a:pt x="1131" y="3162"/>
                  </a:lnTo>
                  <a:lnTo>
                    <a:pt x="1644" y="3607"/>
                  </a:lnTo>
                  <a:lnTo>
                    <a:pt x="2375" y="4532"/>
                  </a:lnTo>
                  <a:lnTo>
                    <a:pt x="2226" y="6289"/>
                  </a:lnTo>
                  <a:lnTo>
                    <a:pt x="1850" y="6814"/>
                  </a:lnTo>
                  <a:lnTo>
                    <a:pt x="2135" y="7156"/>
                  </a:lnTo>
                  <a:lnTo>
                    <a:pt x="3470" y="7556"/>
                  </a:lnTo>
                  <a:lnTo>
                    <a:pt x="3744" y="7373"/>
                  </a:lnTo>
                  <a:lnTo>
                    <a:pt x="4554" y="7773"/>
                  </a:lnTo>
                  <a:lnTo>
                    <a:pt x="5410" y="7659"/>
                  </a:lnTo>
                  <a:lnTo>
                    <a:pt x="5479" y="7134"/>
                  </a:lnTo>
                  <a:lnTo>
                    <a:pt x="6540" y="6848"/>
                  </a:lnTo>
                  <a:lnTo>
                    <a:pt x="7967" y="7077"/>
                  </a:lnTo>
                  <a:lnTo>
                    <a:pt x="8606" y="6586"/>
                  </a:lnTo>
                  <a:lnTo>
                    <a:pt x="8674" y="6198"/>
                  </a:lnTo>
                  <a:lnTo>
                    <a:pt x="8298" y="6084"/>
                  </a:lnTo>
                  <a:lnTo>
                    <a:pt x="8081" y="5399"/>
                  </a:lnTo>
                  <a:lnTo>
                    <a:pt x="8320" y="5148"/>
                  </a:lnTo>
                  <a:lnTo>
                    <a:pt x="8092" y="4806"/>
                  </a:lnTo>
                  <a:lnTo>
                    <a:pt x="8126" y="4566"/>
                  </a:lnTo>
                  <a:lnTo>
                    <a:pt x="7864" y="4178"/>
                  </a:lnTo>
                  <a:lnTo>
                    <a:pt x="7522" y="4303"/>
                  </a:lnTo>
                  <a:lnTo>
                    <a:pt x="7522" y="3904"/>
                  </a:lnTo>
                  <a:lnTo>
                    <a:pt x="8024" y="3402"/>
                  </a:lnTo>
                  <a:lnTo>
                    <a:pt x="7989" y="3174"/>
                  </a:lnTo>
                  <a:lnTo>
                    <a:pt x="8320" y="3265"/>
                  </a:lnTo>
                  <a:lnTo>
                    <a:pt x="8503" y="3117"/>
                  </a:lnTo>
                  <a:lnTo>
                    <a:pt x="8583" y="2477"/>
                  </a:lnTo>
                  <a:lnTo>
                    <a:pt x="8902" y="1884"/>
                  </a:lnTo>
                  <a:lnTo>
                    <a:pt x="7887" y="1713"/>
                  </a:lnTo>
                  <a:lnTo>
                    <a:pt x="7544" y="1485"/>
                  </a:lnTo>
                  <a:lnTo>
                    <a:pt x="7350" y="1496"/>
                  </a:lnTo>
                  <a:lnTo>
                    <a:pt x="7191" y="1427"/>
                  </a:lnTo>
                  <a:lnTo>
                    <a:pt x="6563" y="1028"/>
                  </a:lnTo>
                  <a:lnTo>
                    <a:pt x="6209" y="108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1" name="Google Shape;1541;p39"/>
            <p:cNvSpPr/>
            <p:nvPr/>
          </p:nvSpPr>
          <p:spPr>
            <a:xfrm>
              <a:off x="3550500" y="2120100"/>
              <a:ext cx="250800" cy="176350"/>
            </a:xfrm>
            <a:custGeom>
              <a:avLst/>
              <a:gdLst/>
              <a:ahLst/>
              <a:cxnLst/>
              <a:rect l="l" t="t" r="r" b="b"/>
              <a:pathLst>
                <a:path w="10032" h="7054" extrusionOk="0">
                  <a:moveTo>
                    <a:pt x="8023" y="4520"/>
                  </a:moveTo>
                  <a:lnTo>
                    <a:pt x="8023" y="4497"/>
                  </a:lnTo>
                  <a:lnTo>
                    <a:pt x="7944" y="4497"/>
                  </a:lnTo>
                  <a:lnTo>
                    <a:pt x="7909" y="4440"/>
                  </a:lnTo>
                  <a:lnTo>
                    <a:pt x="7886" y="4463"/>
                  </a:lnTo>
                  <a:lnTo>
                    <a:pt x="7875" y="4497"/>
                  </a:lnTo>
                  <a:lnTo>
                    <a:pt x="7875" y="4520"/>
                  </a:lnTo>
                  <a:lnTo>
                    <a:pt x="7944" y="4520"/>
                  </a:lnTo>
                  <a:lnTo>
                    <a:pt x="8001" y="4543"/>
                  </a:lnTo>
                  <a:close/>
                  <a:moveTo>
                    <a:pt x="7909" y="4292"/>
                  </a:moveTo>
                  <a:lnTo>
                    <a:pt x="7944" y="4292"/>
                  </a:lnTo>
                  <a:lnTo>
                    <a:pt x="8035" y="4189"/>
                  </a:lnTo>
                  <a:lnTo>
                    <a:pt x="8035" y="4155"/>
                  </a:lnTo>
                  <a:lnTo>
                    <a:pt x="7989" y="4121"/>
                  </a:lnTo>
                  <a:lnTo>
                    <a:pt x="7829" y="4155"/>
                  </a:lnTo>
                  <a:lnTo>
                    <a:pt x="7807" y="4189"/>
                  </a:lnTo>
                  <a:lnTo>
                    <a:pt x="7807" y="4235"/>
                  </a:lnTo>
                  <a:lnTo>
                    <a:pt x="7761" y="4257"/>
                  </a:lnTo>
                  <a:lnTo>
                    <a:pt x="7749" y="4315"/>
                  </a:lnTo>
                  <a:lnTo>
                    <a:pt x="7761" y="4337"/>
                  </a:lnTo>
                  <a:lnTo>
                    <a:pt x="7875" y="4349"/>
                  </a:lnTo>
                  <a:close/>
                  <a:moveTo>
                    <a:pt x="5456" y="286"/>
                  </a:moveTo>
                  <a:lnTo>
                    <a:pt x="4280" y="263"/>
                  </a:lnTo>
                  <a:lnTo>
                    <a:pt x="3675" y="297"/>
                  </a:lnTo>
                  <a:lnTo>
                    <a:pt x="2911" y="161"/>
                  </a:lnTo>
                  <a:lnTo>
                    <a:pt x="1941" y="161"/>
                  </a:lnTo>
                  <a:lnTo>
                    <a:pt x="1062" y="1"/>
                  </a:lnTo>
                  <a:lnTo>
                    <a:pt x="1" y="640"/>
                  </a:lnTo>
                  <a:lnTo>
                    <a:pt x="286" y="1016"/>
                  </a:lnTo>
                  <a:lnTo>
                    <a:pt x="229" y="1644"/>
                  </a:lnTo>
                  <a:lnTo>
                    <a:pt x="503" y="1416"/>
                  </a:lnTo>
                  <a:lnTo>
                    <a:pt x="799" y="1290"/>
                  </a:lnTo>
                  <a:lnTo>
                    <a:pt x="971" y="1724"/>
                  </a:lnTo>
                  <a:lnTo>
                    <a:pt x="1404" y="1724"/>
                  </a:lnTo>
                  <a:lnTo>
                    <a:pt x="1530" y="1610"/>
                  </a:lnTo>
                  <a:lnTo>
                    <a:pt x="1952" y="1644"/>
                  </a:lnTo>
                  <a:lnTo>
                    <a:pt x="2146" y="2089"/>
                  </a:lnTo>
                  <a:lnTo>
                    <a:pt x="1804" y="2329"/>
                  </a:lnTo>
                  <a:lnTo>
                    <a:pt x="1770" y="3025"/>
                  </a:lnTo>
                  <a:lnTo>
                    <a:pt x="1644" y="3151"/>
                  </a:lnTo>
                  <a:lnTo>
                    <a:pt x="1598" y="3584"/>
                  </a:lnTo>
                  <a:lnTo>
                    <a:pt x="1290" y="3653"/>
                  </a:lnTo>
                  <a:lnTo>
                    <a:pt x="1575" y="4189"/>
                  </a:lnTo>
                  <a:lnTo>
                    <a:pt x="1347" y="4805"/>
                  </a:lnTo>
                  <a:lnTo>
                    <a:pt x="1598" y="5079"/>
                  </a:lnTo>
                  <a:lnTo>
                    <a:pt x="1484" y="5319"/>
                  </a:lnTo>
                  <a:lnTo>
                    <a:pt x="1199" y="5673"/>
                  </a:lnTo>
                  <a:lnTo>
                    <a:pt x="1256" y="5981"/>
                  </a:lnTo>
                  <a:lnTo>
                    <a:pt x="1941" y="6118"/>
                  </a:lnTo>
                  <a:lnTo>
                    <a:pt x="2135" y="6654"/>
                  </a:lnTo>
                  <a:lnTo>
                    <a:pt x="2420" y="6962"/>
                  </a:lnTo>
                  <a:lnTo>
                    <a:pt x="2785" y="7053"/>
                  </a:lnTo>
                  <a:lnTo>
                    <a:pt x="3082" y="6688"/>
                  </a:lnTo>
                  <a:lnTo>
                    <a:pt x="3550" y="6369"/>
                  </a:lnTo>
                  <a:lnTo>
                    <a:pt x="4269" y="6380"/>
                  </a:lnTo>
                  <a:lnTo>
                    <a:pt x="5216" y="6380"/>
                  </a:lnTo>
                  <a:lnTo>
                    <a:pt x="5764" y="5661"/>
                  </a:lnTo>
                  <a:lnTo>
                    <a:pt x="6323" y="5479"/>
                  </a:lnTo>
                  <a:lnTo>
                    <a:pt x="6494" y="4885"/>
                  </a:lnTo>
                  <a:lnTo>
                    <a:pt x="6916" y="4463"/>
                  </a:lnTo>
                  <a:lnTo>
                    <a:pt x="6631" y="3938"/>
                  </a:lnTo>
                  <a:lnTo>
                    <a:pt x="6916" y="3208"/>
                  </a:lnTo>
                  <a:lnTo>
                    <a:pt x="7361" y="2717"/>
                  </a:lnTo>
                  <a:lnTo>
                    <a:pt x="7430" y="2409"/>
                  </a:lnTo>
                  <a:lnTo>
                    <a:pt x="8377" y="2226"/>
                  </a:lnTo>
                  <a:lnTo>
                    <a:pt x="9062" y="1621"/>
                  </a:lnTo>
                  <a:lnTo>
                    <a:pt x="9016" y="1131"/>
                  </a:lnTo>
                  <a:lnTo>
                    <a:pt x="8160" y="1245"/>
                  </a:lnTo>
                  <a:lnTo>
                    <a:pt x="7350" y="845"/>
                  </a:lnTo>
                  <a:lnTo>
                    <a:pt x="7076" y="1028"/>
                  </a:lnTo>
                  <a:lnTo>
                    <a:pt x="5730" y="628"/>
                  </a:lnTo>
                  <a:close/>
                  <a:moveTo>
                    <a:pt x="9165" y="3516"/>
                  </a:moveTo>
                  <a:lnTo>
                    <a:pt x="9176" y="3470"/>
                  </a:lnTo>
                  <a:lnTo>
                    <a:pt x="9187" y="3436"/>
                  </a:lnTo>
                  <a:lnTo>
                    <a:pt x="9199" y="3424"/>
                  </a:lnTo>
                  <a:lnTo>
                    <a:pt x="9176" y="3402"/>
                  </a:lnTo>
                  <a:lnTo>
                    <a:pt x="9176" y="3379"/>
                  </a:lnTo>
                  <a:lnTo>
                    <a:pt x="9199" y="3356"/>
                  </a:lnTo>
                  <a:lnTo>
                    <a:pt x="9176" y="3333"/>
                  </a:lnTo>
                  <a:lnTo>
                    <a:pt x="8993" y="3390"/>
                  </a:lnTo>
                  <a:lnTo>
                    <a:pt x="8891" y="3447"/>
                  </a:lnTo>
                  <a:lnTo>
                    <a:pt x="8594" y="3664"/>
                  </a:lnTo>
                  <a:lnTo>
                    <a:pt x="8594" y="3710"/>
                  </a:lnTo>
                  <a:lnTo>
                    <a:pt x="8605" y="3733"/>
                  </a:lnTo>
                  <a:lnTo>
                    <a:pt x="8662" y="3733"/>
                  </a:lnTo>
                  <a:lnTo>
                    <a:pt x="8685" y="3790"/>
                  </a:lnTo>
                  <a:lnTo>
                    <a:pt x="8742" y="3733"/>
                  </a:lnTo>
                  <a:lnTo>
                    <a:pt x="8788" y="3721"/>
                  </a:lnTo>
                  <a:lnTo>
                    <a:pt x="8834" y="3733"/>
                  </a:lnTo>
                  <a:lnTo>
                    <a:pt x="8868" y="3767"/>
                  </a:lnTo>
                  <a:lnTo>
                    <a:pt x="8891" y="3847"/>
                  </a:lnTo>
                  <a:lnTo>
                    <a:pt x="8902" y="3881"/>
                  </a:lnTo>
                  <a:lnTo>
                    <a:pt x="8993" y="3892"/>
                  </a:lnTo>
                  <a:lnTo>
                    <a:pt x="9119" y="3949"/>
                  </a:lnTo>
                  <a:lnTo>
                    <a:pt x="9176" y="3927"/>
                  </a:lnTo>
                  <a:lnTo>
                    <a:pt x="9244" y="3881"/>
                  </a:lnTo>
                  <a:lnTo>
                    <a:pt x="9279" y="3790"/>
                  </a:lnTo>
                  <a:lnTo>
                    <a:pt x="9313" y="3721"/>
                  </a:lnTo>
                  <a:lnTo>
                    <a:pt x="9359" y="3653"/>
                  </a:lnTo>
                  <a:lnTo>
                    <a:pt x="9404" y="3596"/>
                  </a:lnTo>
                  <a:lnTo>
                    <a:pt x="9381" y="3539"/>
                  </a:lnTo>
                  <a:lnTo>
                    <a:pt x="9347" y="3527"/>
                  </a:lnTo>
                  <a:lnTo>
                    <a:pt x="9302" y="3504"/>
                  </a:lnTo>
                  <a:lnTo>
                    <a:pt x="9233" y="3539"/>
                  </a:lnTo>
                  <a:close/>
                  <a:moveTo>
                    <a:pt x="10021" y="3470"/>
                  </a:moveTo>
                  <a:lnTo>
                    <a:pt x="10032" y="3413"/>
                  </a:lnTo>
                  <a:lnTo>
                    <a:pt x="10032" y="3402"/>
                  </a:lnTo>
                  <a:lnTo>
                    <a:pt x="9963" y="3299"/>
                  </a:lnTo>
                  <a:lnTo>
                    <a:pt x="9827" y="3253"/>
                  </a:lnTo>
                  <a:lnTo>
                    <a:pt x="9690" y="3265"/>
                  </a:lnTo>
                  <a:lnTo>
                    <a:pt x="9678" y="3287"/>
                  </a:lnTo>
                  <a:lnTo>
                    <a:pt x="9678" y="3345"/>
                  </a:lnTo>
                  <a:lnTo>
                    <a:pt x="9690" y="3356"/>
                  </a:lnTo>
                  <a:lnTo>
                    <a:pt x="9769" y="3367"/>
                  </a:lnTo>
                  <a:lnTo>
                    <a:pt x="9998" y="347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2" name="Google Shape;1542;p39"/>
            <p:cNvSpPr/>
            <p:nvPr/>
          </p:nvSpPr>
          <p:spPr>
            <a:xfrm>
              <a:off x="2326825" y="2825950"/>
              <a:ext cx="3450" cy="4300"/>
            </a:xfrm>
            <a:custGeom>
              <a:avLst/>
              <a:gdLst/>
              <a:ahLst/>
              <a:cxnLst/>
              <a:rect l="l" t="t" r="r" b="b"/>
              <a:pathLst>
                <a:path w="138" h="172" extrusionOk="0">
                  <a:moveTo>
                    <a:pt x="138" y="137"/>
                  </a:moveTo>
                  <a:lnTo>
                    <a:pt x="115" y="126"/>
                  </a:lnTo>
                  <a:lnTo>
                    <a:pt x="81" y="35"/>
                  </a:lnTo>
                  <a:lnTo>
                    <a:pt x="35" y="0"/>
                  </a:lnTo>
                  <a:lnTo>
                    <a:pt x="24" y="12"/>
                  </a:lnTo>
                  <a:lnTo>
                    <a:pt x="1" y="58"/>
                  </a:lnTo>
                  <a:lnTo>
                    <a:pt x="46" y="103"/>
                  </a:lnTo>
                  <a:lnTo>
                    <a:pt x="92" y="149"/>
                  </a:lnTo>
                  <a:lnTo>
                    <a:pt x="126" y="17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3" name="Google Shape;1543;p39"/>
            <p:cNvSpPr/>
            <p:nvPr/>
          </p:nvSpPr>
          <p:spPr>
            <a:xfrm>
              <a:off x="2474325" y="2697550"/>
              <a:ext cx="3450" cy="2025"/>
            </a:xfrm>
            <a:custGeom>
              <a:avLst/>
              <a:gdLst/>
              <a:ahLst/>
              <a:cxnLst/>
              <a:rect l="l" t="t" r="r" b="b"/>
              <a:pathLst>
                <a:path w="138" h="81" extrusionOk="0">
                  <a:moveTo>
                    <a:pt x="126" y="47"/>
                  </a:moveTo>
                  <a:lnTo>
                    <a:pt x="138" y="12"/>
                  </a:lnTo>
                  <a:lnTo>
                    <a:pt x="104" y="1"/>
                  </a:lnTo>
                  <a:lnTo>
                    <a:pt x="1" y="69"/>
                  </a:lnTo>
                  <a:lnTo>
                    <a:pt x="1" y="8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4" name="Google Shape;1544;p39"/>
            <p:cNvSpPr/>
            <p:nvPr/>
          </p:nvSpPr>
          <p:spPr>
            <a:xfrm>
              <a:off x="3747075" y="2144350"/>
              <a:ext cx="6025" cy="4600"/>
            </a:xfrm>
            <a:custGeom>
              <a:avLst/>
              <a:gdLst/>
              <a:ahLst/>
              <a:cxnLst/>
              <a:rect l="l" t="t" r="r" b="b"/>
              <a:pathLst>
                <a:path w="241" h="184" extrusionOk="0">
                  <a:moveTo>
                    <a:pt x="217" y="126"/>
                  </a:moveTo>
                  <a:lnTo>
                    <a:pt x="229" y="103"/>
                  </a:lnTo>
                  <a:lnTo>
                    <a:pt x="240" y="69"/>
                  </a:lnTo>
                  <a:lnTo>
                    <a:pt x="240" y="58"/>
                  </a:lnTo>
                  <a:lnTo>
                    <a:pt x="217" y="46"/>
                  </a:lnTo>
                  <a:lnTo>
                    <a:pt x="115" y="12"/>
                  </a:lnTo>
                  <a:lnTo>
                    <a:pt x="69" y="1"/>
                  </a:lnTo>
                  <a:lnTo>
                    <a:pt x="46" y="12"/>
                  </a:lnTo>
                  <a:lnTo>
                    <a:pt x="12" y="46"/>
                  </a:lnTo>
                  <a:lnTo>
                    <a:pt x="1" y="81"/>
                  </a:lnTo>
                  <a:lnTo>
                    <a:pt x="12" y="103"/>
                  </a:lnTo>
                  <a:lnTo>
                    <a:pt x="12" y="126"/>
                  </a:lnTo>
                  <a:lnTo>
                    <a:pt x="12" y="161"/>
                  </a:lnTo>
                  <a:lnTo>
                    <a:pt x="23" y="183"/>
                  </a:lnTo>
                  <a:lnTo>
                    <a:pt x="58" y="183"/>
                  </a:lnTo>
                  <a:lnTo>
                    <a:pt x="81" y="183"/>
                  </a:lnTo>
                  <a:lnTo>
                    <a:pt x="126" y="172"/>
                  </a:lnTo>
                  <a:lnTo>
                    <a:pt x="195" y="12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5" name="Google Shape;1545;p39"/>
            <p:cNvSpPr/>
            <p:nvPr/>
          </p:nvSpPr>
          <p:spPr>
            <a:xfrm>
              <a:off x="2497150" y="2710400"/>
              <a:ext cx="3750" cy="16000"/>
            </a:xfrm>
            <a:custGeom>
              <a:avLst/>
              <a:gdLst/>
              <a:ahLst/>
              <a:cxnLst/>
              <a:rect l="l" t="t" r="r" b="b"/>
              <a:pathLst>
                <a:path w="150" h="640" extrusionOk="0">
                  <a:moveTo>
                    <a:pt x="126" y="617"/>
                  </a:moveTo>
                  <a:lnTo>
                    <a:pt x="149" y="594"/>
                  </a:lnTo>
                  <a:lnTo>
                    <a:pt x="149" y="583"/>
                  </a:lnTo>
                  <a:lnTo>
                    <a:pt x="149" y="560"/>
                  </a:lnTo>
                  <a:lnTo>
                    <a:pt x="138" y="537"/>
                  </a:lnTo>
                  <a:lnTo>
                    <a:pt x="126" y="514"/>
                  </a:lnTo>
                  <a:lnTo>
                    <a:pt x="69" y="480"/>
                  </a:lnTo>
                  <a:lnTo>
                    <a:pt x="1" y="560"/>
                  </a:lnTo>
                  <a:lnTo>
                    <a:pt x="1" y="583"/>
                  </a:lnTo>
                  <a:lnTo>
                    <a:pt x="12" y="628"/>
                  </a:lnTo>
                  <a:lnTo>
                    <a:pt x="92" y="640"/>
                  </a:lnTo>
                  <a:close/>
                  <a:moveTo>
                    <a:pt x="149" y="115"/>
                  </a:moveTo>
                  <a:lnTo>
                    <a:pt x="149" y="46"/>
                  </a:lnTo>
                  <a:lnTo>
                    <a:pt x="138" y="12"/>
                  </a:lnTo>
                  <a:lnTo>
                    <a:pt x="92" y="12"/>
                  </a:lnTo>
                  <a:lnTo>
                    <a:pt x="81" y="1"/>
                  </a:lnTo>
                  <a:lnTo>
                    <a:pt x="69" y="1"/>
                  </a:lnTo>
                  <a:lnTo>
                    <a:pt x="46" y="12"/>
                  </a:lnTo>
                  <a:lnTo>
                    <a:pt x="69" y="103"/>
                  </a:lnTo>
                  <a:lnTo>
                    <a:pt x="138" y="13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6" name="Google Shape;1546;p39"/>
            <p:cNvSpPr/>
            <p:nvPr/>
          </p:nvSpPr>
          <p:spPr>
            <a:xfrm>
              <a:off x="2187025" y="2500700"/>
              <a:ext cx="108150" cy="136700"/>
            </a:xfrm>
            <a:custGeom>
              <a:avLst/>
              <a:gdLst/>
              <a:ahLst/>
              <a:cxnLst/>
              <a:rect l="l" t="t" r="r" b="b"/>
              <a:pathLst>
                <a:path w="4326" h="5468" extrusionOk="0">
                  <a:moveTo>
                    <a:pt x="3984" y="5216"/>
                  </a:moveTo>
                  <a:lnTo>
                    <a:pt x="4018" y="5136"/>
                  </a:lnTo>
                  <a:lnTo>
                    <a:pt x="3972" y="5125"/>
                  </a:lnTo>
                  <a:lnTo>
                    <a:pt x="3904" y="5216"/>
                  </a:lnTo>
                  <a:lnTo>
                    <a:pt x="3812" y="5262"/>
                  </a:lnTo>
                  <a:lnTo>
                    <a:pt x="3767" y="5262"/>
                  </a:lnTo>
                  <a:lnTo>
                    <a:pt x="3675" y="5216"/>
                  </a:lnTo>
                  <a:lnTo>
                    <a:pt x="3596" y="5216"/>
                  </a:lnTo>
                  <a:lnTo>
                    <a:pt x="3539" y="5284"/>
                  </a:lnTo>
                  <a:lnTo>
                    <a:pt x="3459" y="5307"/>
                  </a:lnTo>
                  <a:lnTo>
                    <a:pt x="3470" y="5319"/>
                  </a:lnTo>
                  <a:lnTo>
                    <a:pt x="3470" y="5353"/>
                  </a:lnTo>
                  <a:lnTo>
                    <a:pt x="3447" y="5387"/>
                  </a:lnTo>
                  <a:lnTo>
                    <a:pt x="3447" y="5421"/>
                  </a:lnTo>
                  <a:lnTo>
                    <a:pt x="3459" y="5467"/>
                  </a:lnTo>
                  <a:lnTo>
                    <a:pt x="3675" y="5444"/>
                  </a:lnTo>
                  <a:lnTo>
                    <a:pt x="3858" y="5421"/>
                  </a:lnTo>
                  <a:lnTo>
                    <a:pt x="3961" y="5296"/>
                  </a:lnTo>
                  <a:close/>
                  <a:moveTo>
                    <a:pt x="4098" y="4931"/>
                  </a:moveTo>
                  <a:lnTo>
                    <a:pt x="4041" y="4896"/>
                  </a:lnTo>
                  <a:lnTo>
                    <a:pt x="3984" y="4931"/>
                  </a:lnTo>
                  <a:lnTo>
                    <a:pt x="3995" y="4976"/>
                  </a:lnTo>
                  <a:close/>
                  <a:moveTo>
                    <a:pt x="4098" y="4109"/>
                  </a:moveTo>
                  <a:lnTo>
                    <a:pt x="4041" y="4075"/>
                  </a:lnTo>
                  <a:lnTo>
                    <a:pt x="3995" y="4155"/>
                  </a:lnTo>
                  <a:lnTo>
                    <a:pt x="4041" y="4166"/>
                  </a:lnTo>
                  <a:lnTo>
                    <a:pt x="4143" y="4155"/>
                  </a:lnTo>
                  <a:lnTo>
                    <a:pt x="4212" y="4166"/>
                  </a:lnTo>
                  <a:lnTo>
                    <a:pt x="4280" y="4223"/>
                  </a:lnTo>
                  <a:lnTo>
                    <a:pt x="4326" y="4189"/>
                  </a:lnTo>
                  <a:lnTo>
                    <a:pt x="4315" y="4177"/>
                  </a:lnTo>
                  <a:lnTo>
                    <a:pt x="4257" y="4132"/>
                  </a:lnTo>
                  <a:lnTo>
                    <a:pt x="4166" y="4120"/>
                  </a:lnTo>
                  <a:lnTo>
                    <a:pt x="4143" y="4120"/>
                  </a:lnTo>
                  <a:close/>
                  <a:moveTo>
                    <a:pt x="3150" y="4292"/>
                  </a:moveTo>
                  <a:lnTo>
                    <a:pt x="3253" y="4212"/>
                  </a:lnTo>
                  <a:lnTo>
                    <a:pt x="3356" y="4166"/>
                  </a:lnTo>
                  <a:lnTo>
                    <a:pt x="3481" y="4006"/>
                  </a:lnTo>
                  <a:lnTo>
                    <a:pt x="3470" y="3881"/>
                  </a:lnTo>
                  <a:lnTo>
                    <a:pt x="3504" y="3824"/>
                  </a:lnTo>
                  <a:lnTo>
                    <a:pt x="3413" y="3835"/>
                  </a:lnTo>
                  <a:lnTo>
                    <a:pt x="3402" y="3881"/>
                  </a:lnTo>
                  <a:lnTo>
                    <a:pt x="3379" y="3926"/>
                  </a:lnTo>
                  <a:lnTo>
                    <a:pt x="3424" y="3983"/>
                  </a:lnTo>
                  <a:lnTo>
                    <a:pt x="3424" y="4006"/>
                  </a:lnTo>
                  <a:lnTo>
                    <a:pt x="3402" y="4063"/>
                  </a:lnTo>
                  <a:lnTo>
                    <a:pt x="3356" y="4075"/>
                  </a:lnTo>
                  <a:lnTo>
                    <a:pt x="3344" y="4109"/>
                  </a:lnTo>
                  <a:lnTo>
                    <a:pt x="3299" y="4120"/>
                  </a:lnTo>
                  <a:lnTo>
                    <a:pt x="3242" y="4189"/>
                  </a:lnTo>
                  <a:lnTo>
                    <a:pt x="3128" y="4280"/>
                  </a:lnTo>
                  <a:lnTo>
                    <a:pt x="3093" y="4326"/>
                  </a:lnTo>
                  <a:close/>
                  <a:moveTo>
                    <a:pt x="3322" y="3835"/>
                  </a:moveTo>
                  <a:lnTo>
                    <a:pt x="3242" y="3812"/>
                  </a:lnTo>
                  <a:lnTo>
                    <a:pt x="3208" y="3755"/>
                  </a:lnTo>
                  <a:lnTo>
                    <a:pt x="3150" y="3732"/>
                  </a:lnTo>
                  <a:lnTo>
                    <a:pt x="3139" y="3767"/>
                  </a:lnTo>
                  <a:lnTo>
                    <a:pt x="3139" y="3789"/>
                  </a:lnTo>
                  <a:lnTo>
                    <a:pt x="3150" y="3846"/>
                  </a:lnTo>
                  <a:lnTo>
                    <a:pt x="3185" y="3835"/>
                  </a:lnTo>
                  <a:lnTo>
                    <a:pt x="3299" y="3892"/>
                  </a:lnTo>
                  <a:lnTo>
                    <a:pt x="3356" y="3846"/>
                  </a:lnTo>
                  <a:close/>
                  <a:moveTo>
                    <a:pt x="2740" y="3675"/>
                  </a:moveTo>
                  <a:lnTo>
                    <a:pt x="2740" y="3584"/>
                  </a:lnTo>
                  <a:lnTo>
                    <a:pt x="2683" y="3504"/>
                  </a:lnTo>
                  <a:lnTo>
                    <a:pt x="2603" y="3447"/>
                  </a:lnTo>
                  <a:lnTo>
                    <a:pt x="2580" y="3276"/>
                  </a:lnTo>
                  <a:lnTo>
                    <a:pt x="2546" y="3185"/>
                  </a:lnTo>
                  <a:lnTo>
                    <a:pt x="2511" y="3093"/>
                  </a:lnTo>
                  <a:lnTo>
                    <a:pt x="2454" y="2979"/>
                  </a:lnTo>
                  <a:lnTo>
                    <a:pt x="2454" y="3048"/>
                  </a:lnTo>
                  <a:lnTo>
                    <a:pt x="2466" y="3070"/>
                  </a:lnTo>
                  <a:lnTo>
                    <a:pt x="2489" y="3150"/>
                  </a:lnTo>
                  <a:lnTo>
                    <a:pt x="2546" y="3276"/>
                  </a:lnTo>
                  <a:lnTo>
                    <a:pt x="2557" y="3333"/>
                  </a:lnTo>
                  <a:lnTo>
                    <a:pt x="2546" y="3390"/>
                  </a:lnTo>
                  <a:lnTo>
                    <a:pt x="2489" y="3413"/>
                  </a:lnTo>
                  <a:lnTo>
                    <a:pt x="2466" y="3436"/>
                  </a:lnTo>
                  <a:lnTo>
                    <a:pt x="2546" y="3481"/>
                  </a:lnTo>
                  <a:lnTo>
                    <a:pt x="2660" y="3527"/>
                  </a:lnTo>
                  <a:lnTo>
                    <a:pt x="2728" y="3710"/>
                  </a:lnTo>
                  <a:close/>
                  <a:moveTo>
                    <a:pt x="2158" y="3185"/>
                  </a:moveTo>
                  <a:lnTo>
                    <a:pt x="2089" y="3139"/>
                  </a:lnTo>
                  <a:lnTo>
                    <a:pt x="2055" y="3093"/>
                  </a:lnTo>
                  <a:lnTo>
                    <a:pt x="1952" y="2991"/>
                  </a:lnTo>
                  <a:lnTo>
                    <a:pt x="1918" y="2979"/>
                  </a:lnTo>
                  <a:lnTo>
                    <a:pt x="1884" y="3036"/>
                  </a:lnTo>
                  <a:lnTo>
                    <a:pt x="1941" y="3048"/>
                  </a:lnTo>
                  <a:lnTo>
                    <a:pt x="2066" y="3150"/>
                  </a:lnTo>
                  <a:lnTo>
                    <a:pt x="2123" y="3173"/>
                  </a:lnTo>
                  <a:close/>
                  <a:moveTo>
                    <a:pt x="3196" y="2614"/>
                  </a:moveTo>
                  <a:lnTo>
                    <a:pt x="3185" y="2568"/>
                  </a:lnTo>
                  <a:lnTo>
                    <a:pt x="3173" y="2568"/>
                  </a:lnTo>
                  <a:lnTo>
                    <a:pt x="3128" y="2580"/>
                  </a:lnTo>
                  <a:lnTo>
                    <a:pt x="3082" y="2705"/>
                  </a:lnTo>
                  <a:lnTo>
                    <a:pt x="3128" y="2705"/>
                  </a:lnTo>
                  <a:close/>
                  <a:moveTo>
                    <a:pt x="685" y="2454"/>
                  </a:moveTo>
                  <a:lnTo>
                    <a:pt x="663" y="2409"/>
                  </a:lnTo>
                  <a:lnTo>
                    <a:pt x="617" y="2431"/>
                  </a:lnTo>
                  <a:lnTo>
                    <a:pt x="549" y="2431"/>
                  </a:lnTo>
                  <a:lnTo>
                    <a:pt x="514" y="2454"/>
                  </a:lnTo>
                  <a:lnTo>
                    <a:pt x="457" y="2454"/>
                  </a:lnTo>
                  <a:lnTo>
                    <a:pt x="412" y="2477"/>
                  </a:lnTo>
                  <a:lnTo>
                    <a:pt x="469" y="2591"/>
                  </a:lnTo>
                  <a:lnTo>
                    <a:pt x="514" y="2637"/>
                  </a:lnTo>
                  <a:lnTo>
                    <a:pt x="526" y="2785"/>
                  </a:lnTo>
                  <a:lnTo>
                    <a:pt x="560" y="2797"/>
                  </a:lnTo>
                  <a:lnTo>
                    <a:pt x="549" y="2899"/>
                  </a:lnTo>
                  <a:lnTo>
                    <a:pt x="697" y="2911"/>
                  </a:lnTo>
                  <a:lnTo>
                    <a:pt x="754" y="2797"/>
                  </a:lnTo>
                  <a:lnTo>
                    <a:pt x="754" y="2751"/>
                  </a:lnTo>
                  <a:lnTo>
                    <a:pt x="754" y="2740"/>
                  </a:lnTo>
                  <a:lnTo>
                    <a:pt x="754" y="2705"/>
                  </a:lnTo>
                  <a:lnTo>
                    <a:pt x="754" y="2682"/>
                  </a:lnTo>
                  <a:lnTo>
                    <a:pt x="754" y="2557"/>
                  </a:lnTo>
                  <a:lnTo>
                    <a:pt x="720" y="2477"/>
                  </a:lnTo>
                  <a:lnTo>
                    <a:pt x="663" y="2568"/>
                  </a:lnTo>
                  <a:lnTo>
                    <a:pt x="606" y="2523"/>
                  </a:lnTo>
                  <a:lnTo>
                    <a:pt x="685" y="2466"/>
                  </a:lnTo>
                  <a:close/>
                  <a:moveTo>
                    <a:pt x="2523" y="2500"/>
                  </a:moveTo>
                  <a:lnTo>
                    <a:pt x="2386" y="2294"/>
                  </a:lnTo>
                  <a:lnTo>
                    <a:pt x="2386" y="2272"/>
                  </a:lnTo>
                  <a:lnTo>
                    <a:pt x="2317" y="2055"/>
                  </a:lnTo>
                  <a:lnTo>
                    <a:pt x="2272" y="2043"/>
                  </a:lnTo>
                  <a:lnTo>
                    <a:pt x="2260" y="2055"/>
                  </a:lnTo>
                  <a:lnTo>
                    <a:pt x="2238" y="2078"/>
                  </a:lnTo>
                  <a:lnTo>
                    <a:pt x="2295" y="2135"/>
                  </a:lnTo>
                  <a:lnTo>
                    <a:pt x="2295" y="2192"/>
                  </a:lnTo>
                  <a:lnTo>
                    <a:pt x="2340" y="2226"/>
                  </a:lnTo>
                  <a:lnTo>
                    <a:pt x="2397" y="2386"/>
                  </a:lnTo>
                  <a:lnTo>
                    <a:pt x="2454" y="2431"/>
                  </a:lnTo>
                  <a:lnTo>
                    <a:pt x="2443" y="2477"/>
                  </a:lnTo>
                  <a:lnTo>
                    <a:pt x="2386" y="2523"/>
                  </a:lnTo>
                  <a:lnTo>
                    <a:pt x="2374" y="2557"/>
                  </a:lnTo>
                  <a:lnTo>
                    <a:pt x="2386" y="2557"/>
                  </a:lnTo>
                  <a:lnTo>
                    <a:pt x="2466" y="2534"/>
                  </a:lnTo>
                  <a:lnTo>
                    <a:pt x="2523" y="2534"/>
                  </a:lnTo>
                  <a:close/>
                  <a:moveTo>
                    <a:pt x="1028" y="1758"/>
                  </a:moveTo>
                  <a:lnTo>
                    <a:pt x="1096" y="1724"/>
                  </a:lnTo>
                  <a:lnTo>
                    <a:pt x="1096" y="1724"/>
                  </a:lnTo>
                  <a:lnTo>
                    <a:pt x="1062" y="1701"/>
                  </a:lnTo>
                  <a:lnTo>
                    <a:pt x="959" y="1701"/>
                  </a:lnTo>
                  <a:lnTo>
                    <a:pt x="902" y="1712"/>
                  </a:lnTo>
                  <a:lnTo>
                    <a:pt x="868" y="1735"/>
                  </a:lnTo>
                  <a:lnTo>
                    <a:pt x="891" y="1758"/>
                  </a:lnTo>
                  <a:lnTo>
                    <a:pt x="948" y="1769"/>
                  </a:lnTo>
                  <a:close/>
                  <a:moveTo>
                    <a:pt x="685" y="2043"/>
                  </a:moveTo>
                  <a:lnTo>
                    <a:pt x="617" y="1952"/>
                  </a:lnTo>
                  <a:lnTo>
                    <a:pt x="571" y="1827"/>
                  </a:lnTo>
                  <a:lnTo>
                    <a:pt x="549" y="1769"/>
                  </a:lnTo>
                  <a:lnTo>
                    <a:pt x="560" y="1701"/>
                  </a:lnTo>
                  <a:lnTo>
                    <a:pt x="514" y="1644"/>
                  </a:lnTo>
                  <a:lnTo>
                    <a:pt x="434" y="1587"/>
                  </a:lnTo>
                  <a:lnTo>
                    <a:pt x="389" y="1598"/>
                  </a:lnTo>
                  <a:lnTo>
                    <a:pt x="400" y="1758"/>
                  </a:lnTo>
                  <a:lnTo>
                    <a:pt x="377" y="1838"/>
                  </a:lnTo>
                  <a:lnTo>
                    <a:pt x="263" y="1998"/>
                  </a:lnTo>
                  <a:lnTo>
                    <a:pt x="275" y="2055"/>
                  </a:lnTo>
                  <a:lnTo>
                    <a:pt x="275" y="2055"/>
                  </a:lnTo>
                  <a:lnTo>
                    <a:pt x="286" y="2078"/>
                  </a:lnTo>
                  <a:lnTo>
                    <a:pt x="218" y="2135"/>
                  </a:lnTo>
                  <a:lnTo>
                    <a:pt x="218" y="2100"/>
                  </a:lnTo>
                  <a:lnTo>
                    <a:pt x="138" y="2112"/>
                  </a:lnTo>
                  <a:lnTo>
                    <a:pt x="172" y="2180"/>
                  </a:lnTo>
                  <a:lnTo>
                    <a:pt x="263" y="2237"/>
                  </a:lnTo>
                  <a:lnTo>
                    <a:pt x="297" y="2249"/>
                  </a:lnTo>
                  <a:lnTo>
                    <a:pt x="343" y="2226"/>
                  </a:lnTo>
                  <a:lnTo>
                    <a:pt x="343" y="2294"/>
                  </a:lnTo>
                  <a:lnTo>
                    <a:pt x="389" y="2351"/>
                  </a:lnTo>
                  <a:lnTo>
                    <a:pt x="400" y="2409"/>
                  </a:lnTo>
                  <a:lnTo>
                    <a:pt x="446" y="2363"/>
                  </a:lnTo>
                  <a:lnTo>
                    <a:pt x="526" y="2340"/>
                  </a:lnTo>
                  <a:lnTo>
                    <a:pt x="560" y="2306"/>
                  </a:lnTo>
                  <a:lnTo>
                    <a:pt x="663" y="2249"/>
                  </a:lnTo>
                  <a:lnTo>
                    <a:pt x="663" y="2226"/>
                  </a:lnTo>
                  <a:lnTo>
                    <a:pt x="674" y="2135"/>
                  </a:lnTo>
                  <a:close/>
                  <a:moveTo>
                    <a:pt x="1644" y="1324"/>
                  </a:moveTo>
                  <a:lnTo>
                    <a:pt x="1598" y="1256"/>
                  </a:lnTo>
                  <a:lnTo>
                    <a:pt x="1587" y="1267"/>
                  </a:lnTo>
                  <a:lnTo>
                    <a:pt x="1576" y="1324"/>
                  </a:lnTo>
                  <a:lnTo>
                    <a:pt x="1530" y="1381"/>
                  </a:lnTo>
                  <a:lnTo>
                    <a:pt x="1598" y="1370"/>
                  </a:lnTo>
                  <a:lnTo>
                    <a:pt x="1655" y="1381"/>
                  </a:lnTo>
                  <a:lnTo>
                    <a:pt x="1747" y="1450"/>
                  </a:lnTo>
                  <a:lnTo>
                    <a:pt x="1849" y="1484"/>
                  </a:lnTo>
                  <a:lnTo>
                    <a:pt x="1884" y="1564"/>
                  </a:lnTo>
                  <a:lnTo>
                    <a:pt x="1975" y="1655"/>
                  </a:lnTo>
                  <a:lnTo>
                    <a:pt x="1975" y="1735"/>
                  </a:lnTo>
                  <a:lnTo>
                    <a:pt x="1918" y="1827"/>
                  </a:lnTo>
                  <a:lnTo>
                    <a:pt x="1895" y="1929"/>
                  </a:lnTo>
                  <a:lnTo>
                    <a:pt x="1815" y="1941"/>
                  </a:lnTo>
                  <a:lnTo>
                    <a:pt x="1827" y="1952"/>
                  </a:lnTo>
                  <a:lnTo>
                    <a:pt x="1872" y="1998"/>
                  </a:lnTo>
                  <a:lnTo>
                    <a:pt x="1884" y="2055"/>
                  </a:lnTo>
                  <a:lnTo>
                    <a:pt x="1918" y="2078"/>
                  </a:lnTo>
                  <a:lnTo>
                    <a:pt x="1918" y="1986"/>
                  </a:lnTo>
                  <a:lnTo>
                    <a:pt x="1952" y="1872"/>
                  </a:lnTo>
                  <a:lnTo>
                    <a:pt x="2009" y="1678"/>
                  </a:lnTo>
                  <a:lnTo>
                    <a:pt x="1998" y="1644"/>
                  </a:lnTo>
                  <a:lnTo>
                    <a:pt x="1952" y="1598"/>
                  </a:lnTo>
                  <a:lnTo>
                    <a:pt x="1861" y="1473"/>
                  </a:lnTo>
                  <a:lnTo>
                    <a:pt x="1758" y="1427"/>
                  </a:lnTo>
                  <a:close/>
                  <a:moveTo>
                    <a:pt x="389" y="195"/>
                  </a:moveTo>
                  <a:lnTo>
                    <a:pt x="320" y="138"/>
                  </a:lnTo>
                  <a:lnTo>
                    <a:pt x="286" y="195"/>
                  </a:lnTo>
                  <a:lnTo>
                    <a:pt x="286" y="217"/>
                  </a:lnTo>
                  <a:lnTo>
                    <a:pt x="275" y="252"/>
                  </a:lnTo>
                  <a:lnTo>
                    <a:pt x="206" y="309"/>
                  </a:lnTo>
                  <a:lnTo>
                    <a:pt x="126" y="332"/>
                  </a:lnTo>
                  <a:lnTo>
                    <a:pt x="35" y="240"/>
                  </a:lnTo>
                  <a:lnTo>
                    <a:pt x="1" y="229"/>
                  </a:lnTo>
                  <a:lnTo>
                    <a:pt x="115" y="389"/>
                  </a:lnTo>
                  <a:lnTo>
                    <a:pt x="160" y="400"/>
                  </a:lnTo>
                  <a:lnTo>
                    <a:pt x="218" y="400"/>
                  </a:lnTo>
                  <a:lnTo>
                    <a:pt x="343" y="354"/>
                  </a:lnTo>
                  <a:lnTo>
                    <a:pt x="571" y="286"/>
                  </a:lnTo>
                  <a:lnTo>
                    <a:pt x="811" y="252"/>
                  </a:lnTo>
                  <a:lnTo>
                    <a:pt x="834" y="229"/>
                  </a:lnTo>
                  <a:lnTo>
                    <a:pt x="811" y="183"/>
                  </a:lnTo>
                  <a:lnTo>
                    <a:pt x="697" y="217"/>
                  </a:lnTo>
                  <a:lnTo>
                    <a:pt x="560" y="195"/>
                  </a:lnTo>
                  <a:lnTo>
                    <a:pt x="526" y="229"/>
                  </a:lnTo>
                  <a:lnTo>
                    <a:pt x="469" y="229"/>
                  </a:lnTo>
                  <a:close/>
                  <a:moveTo>
                    <a:pt x="1256" y="936"/>
                  </a:moveTo>
                  <a:lnTo>
                    <a:pt x="1290" y="902"/>
                  </a:lnTo>
                  <a:lnTo>
                    <a:pt x="1347" y="640"/>
                  </a:lnTo>
                  <a:lnTo>
                    <a:pt x="1461" y="560"/>
                  </a:lnTo>
                  <a:lnTo>
                    <a:pt x="1473" y="389"/>
                  </a:lnTo>
                  <a:lnTo>
                    <a:pt x="1404" y="309"/>
                  </a:lnTo>
                  <a:lnTo>
                    <a:pt x="1347" y="286"/>
                  </a:lnTo>
                  <a:lnTo>
                    <a:pt x="1325" y="252"/>
                  </a:lnTo>
                  <a:lnTo>
                    <a:pt x="1347" y="229"/>
                  </a:lnTo>
                  <a:lnTo>
                    <a:pt x="1313" y="217"/>
                  </a:lnTo>
                  <a:lnTo>
                    <a:pt x="1279" y="183"/>
                  </a:lnTo>
                  <a:lnTo>
                    <a:pt x="1222" y="103"/>
                  </a:lnTo>
                  <a:lnTo>
                    <a:pt x="1165" y="46"/>
                  </a:lnTo>
                  <a:lnTo>
                    <a:pt x="1062" y="23"/>
                  </a:lnTo>
                  <a:lnTo>
                    <a:pt x="971" y="12"/>
                  </a:lnTo>
                  <a:lnTo>
                    <a:pt x="914" y="1"/>
                  </a:lnTo>
                  <a:lnTo>
                    <a:pt x="845" y="35"/>
                  </a:lnTo>
                  <a:lnTo>
                    <a:pt x="959" y="35"/>
                  </a:lnTo>
                  <a:lnTo>
                    <a:pt x="1176" y="80"/>
                  </a:lnTo>
                  <a:lnTo>
                    <a:pt x="1279" y="297"/>
                  </a:lnTo>
                  <a:lnTo>
                    <a:pt x="1347" y="354"/>
                  </a:lnTo>
                  <a:lnTo>
                    <a:pt x="1359" y="411"/>
                  </a:lnTo>
                  <a:lnTo>
                    <a:pt x="1325" y="468"/>
                  </a:lnTo>
                  <a:lnTo>
                    <a:pt x="1325" y="526"/>
                  </a:lnTo>
                  <a:lnTo>
                    <a:pt x="1290" y="594"/>
                  </a:lnTo>
                  <a:lnTo>
                    <a:pt x="1279" y="708"/>
                  </a:lnTo>
                  <a:lnTo>
                    <a:pt x="1233" y="765"/>
                  </a:lnTo>
                  <a:lnTo>
                    <a:pt x="1131" y="834"/>
                  </a:lnTo>
                  <a:lnTo>
                    <a:pt x="1188" y="868"/>
                  </a:lnTo>
                  <a:lnTo>
                    <a:pt x="1233" y="94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7" name="Google Shape;1547;p39"/>
            <p:cNvSpPr/>
            <p:nvPr/>
          </p:nvSpPr>
          <p:spPr>
            <a:xfrm>
              <a:off x="2482900" y="2377725"/>
              <a:ext cx="4300" cy="2900"/>
            </a:xfrm>
            <a:custGeom>
              <a:avLst/>
              <a:gdLst/>
              <a:ahLst/>
              <a:cxnLst/>
              <a:rect l="l" t="t" r="r" b="b"/>
              <a:pathLst>
                <a:path w="172" h="116" extrusionOk="0">
                  <a:moveTo>
                    <a:pt x="114" y="81"/>
                  </a:moveTo>
                  <a:lnTo>
                    <a:pt x="171" y="1"/>
                  </a:lnTo>
                  <a:lnTo>
                    <a:pt x="149" y="1"/>
                  </a:lnTo>
                  <a:lnTo>
                    <a:pt x="80" y="69"/>
                  </a:lnTo>
                  <a:lnTo>
                    <a:pt x="0" y="92"/>
                  </a:lnTo>
                  <a:lnTo>
                    <a:pt x="12" y="115"/>
                  </a:lnTo>
                  <a:lnTo>
                    <a:pt x="23" y="1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8" name="Google Shape;1548;p39"/>
            <p:cNvSpPr/>
            <p:nvPr/>
          </p:nvSpPr>
          <p:spPr>
            <a:xfrm>
              <a:off x="2535100" y="2809975"/>
              <a:ext cx="4300" cy="6025"/>
            </a:xfrm>
            <a:custGeom>
              <a:avLst/>
              <a:gdLst/>
              <a:ahLst/>
              <a:cxnLst/>
              <a:rect l="l" t="t" r="r" b="b"/>
              <a:pathLst>
                <a:path w="172" h="241" extrusionOk="0">
                  <a:moveTo>
                    <a:pt x="115" y="206"/>
                  </a:moveTo>
                  <a:lnTo>
                    <a:pt x="172" y="149"/>
                  </a:lnTo>
                  <a:lnTo>
                    <a:pt x="138" y="114"/>
                  </a:lnTo>
                  <a:lnTo>
                    <a:pt x="46" y="0"/>
                  </a:lnTo>
                  <a:lnTo>
                    <a:pt x="1" y="12"/>
                  </a:lnTo>
                  <a:lnTo>
                    <a:pt x="1" y="149"/>
                  </a:lnTo>
                  <a:lnTo>
                    <a:pt x="23" y="194"/>
                  </a:lnTo>
                  <a:lnTo>
                    <a:pt x="92" y="24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9" name="Google Shape;1549;p39"/>
            <p:cNvSpPr/>
            <p:nvPr/>
          </p:nvSpPr>
          <p:spPr>
            <a:xfrm>
              <a:off x="4582175" y="3370025"/>
              <a:ext cx="25700" cy="22850"/>
            </a:xfrm>
            <a:custGeom>
              <a:avLst/>
              <a:gdLst/>
              <a:ahLst/>
              <a:cxnLst/>
              <a:rect l="l" t="t" r="r" b="b"/>
              <a:pathLst>
                <a:path w="1028" h="914" extrusionOk="0">
                  <a:moveTo>
                    <a:pt x="434" y="856"/>
                  </a:moveTo>
                  <a:lnTo>
                    <a:pt x="377" y="799"/>
                  </a:lnTo>
                  <a:lnTo>
                    <a:pt x="320" y="799"/>
                  </a:lnTo>
                  <a:lnTo>
                    <a:pt x="320" y="834"/>
                  </a:lnTo>
                  <a:lnTo>
                    <a:pt x="331" y="891"/>
                  </a:lnTo>
                  <a:lnTo>
                    <a:pt x="491" y="913"/>
                  </a:lnTo>
                  <a:close/>
                  <a:moveTo>
                    <a:pt x="993" y="651"/>
                  </a:moveTo>
                  <a:lnTo>
                    <a:pt x="970" y="651"/>
                  </a:lnTo>
                  <a:lnTo>
                    <a:pt x="947" y="662"/>
                  </a:lnTo>
                  <a:lnTo>
                    <a:pt x="936" y="685"/>
                  </a:lnTo>
                  <a:lnTo>
                    <a:pt x="913" y="731"/>
                  </a:lnTo>
                  <a:lnTo>
                    <a:pt x="879" y="731"/>
                  </a:lnTo>
                  <a:lnTo>
                    <a:pt x="845" y="731"/>
                  </a:lnTo>
                  <a:lnTo>
                    <a:pt x="788" y="731"/>
                  </a:lnTo>
                  <a:lnTo>
                    <a:pt x="902" y="799"/>
                  </a:lnTo>
                  <a:lnTo>
                    <a:pt x="970" y="879"/>
                  </a:lnTo>
                  <a:lnTo>
                    <a:pt x="1004" y="902"/>
                  </a:lnTo>
                  <a:lnTo>
                    <a:pt x="1016" y="879"/>
                  </a:lnTo>
                  <a:lnTo>
                    <a:pt x="1027" y="777"/>
                  </a:lnTo>
                  <a:close/>
                  <a:moveTo>
                    <a:pt x="194" y="491"/>
                  </a:moveTo>
                  <a:lnTo>
                    <a:pt x="217" y="446"/>
                  </a:lnTo>
                  <a:lnTo>
                    <a:pt x="194" y="343"/>
                  </a:lnTo>
                  <a:lnTo>
                    <a:pt x="137" y="229"/>
                  </a:lnTo>
                  <a:lnTo>
                    <a:pt x="148" y="35"/>
                  </a:lnTo>
                  <a:lnTo>
                    <a:pt x="114" y="0"/>
                  </a:lnTo>
                  <a:lnTo>
                    <a:pt x="69" y="0"/>
                  </a:lnTo>
                  <a:lnTo>
                    <a:pt x="57" y="23"/>
                  </a:lnTo>
                  <a:lnTo>
                    <a:pt x="46" y="58"/>
                  </a:lnTo>
                  <a:lnTo>
                    <a:pt x="0" y="343"/>
                  </a:lnTo>
                  <a:lnTo>
                    <a:pt x="57" y="434"/>
                  </a:lnTo>
                  <a:lnTo>
                    <a:pt x="103" y="446"/>
                  </a:lnTo>
                  <a:lnTo>
                    <a:pt x="171" y="50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0" name="Google Shape;1550;p39"/>
            <p:cNvSpPr/>
            <p:nvPr/>
          </p:nvSpPr>
          <p:spPr>
            <a:xfrm>
              <a:off x="3219825" y="2722100"/>
              <a:ext cx="52250" cy="53950"/>
            </a:xfrm>
            <a:custGeom>
              <a:avLst/>
              <a:gdLst/>
              <a:ahLst/>
              <a:cxnLst/>
              <a:rect l="l" t="t" r="r" b="b"/>
              <a:pathLst>
                <a:path w="2090" h="2158" extrusionOk="0">
                  <a:moveTo>
                    <a:pt x="765" y="2112"/>
                  </a:moveTo>
                  <a:lnTo>
                    <a:pt x="777" y="2055"/>
                  </a:lnTo>
                  <a:lnTo>
                    <a:pt x="743" y="1975"/>
                  </a:lnTo>
                  <a:lnTo>
                    <a:pt x="708" y="1952"/>
                  </a:lnTo>
                  <a:lnTo>
                    <a:pt x="617" y="2009"/>
                  </a:lnTo>
                  <a:lnTo>
                    <a:pt x="606" y="2055"/>
                  </a:lnTo>
                  <a:lnTo>
                    <a:pt x="617" y="2100"/>
                  </a:lnTo>
                  <a:lnTo>
                    <a:pt x="663" y="2146"/>
                  </a:lnTo>
                  <a:lnTo>
                    <a:pt x="697" y="2157"/>
                  </a:lnTo>
                  <a:close/>
                  <a:moveTo>
                    <a:pt x="1656" y="1872"/>
                  </a:moveTo>
                  <a:lnTo>
                    <a:pt x="1713" y="1838"/>
                  </a:lnTo>
                  <a:lnTo>
                    <a:pt x="1713" y="1746"/>
                  </a:lnTo>
                  <a:lnTo>
                    <a:pt x="1701" y="1701"/>
                  </a:lnTo>
                  <a:lnTo>
                    <a:pt x="1644" y="1701"/>
                  </a:lnTo>
                  <a:lnTo>
                    <a:pt x="1610" y="1758"/>
                  </a:lnTo>
                  <a:lnTo>
                    <a:pt x="1610" y="1769"/>
                  </a:lnTo>
                  <a:lnTo>
                    <a:pt x="1610" y="1826"/>
                  </a:lnTo>
                  <a:lnTo>
                    <a:pt x="1644" y="1872"/>
                  </a:lnTo>
                  <a:close/>
                  <a:moveTo>
                    <a:pt x="1462" y="1986"/>
                  </a:moveTo>
                  <a:lnTo>
                    <a:pt x="1393" y="1861"/>
                  </a:lnTo>
                  <a:lnTo>
                    <a:pt x="1348" y="1838"/>
                  </a:lnTo>
                  <a:lnTo>
                    <a:pt x="1256" y="1746"/>
                  </a:lnTo>
                  <a:lnTo>
                    <a:pt x="1256" y="1701"/>
                  </a:lnTo>
                  <a:lnTo>
                    <a:pt x="1222" y="1689"/>
                  </a:lnTo>
                  <a:lnTo>
                    <a:pt x="1222" y="1712"/>
                  </a:lnTo>
                  <a:lnTo>
                    <a:pt x="1222" y="1769"/>
                  </a:lnTo>
                  <a:lnTo>
                    <a:pt x="1188" y="1838"/>
                  </a:lnTo>
                  <a:lnTo>
                    <a:pt x="1188" y="1918"/>
                  </a:lnTo>
                  <a:lnTo>
                    <a:pt x="1245" y="2032"/>
                  </a:lnTo>
                  <a:lnTo>
                    <a:pt x="1302" y="2055"/>
                  </a:lnTo>
                  <a:lnTo>
                    <a:pt x="1405" y="2066"/>
                  </a:lnTo>
                  <a:close/>
                  <a:moveTo>
                    <a:pt x="1907" y="868"/>
                  </a:moveTo>
                  <a:lnTo>
                    <a:pt x="1907" y="948"/>
                  </a:lnTo>
                  <a:lnTo>
                    <a:pt x="1861" y="1039"/>
                  </a:lnTo>
                  <a:lnTo>
                    <a:pt x="1930" y="1085"/>
                  </a:lnTo>
                  <a:lnTo>
                    <a:pt x="1975" y="1096"/>
                  </a:lnTo>
                  <a:lnTo>
                    <a:pt x="2055" y="1039"/>
                  </a:lnTo>
                  <a:lnTo>
                    <a:pt x="2089" y="970"/>
                  </a:lnTo>
                  <a:lnTo>
                    <a:pt x="2078" y="925"/>
                  </a:lnTo>
                  <a:lnTo>
                    <a:pt x="2032" y="891"/>
                  </a:lnTo>
                  <a:lnTo>
                    <a:pt x="1987" y="868"/>
                  </a:lnTo>
                  <a:lnTo>
                    <a:pt x="1975" y="891"/>
                  </a:lnTo>
                  <a:close/>
                  <a:moveTo>
                    <a:pt x="994" y="514"/>
                  </a:moveTo>
                  <a:lnTo>
                    <a:pt x="845" y="503"/>
                  </a:lnTo>
                  <a:lnTo>
                    <a:pt x="765" y="468"/>
                  </a:lnTo>
                  <a:lnTo>
                    <a:pt x="743" y="468"/>
                  </a:lnTo>
                  <a:lnTo>
                    <a:pt x="743" y="514"/>
                  </a:lnTo>
                  <a:lnTo>
                    <a:pt x="800" y="628"/>
                  </a:lnTo>
                  <a:lnTo>
                    <a:pt x="834" y="560"/>
                  </a:lnTo>
                  <a:lnTo>
                    <a:pt x="857" y="548"/>
                  </a:lnTo>
                  <a:lnTo>
                    <a:pt x="971" y="571"/>
                  </a:lnTo>
                  <a:lnTo>
                    <a:pt x="1028" y="560"/>
                  </a:lnTo>
                  <a:lnTo>
                    <a:pt x="1017" y="548"/>
                  </a:lnTo>
                  <a:close/>
                  <a:moveTo>
                    <a:pt x="1941" y="491"/>
                  </a:moveTo>
                  <a:lnTo>
                    <a:pt x="1930" y="411"/>
                  </a:lnTo>
                  <a:lnTo>
                    <a:pt x="1930" y="320"/>
                  </a:lnTo>
                  <a:lnTo>
                    <a:pt x="1907" y="320"/>
                  </a:lnTo>
                  <a:lnTo>
                    <a:pt x="1861" y="343"/>
                  </a:lnTo>
                  <a:lnTo>
                    <a:pt x="1872" y="446"/>
                  </a:lnTo>
                  <a:lnTo>
                    <a:pt x="1884" y="457"/>
                  </a:lnTo>
                  <a:lnTo>
                    <a:pt x="1918" y="525"/>
                  </a:lnTo>
                  <a:close/>
                  <a:moveTo>
                    <a:pt x="366" y="343"/>
                  </a:moveTo>
                  <a:lnTo>
                    <a:pt x="366" y="320"/>
                  </a:lnTo>
                  <a:lnTo>
                    <a:pt x="320" y="240"/>
                  </a:lnTo>
                  <a:lnTo>
                    <a:pt x="275" y="263"/>
                  </a:lnTo>
                  <a:lnTo>
                    <a:pt x="218" y="286"/>
                  </a:lnTo>
                  <a:lnTo>
                    <a:pt x="206" y="331"/>
                  </a:lnTo>
                  <a:lnTo>
                    <a:pt x="263" y="354"/>
                  </a:lnTo>
                  <a:lnTo>
                    <a:pt x="286" y="354"/>
                  </a:lnTo>
                  <a:close/>
                  <a:moveTo>
                    <a:pt x="149" y="217"/>
                  </a:moveTo>
                  <a:lnTo>
                    <a:pt x="263" y="126"/>
                  </a:lnTo>
                  <a:lnTo>
                    <a:pt x="286" y="92"/>
                  </a:lnTo>
                  <a:lnTo>
                    <a:pt x="263" y="12"/>
                  </a:lnTo>
                  <a:lnTo>
                    <a:pt x="195" y="0"/>
                  </a:lnTo>
                  <a:lnTo>
                    <a:pt x="24" y="92"/>
                  </a:lnTo>
                  <a:lnTo>
                    <a:pt x="1" y="115"/>
                  </a:lnTo>
                  <a:lnTo>
                    <a:pt x="24" y="160"/>
                  </a:lnTo>
                  <a:lnTo>
                    <a:pt x="35" y="229"/>
                  </a:lnTo>
                  <a:lnTo>
                    <a:pt x="58" y="24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1" name="Google Shape;1551;p39"/>
            <p:cNvSpPr/>
            <p:nvPr/>
          </p:nvSpPr>
          <p:spPr>
            <a:xfrm>
              <a:off x="2116850" y="2663600"/>
              <a:ext cx="33975" cy="11150"/>
            </a:xfrm>
            <a:custGeom>
              <a:avLst/>
              <a:gdLst/>
              <a:ahLst/>
              <a:cxnLst/>
              <a:rect l="l" t="t" r="r" b="b"/>
              <a:pathLst>
                <a:path w="1359" h="446" extrusionOk="0">
                  <a:moveTo>
                    <a:pt x="35" y="389"/>
                  </a:moveTo>
                  <a:lnTo>
                    <a:pt x="12" y="343"/>
                  </a:lnTo>
                  <a:lnTo>
                    <a:pt x="0" y="355"/>
                  </a:lnTo>
                  <a:lnTo>
                    <a:pt x="0" y="446"/>
                  </a:lnTo>
                  <a:lnTo>
                    <a:pt x="69" y="446"/>
                  </a:lnTo>
                  <a:lnTo>
                    <a:pt x="103" y="446"/>
                  </a:lnTo>
                  <a:lnTo>
                    <a:pt x="137" y="412"/>
                  </a:lnTo>
                  <a:lnTo>
                    <a:pt x="229" y="412"/>
                  </a:lnTo>
                  <a:lnTo>
                    <a:pt x="217" y="389"/>
                  </a:lnTo>
                  <a:lnTo>
                    <a:pt x="103" y="378"/>
                  </a:lnTo>
                  <a:lnTo>
                    <a:pt x="92" y="389"/>
                  </a:lnTo>
                  <a:lnTo>
                    <a:pt x="57" y="400"/>
                  </a:lnTo>
                  <a:close/>
                  <a:moveTo>
                    <a:pt x="1176" y="58"/>
                  </a:moveTo>
                  <a:lnTo>
                    <a:pt x="1176" y="58"/>
                  </a:lnTo>
                  <a:lnTo>
                    <a:pt x="1153" y="47"/>
                  </a:lnTo>
                  <a:lnTo>
                    <a:pt x="1142" y="47"/>
                  </a:lnTo>
                  <a:lnTo>
                    <a:pt x="1096" y="58"/>
                  </a:lnTo>
                  <a:lnTo>
                    <a:pt x="1084" y="58"/>
                  </a:lnTo>
                  <a:lnTo>
                    <a:pt x="1073" y="58"/>
                  </a:lnTo>
                  <a:lnTo>
                    <a:pt x="1050" y="69"/>
                  </a:lnTo>
                  <a:lnTo>
                    <a:pt x="1039" y="92"/>
                  </a:lnTo>
                  <a:lnTo>
                    <a:pt x="1073" y="92"/>
                  </a:lnTo>
                  <a:lnTo>
                    <a:pt x="1130" y="58"/>
                  </a:lnTo>
                  <a:lnTo>
                    <a:pt x="1153" y="58"/>
                  </a:lnTo>
                  <a:close/>
                  <a:moveTo>
                    <a:pt x="1278" y="47"/>
                  </a:moveTo>
                  <a:lnTo>
                    <a:pt x="1358" y="12"/>
                  </a:lnTo>
                  <a:lnTo>
                    <a:pt x="1358" y="12"/>
                  </a:lnTo>
                  <a:lnTo>
                    <a:pt x="1336" y="1"/>
                  </a:lnTo>
                  <a:lnTo>
                    <a:pt x="1324" y="1"/>
                  </a:lnTo>
                  <a:lnTo>
                    <a:pt x="1313" y="12"/>
                  </a:lnTo>
                  <a:lnTo>
                    <a:pt x="1301" y="12"/>
                  </a:lnTo>
                  <a:lnTo>
                    <a:pt x="1221" y="58"/>
                  </a:lnTo>
                  <a:lnTo>
                    <a:pt x="1256" y="5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2" name="Google Shape;1552;p39"/>
            <p:cNvSpPr/>
            <p:nvPr/>
          </p:nvSpPr>
          <p:spPr>
            <a:xfrm>
              <a:off x="2502300" y="2757475"/>
              <a:ext cx="4300" cy="9150"/>
            </a:xfrm>
            <a:custGeom>
              <a:avLst/>
              <a:gdLst/>
              <a:ahLst/>
              <a:cxnLst/>
              <a:rect l="l" t="t" r="r" b="b"/>
              <a:pathLst>
                <a:path w="172" h="366" extrusionOk="0">
                  <a:moveTo>
                    <a:pt x="126" y="343"/>
                  </a:moveTo>
                  <a:lnTo>
                    <a:pt x="171" y="240"/>
                  </a:lnTo>
                  <a:lnTo>
                    <a:pt x="160" y="103"/>
                  </a:lnTo>
                  <a:lnTo>
                    <a:pt x="126" y="46"/>
                  </a:lnTo>
                  <a:lnTo>
                    <a:pt x="12" y="1"/>
                  </a:lnTo>
                  <a:lnTo>
                    <a:pt x="12" y="23"/>
                  </a:lnTo>
                  <a:lnTo>
                    <a:pt x="0" y="103"/>
                  </a:lnTo>
                  <a:lnTo>
                    <a:pt x="46" y="217"/>
                  </a:lnTo>
                  <a:lnTo>
                    <a:pt x="57" y="36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3" name="Google Shape;1553;p39"/>
            <p:cNvSpPr/>
            <p:nvPr/>
          </p:nvSpPr>
          <p:spPr>
            <a:xfrm>
              <a:off x="2671775" y="4270150"/>
              <a:ext cx="55925" cy="22575"/>
            </a:xfrm>
            <a:custGeom>
              <a:avLst/>
              <a:gdLst/>
              <a:ahLst/>
              <a:cxnLst/>
              <a:rect l="l" t="t" r="r" b="b"/>
              <a:pathLst>
                <a:path w="2237" h="903" extrusionOk="0">
                  <a:moveTo>
                    <a:pt x="1130" y="834"/>
                  </a:moveTo>
                  <a:lnTo>
                    <a:pt x="1118" y="788"/>
                  </a:lnTo>
                  <a:lnTo>
                    <a:pt x="1061" y="766"/>
                  </a:lnTo>
                  <a:lnTo>
                    <a:pt x="1027" y="743"/>
                  </a:lnTo>
                  <a:lnTo>
                    <a:pt x="1039" y="777"/>
                  </a:lnTo>
                  <a:lnTo>
                    <a:pt x="1061" y="823"/>
                  </a:lnTo>
                  <a:lnTo>
                    <a:pt x="1073" y="845"/>
                  </a:lnTo>
                  <a:lnTo>
                    <a:pt x="1096" y="857"/>
                  </a:lnTo>
                  <a:close/>
                  <a:moveTo>
                    <a:pt x="1917" y="651"/>
                  </a:moveTo>
                  <a:lnTo>
                    <a:pt x="1894" y="629"/>
                  </a:lnTo>
                  <a:lnTo>
                    <a:pt x="1872" y="629"/>
                  </a:lnTo>
                  <a:lnTo>
                    <a:pt x="1849" y="663"/>
                  </a:lnTo>
                  <a:lnTo>
                    <a:pt x="1883" y="708"/>
                  </a:lnTo>
                  <a:lnTo>
                    <a:pt x="1940" y="720"/>
                  </a:lnTo>
                  <a:close/>
                  <a:moveTo>
                    <a:pt x="69" y="446"/>
                  </a:moveTo>
                  <a:lnTo>
                    <a:pt x="57" y="480"/>
                  </a:lnTo>
                  <a:lnTo>
                    <a:pt x="0" y="492"/>
                  </a:lnTo>
                  <a:lnTo>
                    <a:pt x="34" y="537"/>
                  </a:lnTo>
                  <a:lnTo>
                    <a:pt x="114" y="594"/>
                  </a:lnTo>
                  <a:lnTo>
                    <a:pt x="171" y="594"/>
                  </a:lnTo>
                  <a:lnTo>
                    <a:pt x="183" y="549"/>
                  </a:lnTo>
                  <a:lnTo>
                    <a:pt x="171" y="457"/>
                  </a:lnTo>
                  <a:lnTo>
                    <a:pt x="126" y="457"/>
                  </a:lnTo>
                  <a:close/>
                  <a:moveTo>
                    <a:pt x="468" y="161"/>
                  </a:moveTo>
                  <a:lnTo>
                    <a:pt x="342" y="115"/>
                  </a:lnTo>
                  <a:lnTo>
                    <a:pt x="285" y="81"/>
                  </a:lnTo>
                  <a:lnTo>
                    <a:pt x="240" y="81"/>
                  </a:lnTo>
                  <a:lnTo>
                    <a:pt x="297" y="138"/>
                  </a:lnTo>
                  <a:lnTo>
                    <a:pt x="320" y="161"/>
                  </a:lnTo>
                  <a:lnTo>
                    <a:pt x="331" y="195"/>
                  </a:lnTo>
                  <a:lnTo>
                    <a:pt x="411" y="229"/>
                  </a:lnTo>
                  <a:lnTo>
                    <a:pt x="502" y="275"/>
                  </a:lnTo>
                  <a:lnTo>
                    <a:pt x="559" y="320"/>
                  </a:lnTo>
                  <a:lnTo>
                    <a:pt x="548" y="332"/>
                  </a:lnTo>
                  <a:lnTo>
                    <a:pt x="434" y="377"/>
                  </a:lnTo>
                  <a:lnTo>
                    <a:pt x="388" y="377"/>
                  </a:lnTo>
                  <a:lnTo>
                    <a:pt x="354" y="389"/>
                  </a:lnTo>
                  <a:lnTo>
                    <a:pt x="411" y="423"/>
                  </a:lnTo>
                  <a:lnTo>
                    <a:pt x="502" y="400"/>
                  </a:lnTo>
                  <a:lnTo>
                    <a:pt x="525" y="389"/>
                  </a:lnTo>
                  <a:lnTo>
                    <a:pt x="559" y="389"/>
                  </a:lnTo>
                  <a:lnTo>
                    <a:pt x="605" y="400"/>
                  </a:lnTo>
                  <a:lnTo>
                    <a:pt x="605" y="435"/>
                  </a:lnTo>
                  <a:lnTo>
                    <a:pt x="582" y="457"/>
                  </a:lnTo>
                  <a:lnTo>
                    <a:pt x="559" y="492"/>
                  </a:lnTo>
                  <a:lnTo>
                    <a:pt x="502" y="537"/>
                  </a:lnTo>
                  <a:lnTo>
                    <a:pt x="411" y="594"/>
                  </a:lnTo>
                  <a:lnTo>
                    <a:pt x="297" y="594"/>
                  </a:lnTo>
                  <a:lnTo>
                    <a:pt x="205" y="686"/>
                  </a:lnTo>
                  <a:lnTo>
                    <a:pt x="331" y="766"/>
                  </a:lnTo>
                  <a:lnTo>
                    <a:pt x="434" y="800"/>
                  </a:lnTo>
                  <a:lnTo>
                    <a:pt x="559" y="800"/>
                  </a:lnTo>
                  <a:lnTo>
                    <a:pt x="559" y="788"/>
                  </a:lnTo>
                  <a:lnTo>
                    <a:pt x="582" y="777"/>
                  </a:lnTo>
                  <a:lnTo>
                    <a:pt x="628" y="777"/>
                  </a:lnTo>
                  <a:lnTo>
                    <a:pt x="639" y="766"/>
                  </a:lnTo>
                  <a:lnTo>
                    <a:pt x="673" y="708"/>
                  </a:lnTo>
                  <a:lnTo>
                    <a:pt x="673" y="617"/>
                  </a:lnTo>
                  <a:lnTo>
                    <a:pt x="696" y="617"/>
                  </a:lnTo>
                  <a:lnTo>
                    <a:pt x="742" y="629"/>
                  </a:lnTo>
                  <a:lnTo>
                    <a:pt x="845" y="617"/>
                  </a:lnTo>
                  <a:lnTo>
                    <a:pt x="890" y="606"/>
                  </a:lnTo>
                  <a:lnTo>
                    <a:pt x="970" y="480"/>
                  </a:lnTo>
                  <a:lnTo>
                    <a:pt x="1027" y="366"/>
                  </a:lnTo>
                  <a:lnTo>
                    <a:pt x="1061" y="309"/>
                  </a:lnTo>
                  <a:lnTo>
                    <a:pt x="1096" y="275"/>
                  </a:lnTo>
                  <a:lnTo>
                    <a:pt x="1118" y="252"/>
                  </a:lnTo>
                  <a:lnTo>
                    <a:pt x="1130" y="206"/>
                  </a:lnTo>
                  <a:lnTo>
                    <a:pt x="1176" y="172"/>
                  </a:lnTo>
                  <a:lnTo>
                    <a:pt x="1176" y="138"/>
                  </a:lnTo>
                  <a:lnTo>
                    <a:pt x="1118" y="104"/>
                  </a:lnTo>
                  <a:lnTo>
                    <a:pt x="1073" y="81"/>
                  </a:lnTo>
                  <a:lnTo>
                    <a:pt x="1027" y="115"/>
                  </a:lnTo>
                  <a:lnTo>
                    <a:pt x="1004" y="104"/>
                  </a:lnTo>
                  <a:lnTo>
                    <a:pt x="867" y="149"/>
                  </a:lnTo>
                  <a:lnTo>
                    <a:pt x="810" y="149"/>
                  </a:lnTo>
                  <a:lnTo>
                    <a:pt x="776" y="115"/>
                  </a:lnTo>
                  <a:lnTo>
                    <a:pt x="719" y="104"/>
                  </a:lnTo>
                  <a:lnTo>
                    <a:pt x="662" y="115"/>
                  </a:lnTo>
                  <a:lnTo>
                    <a:pt x="582" y="195"/>
                  </a:lnTo>
                  <a:close/>
                  <a:moveTo>
                    <a:pt x="571" y="104"/>
                  </a:moveTo>
                  <a:lnTo>
                    <a:pt x="582" y="58"/>
                  </a:lnTo>
                  <a:lnTo>
                    <a:pt x="571" y="35"/>
                  </a:lnTo>
                  <a:lnTo>
                    <a:pt x="502" y="1"/>
                  </a:lnTo>
                  <a:lnTo>
                    <a:pt x="434" y="1"/>
                  </a:lnTo>
                  <a:lnTo>
                    <a:pt x="457" y="81"/>
                  </a:lnTo>
                  <a:lnTo>
                    <a:pt x="491" y="104"/>
                  </a:lnTo>
                  <a:close/>
                  <a:moveTo>
                    <a:pt x="1415" y="1"/>
                  </a:moveTo>
                  <a:lnTo>
                    <a:pt x="1358" y="1"/>
                  </a:lnTo>
                  <a:lnTo>
                    <a:pt x="1415" y="81"/>
                  </a:lnTo>
                  <a:lnTo>
                    <a:pt x="1301" y="195"/>
                  </a:lnTo>
                  <a:lnTo>
                    <a:pt x="1324" y="275"/>
                  </a:lnTo>
                  <a:lnTo>
                    <a:pt x="1370" y="332"/>
                  </a:lnTo>
                  <a:lnTo>
                    <a:pt x="1381" y="366"/>
                  </a:lnTo>
                  <a:lnTo>
                    <a:pt x="1370" y="377"/>
                  </a:lnTo>
                  <a:lnTo>
                    <a:pt x="1312" y="389"/>
                  </a:lnTo>
                  <a:lnTo>
                    <a:pt x="1267" y="400"/>
                  </a:lnTo>
                  <a:lnTo>
                    <a:pt x="1244" y="446"/>
                  </a:lnTo>
                  <a:lnTo>
                    <a:pt x="1118" y="571"/>
                  </a:lnTo>
                  <a:lnTo>
                    <a:pt x="1141" y="606"/>
                  </a:lnTo>
                  <a:lnTo>
                    <a:pt x="1096" y="708"/>
                  </a:lnTo>
                  <a:lnTo>
                    <a:pt x="1130" y="743"/>
                  </a:lnTo>
                  <a:lnTo>
                    <a:pt x="1244" y="845"/>
                  </a:lnTo>
                  <a:lnTo>
                    <a:pt x="1358" y="902"/>
                  </a:lnTo>
                  <a:lnTo>
                    <a:pt x="1358" y="800"/>
                  </a:lnTo>
                  <a:lnTo>
                    <a:pt x="1415" y="788"/>
                  </a:lnTo>
                  <a:lnTo>
                    <a:pt x="1472" y="823"/>
                  </a:lnTo>
                  <a:lnTo>
                    <a:pt x="1529" y="788"/>
                  </a:lnTo>
                  <a:lnTo>
                    <a:pt x="1404" y="651"/>
                  </a:lnTo>
                  <a:lnTo>
                    <a:pt x="1438" y="651"/>
                  </a:lnTo>
                  <a:lnTo>
                    <a:pt x="1803" y="720"/>
                  </a:lnTo>
                  <a:lnTo>
                    <a:pt x="1780" y="663"/>
                  </a:lnTo>
                  <a:lnTo>
                    <a:pt x="1769" y="629"/>
                  </a:lnTo>
                  <a:lnTo>
                    <a:pt x="1723" y="571"/>
                  </a:lnTo>
                  <a:lnTo>
                    <a:pt x="1940" y="514"/>
                  </a:lnTo>
                  <a:lnTo>
                    <a:pt x="2009" y="480"/>
                  </a:lnTo>
                  <a:lnTo>
                    <a:pt x="2043" y="435"/>
                  </a:lnTo>
                  <a:lnTo>
                    <a:pt x="2123" y="423"/>
                  </a:lnTo>
                  <a:lnTo>
                    <a:pt x="2237" y="377"/>
                  </a:lnTo>
                  <a:lnTo>
                    <a:pt x="2225" y="366"/>
                  </a:lnTo>
                  <a:lnTo>
                    <a:pt x="2237" y="320"/>
                  </a:lnTo>
                  <a:lnTo>
                    <a:pt x="2180" y="286"/>
                  </a:lnTo>
                  <a:lnTo>
                    <a:pt x="2111" y="275"/>
                  </a:lnTo>
                  <a:lnTo>
                    <a:pt x="2123" y="229"/>
                  </a:lnTo>
                  <a:lnTo>
                    <a:pt x="2203" y="218"/>
                  </a:lnTo>
                  <a:lnTo>
                    <a:pt x="2088" y="115"/>
                  </a:lnTo>
                  <a:lnTo>
                    <a:pt x="2043" y="104"/>
                  </a:lnTo>
                  <a:lnTo>
                    <a:pt x="1894" y="115"/>
                  </a:lnTo>
                  <a:lnTo>
                    <a:pt x="1860" y="138"/>
                  </a:lnTo>
                  <a:lnTo>
                    <a:pt x="1860" y="161"/>
                  </a:lnTo>
                  <a:lnTo>
                    <a:pt x="1872" y="206"/>
                  </a:lnTo>
                  <a:lnTo>
                    <a:pt x="1917" y="252"/>
                  </a:lnTo>
                  <a:lnTo>
                    <a:pt x="1929" y="275"/>
                  </a:lnTo>
                  <a:lnTo>
                    <a:pt x="1894" y="263"/>
                  </a:lnTo>
                  <a:lnTo>
                    <a:pt x="1746" y="206"/>
                  </a:lnTo>
                  <a:lnTo>
                    <a:pt x="1712" y="195"/>
                  </a:lnTo>
                  <a:lnTo>
                    <a:pt x="1689" y="138"/>
                  </a:lnTo>
                  <a:lnTo>
                    <a:pt x="1712" y="115"/>
                  </a:lnTo>
                  <a:lnTo>
                    <a:pt x="1758" y="138"/>
                  </a:lnTo>
                  <a:lnTo>
                    <a:pt x="1769" y="92"/>
                  </a:lnTo>
                  <a:lnTo>
                    <a:pt x="1712" y="47"/>
                  </a:lnTo>
                  <a:lnTo>
                    <a:pt x="1655" y="35"/>
                  </a:lnTo>
                  <a:lnTo>
                    <a:pt x="1529" y="4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4" name="Google Shape;1554;p39"/>
            <p:cNvSpPr/>
            <p:nvPr/>
          </p:nvSpPr>
          <p:spPr>
            <a:xfrm>
              <a:off x="3605000" y="1719250"/>
              <a:ext cx="16275" cy="19425"/>
            </a:xfrm>
            <a:custGeom>
              <a:avLst/>
              <a:gdLst/>
              <a:ahLst/>
              <a:cxnLst/>
              <a:rect l="l" t="t" r="r" b="b"/>
              <a:pathLst>
                <a:path w="651" h="777" extrusionOk="0">
                  <a:moveTo>
                    <a:pt x="423" y="754"/>
                  </a:moveTo>
                  <a:lnTo>
                    <a:pt x="423" y="720"/>
                  </a:lnTo>
                  <a:lnTo>
                    <a:pt x="400" y="674"/>
                  </a:lnTo>
                  <a:lnTo>
                    <a:pt x="400" y="640"/>
                  </a:lnTo>
                  <a:lnTo>
                    <a:pt x="388" y="640"/>
                  </a:lnTo>
                  <a:lnTo>
                    <a:pt x="320" y="628"/>
                  </a:lnTo>
                  <a:lnTo>
                    <a:pt x="308" y="605"/>
                  </a:lnTo>
                  <a:lnTo>
                    <a:pt x="286" y="605"/>
                  </a:lnTo>
                  <a:lnTo>
                    <a:pt x="286" y="628"/>
                  </a:lnTo>
                  <a:lnTo>
                    <a:pt x="308" y="685"/>
                  </a:lnTo>
                  <a:lnTo>
                    <a:pt x="377" y="742"/>
                  </a:lnTo>
                  <a:lnTo>
                    <a:pt x="411" y="777"/>
                  </a:lnTo>
                  <a:lnTo>
                    <a:pt x="434" y="777"/>
                  </a:lnTo>
                  <a:close/>
                  <a:moveTo>
                    <a:pt x="491" y="457"/>
                  </a:moveTo>
                  <a:lnTo>
                    <a:pt x="491" y="446"/>
                  </a:lnTo>
                  <a:lnTo>
                    <a:pt x="457" y="411"/>
                  </a:lnTo>
                  <a:lnTo>
                    <a:pt x="388" y="389"/>
                  </a:lnTo>
                  <a:lnTo>
                    <a:pt x="354" y="377"/>
                  </a:lnTo>
                  <a:lnTo>
                    <a:pt x="331" y="389"/>
                  </a:lnTo>
                  <a:lnTo>
                    <a:pt x="331" y="411"/>
                  </a:lnTo>
                  <a:lnTo>
                    <a:pt x="343" y="434"/>
                  </a:lnTo>
                  <a:lnTo>
                    <a:pt x="400" y="446"/>
                  </a:lnTo>
                  <a:lnTo>
                    <a:pt x="457" y="491"/>
                  </a:lnTo>
                  <a:lnTo>
                    <a:pt x="468" y="491"/>
                  </a:lnTo>
                  <a:close/>
                  <a:moveTo>
                    <a:pt x="149" y="183"/>
                  </a:moveTo>
                  <a:lnTo>
                    <a:pt x="114" y="172"/>
                  </a:lnTo>
                  <a:lnTo>
                    <a:pt x="46" y="183"/>
                  </a:lnTo>
                  <a:lnTo>
                    <a:pt x="0" y="183"/>
                  </a:lnTo>
                  <a:lnTo>
                    <a:pt x="23" y="229"/>
                  </a:lnTo>
                  <a:lnTo>
                    <a:pt x="103" y="263"/>
                  </a:lnTo>
                  <a:lnTo>
                    <a:pt x="149" y="263"/>
                  </a:lnTo>
                  <a:lnTo>
                    <a:pt x="194" y="263"/>
                  </a:lnTo>
                  <a:lnTo>
                    <a:pt x="217" y="240"/>
                  </a:lnTo>
                  <a:lnTo>
                    <a:pt x="206" y="217"/>
                  </a:lnTo>
                  <a:close/>
                  <a:moveTo>
                    <a:pt x="502" y="115"/>
                  </a:moveTo>
                  <a:lnTo>
                    <a:pt x="388" y="92"/>
                  </a:lnTo>
                  <a:lnTo>
                    <a:pt x="308" y="46"/>
                  </a:lnTo>
                  <a:lnTo>
                    <a:pt x="160" y="58"/>
                  </a:lnTo>
                  <a:lnTo>
                    <a:pt x="263" y="217"/>
                  </a:lnTo>
                  <a:lnTo>
                    <a:pt x="377" y="320"/>
                  </a:lnTo>
                  <a:lnTo>
                    <a:pt x="434" y="343"/>
                  </a:lnTo>
                  <a:lnTo>
                    <a:pt x="434" y="332"/>
                  </a:lnTo>
                  <a:lnTo>
                    <a:pt x="434" y="297"/>
                  </a:lnTo>
                  <a:lnTo>
                    <a:pt x="377" y="229"/>
                  </a:lnTo>
                  <a:lnTo>
                    <a:pt x="366" y="217"/>
                  </a:lnTo>
                  <a:lnTo>
                    <a:pt x="366" y="206"/>
                  </a:lnTo>
                  <a:lnTo>
                    <a:pt x="377" y="183"/>
                  </a:lnTo>
                  <a:lnTo>
                    <a:pt x="400" y="183"/>
                  </a:lnTo>
                  <a:lnTo>
                    <a:pt x="445" y="217"/>
                  </a:lnTo>
                  <a:lnTo>
                    <a:pt x="480" y="217"/>
                  </a:lnTo>
                  <a:close/>
                  <a:moveTo>
                    <a:pt x="651" y="92"/>
                  </a:moveTo>
                  <a:lnTo>
                    <a:pt x="605" y="58"/>
                  </a:lnTo>
                  <a:lnTo>
                    <a:pt x="548" y="1"/>
                  </a:lnTo>
                  <a:lnTo>
                    <a:pt x="548" y="69"/>
                  </a:lnTo>
                  <a:lnTo>
                    <a:pt x="548" y="115"/>
                  </a:lnTo>
                  <a:lnTo>
                    <a:pt x="548" y="126"/>
                  </a:lnTo>
                  <a:lnTo>
                    <a:pt x="560" y="126"/>
                  </a:lnTo>
                  <a:lnTo>
                    <a:pt x="605" y="14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5" name="Google Shape;1555;p39"/>
            <p:cNvSpPr/>
            <p:nvPr/>
          </p:nvSpPr>
          <p:spPr>
            <a:xfrm>
              <a:off x="2490875" y="2834500"/>
              <a:ext cx="4025" cy="5175"/>
            </a:xfrm>
            <a:custGeom>
              <a:avLst/>
              <a:gdLst/>
              <a:ahLst/>
              <a:cxnLst/>
              <a:rect l="l" t="t" r="r" b="b"/>
              <a:pathLst>
                <a:path w="161" h="207" extrusionOk="0">
                  <a:moveTo>
                    <a:pt x="58" y="195"/>
                  </a:moveTo>
                  <a:lnTo>
                    <a:pt x="138" y="172"/>
                  </a:lnTo>
                  <a:lnTo>
                    <a:pt x="160" y="12"/>
                  </a:lnTo>
                  <a:lnTo>
                    <a:pt x="115" y="1"/>
                  </a:lnTo>
                  <a:lnTo>
                    <a:pt x="81" y="46"/>
                  </a:lnTo>
                  <a:lnTo>
                    <a:pt x="35" y="115"/>
                  </a:lnTo>
                  <a:lnTo>
                    <a:pt x="35" y="172"/>
                  </a:lnTo>
                  <a:lnTo>
                    <a:pt x="1" y="20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6" name="Google Shape;1556;p39"/>
            <p:cNvSpPr/>
            <p:nvPr/>
          </p:nvSpPr>
          <p:spPr>
            <a:xfrm>
              <a:off x="5953900" y="2600000"/>
              <a:ext cx="8875" cy="8850"/>
            </a:xfrm>
            <a:custGeom>
              <a:avLst/>
              <a:gdLst/>
              <a:ahLst/>
              <a:cxnLst/>
              <a:rect l="l" t="t" r="r" b="b"/>
              <a:pathLst>
                <a:path w="355" h="354" extrusionOk="0">
                  <a:moveTo>
                    <a:pt x="309" y="331"/>
                  </a:moveTo>
                  <a:lnTo>
                    <a:pt x="309" y="308"/>
                  </a:lnTo>
                  <a:lnTo>
                    <a:pt x="309" y="274"/>
                  </a:lnTo>
                  <a:lnTo>
                    <a:pt x="252" y="251"/>
                  </a:lnTo>
                  <a:lnTo>
                    <a:pt x="218" y="251"/>
                  </a:lnTo>
                  <a:lnTo>
                    <a:pt x="229" y="274"/>
                  </a:lnTo>
                  <a:lnTo>
                    <a:pt x="286" y="354"/>
                  </a:lnTo>
                  <a:close/>
                  <a:moveTo>
                    <a:pt x="126" y="331"/>
                  </a:moveTo>
                  <a:lnTo>
                    <a:pt x="115" y="262"/>
                  </a:lnTo>
                  <a:lnTo>
                    <a:pt x="138" y="217"/>
                  </a:lnTo>
                  <a:lnTo>
                    <a:pt x="12" y="262"/>
                  </a:lnTo>
                  <a:lnTo>
                    <a:pt x="1" y="308"/>
                  </a:lnTo>
                  <a:lnTo>
                    <a:pt x="1" y="320"/>
                  </a:lnTo>
                  <a:lnTo>
                    <a:pt x="24" y="331"/>
                  </a:lnTo>
                  <a:close/>
                  <a:moveTo>
                    <a:pt x="355" y="160"/>
                  </a:moveTo>
                  <a:lnTo>
                    <a:pt x="343" y="126"/>
                  </a:lnTo>
                  <a:lnTo>
                    <a:pt x="309" y="103"/>
                  </a:lnTo>
                  <a:lnTo>
                    <a:pt x="298" y="57"/>
                  </a:lnTo>
                  <a:lnTo>
                    <a:pt x="286" y="34"/>
                  </a:lnTo>
                  <a:lnTo>
                    <a:pt x="286" y="34"/>
                  </a:lnTo>
                  <a:lnTo>
                    <a:pt x="241" y="23"/>
                  </a:lnTo>
                  <a:lnTo>
                    <a:pt x="218" y="0"/>
                  </a:lnTo>
                  <a:lnTo>
                    <a:pt x="161" y="0"/>
                  </a:lnTo>
                  <a:lnTo>
                    <a:pt x="138" y="23"/>
                  </a:lnTo>
                  <a:lnTo>
                    <a:pt x="115" y="23"/>
                  </a:lnTo>
                  <a:lnTo>
                    <a:pt x="81" y="46"/>
                  </a:lnTo>
                  <a:lnTo>
                    <a:pt x="81" y="46"/>
                  </a:lnTo>
                  <a:lnTo>
                    <a:pt x="81" y="80"/>
                  </a:lnTo>
                  <a:lnTo>
                    <a:pt x="12" y="137"/>
                  </a:lnTo>
                  <a:lnTo>
                    <a:pt x="12" y="160"/>
                  </a:lnTo>
                  <a:lnTo>
                    <a:pt x="58" y="194"/>
                  </a:lnTo>
                  <a:lnTo>
                    <a:pt x="126" y="171"/>
                  </a:lnTo>
                  <a:lnTo>
                    <a:pt x="218" y="205"/>
                  </a:lnTo>
                  <a:lnTo>
                    <a:pt x="332" y="251"/>
                  </a:lnTo>
                  <a:lnTo>
                    <a:pt x="332" y="217"/>
                  </a:lnTo>
                  <a:lnTo>
                    <a:pt x="332" y="17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7" name="Google Shape;1557;p39"/>
            <p:cNvSpPr/>
            <p:nvPr/>
          </p:nvSpPr>
          <p:spPr>
            <a:xfrm>
              <a:off x="2478900" y="2717250"/>
              <a:ext cx="5725" cy="7150"/>
            </a:xfrm>
            <a:custGeom>
              <a:avLst/>
              <a:gdLst/>
              <a:ahLst/>
              <a:cxnLst/>
              <a:rect l="l" t="t" r="r" b="b"/>
              <a:pathLst>
                <a:path w="229" h="286" extrusionOk="0">
                  <a:moveTo>
                    <a:pt x="229" y="251"/>
                  </a:moveTo>
                  <a:lnTo>
                    <a:pt x="229" y="206"/>
                  </a:lnTo>
                  <a:lnTo>
                    <a:pt x="194" y="183"/>
                  </a:lnTo>
                  <a:lnTo>
                    <a:pt x="160" y="183"/>
                  </a:lnTo>
                  <a:lnTo>
                    <a:pt x="160" y="251"/>
                  </a:lnTo>
                  <a:lnTo>
                    <a:pt x="183" y="286"/>
                  </a:lnTo>
                  <a:close/>
                  <a:moveTo>
                    <a:pt x="160" y="149"/>
                  </a:moveTo>
                  <a:lnTo>
                    <a:pt x="137" y="126"/>
                  </a:lnTo>
                  <a:lnTo>
                    <a:pt x="126" y="115"/>
                  </a:lnTo>
                  <a:lnTo>
                    <a:pt x="92" y="57"/>
                  </a:lnTo>
                  <a:lnTo>
                    <a:pt x="35" y="0"/>
                  </a:lnTo>
                  <a:lnTo>
                    <a:pt x="12" y="12"/>
                  </a:lnTo>
                  <a:lnTo>
                    <a:pt x="0" y="35"/>
                  </a:lnTo>
                  <a:lnTo>
                    <a:pt x="0" y="57"/>
                  </a:lnTo>
                  <a:lnTo>
                    <a:pt x="0" y="57"/>
                  </a:lnTo>
                  <a:lnTo>
                    <a:pt x="35" y="92"/>
                  </a:lnTo>
                  <a:lnTo>
                    <a:pt x="92" y="115"/>
                  </a:lnTo>
                  <a:lnTo>
                    <a:pt x="126" y="17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8" name="Google Shape;1558;p39"/>
            <p:cNvSpPr/>
            <p:nvPr/>
          </p:nvSpPr>
          <p:spPr>
            <a:xfrm>
              <a:off x="2507725" y="2792275"/>
              <a:ext cx="4000" cy="8600"/>
            </a:xfrm>
            <a:custGeom>
              <a:avLst/>
              <a:gdLst/>
              <a:ahLst/>
              <a:cxnLst/>
              <a:rect l="l" t="t" r="r" b="b"/>
              <a:pathLst>
                <a:path w="160" h="344" extrusionOk="0">
                  <a:moveTo>
                    <a:pt x="148" y="252"/>
                  </a:moveTo>
                  <a:lnTo>
                    <a:pt x="160" y="81"/>
                  </a:lnTo>
                  <a:lnTo>
                    <a:pt x="148" y="1"/>
                  </a:lnTo>
                  <a:lnTo>
                    <a:pt x="114" y="24"/>
                  </a:lnTo>
                  <a:lnTo>
                    <a:pt x="69" y="81"/>
                  </a:lnTo>
                  <a:lnTo>
                    <a:pt x="11" y="161"/>
                  </a:lnTo>
                  <a:lnTo>
                    <a:pt x="0" y="206"/>
                  </a:lnTo>
                  <a:lnTo>
                    <a:pt x="0" y="286"/>
                  </a:lnTo>
                  <a:lnTo>
                    <a:pt x="91" y="34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9" name="Google Shape;1559;p39"/>
            <p:cNvSpPr/>
            <p:nvPr/>
          </p:nvSpPr>
          <p:spPr>
            <a:xfrm>
              <a:off x="3889450" y="2042500"/>
              <a:ext cx="2300" cy="4875"/>
            </a:xfrm>
            <a:custGeom>
              <a:avLst/>
              <a:gdLst/>
              <a:ahLst/>
              <a:cxnLst/>
              <a:rect l="l" t="t" r="r" b="b"/>
              <a:pathLst>
                <a:path w="92" h="195" extrusionOk="0">
                  <a:moveTo>
                    <a:pt x="80" y="195"/>
                  </a:moveTo>
                  <a:lnTo>
                    <a:pt x="80" y="172"/>
                  </a:lnTo>
                  <a:lnTo>
                    <a:pt x="92" y="138"/>
                  </a:lnTo>
                  <a:lnTo>
                    <a:pt x="80" y="126"/>
                  </a:lnTo>
                  <a:lnTo>
                    <a:pt x="69" y="92"/>
                  </a:lnTo>
                  <a:lnTo>
                    <a:pt x="57" y="81"/>
                  </a:lnTo>
                  <a:lnTo>
                    <a:pt x="57" y="58"/>
                  </a:lnTo>
                  <a:lnTo>
                    <a:pt x="35" y="35"/>
                  </a:lnTo>
                  <a:lnTo>
                    <a:pt x="35" y="12"/>
                  </a:lnTo>
                  <a:lnTo>
                    <a:pt x="23" y="1"/>
                  </a:lnTo>
                  <a:lnTo>
                    <a:pt x="0" y="81"/>
                  </a:lnTo>
                  <a:lnTo>
                    <a:pt x="0" y="149"/>
                  </a:lnTo>
                  <a:lnTo>
                    <a:pt x="12" y="183"/>
                  </a:lnTo>
                  <a:lnTo>
                    <a:pt x="23" y="18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0" name="Google Shape;1560;p39"/>
            <p:cNvSpPr/>
            <p:nvPr/>
          </p:nvSpPr>
          <p:spPr>
            <a:xfrm>
              <a:off x="5191300" y="3015675"/>
              <a:ext cx="2300" cy="23125"/>
            </a:xfrm>
            <a:custGeom>
              <a:avLst/>
              <a:gdLst/>
              <a:ahLst/>
              <a:cxnLst/>
              <a:rect l="l" t="t" r="r" b="b"/>
              <a:pathLst>
                <a:path w="92" h="925" extrusionOk="0">
                  <a:moveTo>
                    <a:pt x="34" y="925"/>
                  </a:moveTo>
                  <a:lnTo>
                    <a:pt x="46" y="914"/>
                  </a:lnTo>
                  <a:lnTo>
                    <a:pt x="46" y="879"/>
                  </a:lnTo>
                  <a:lnTo>
                    <a:pt x="34" y="868"/>
                  </a:lnTo>
                  <a:lnTo>
                    <a:pt x="23" y="868"/>
                  </a:lnTo>
                  <a:lnTo>
                    <a:pt x="0" y="902"/>
                  </a:lnTo>
                  <a:lnTo>
                    <a:pt x="0" y="914"/>
                  </a:lnTo>
                  <a:lnTo>
                    <a:pt x="0" y="925"/>
                  </a:lnTo>
                  <a:close/>
                  <a:moveTo>
                    <a:pt x="80" y="80"/>
                  </a:moveTo>
                  <a:lnTo>
                    <a:pt x="91" y="58"/>
                  </a:lnTo>
                  <a:lnTo>
                    <a:pt x="91" y="46"/>
                  </a:lnTo>
                  <a:lnTo>
                    <a:pt x="91" y="23"/>
                  </a:lnTo>
                  <a:lnTo>
                    <a:pt x="91" y="12"/>
                  </a:lnTo>
                  <a:lnTo>
                    <a:pt x="91" y="1"/>
                  </a:lnTo>
                  <a:lnTo>
                    <a:pt x="80" y="12"/>
                  </a:lnTo>
                  <a:lnTo>
                    <a:pt x="57" y="46"/>
                  </a:lnTo>
                  <a:lnTo>
                    <a:pt x="57" y="58"/>
                  </a:lnTo>
                  <a:lnTo>
                    <a:pt x="46" y="69"/>
                  </a:lnTo>
                  <a:lnTo>
                    <a:pt x="46" y="80"/>
                  </a:lnTo>
                  <a:lnTo>
                    <a:pt x="57" y="8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1" name="Google Shape;1561;p39"/>
            <p:cNvSpPr/>
            <p:nvPr/>
          </p:nvSpPr>
          <p:spPr>
            <a:xfrm>
              <a:off x="3988150" y="2293000"/>
              <a:ext cx="7450" cy="6300"/>
            </a:xfrm>
            <a:custGeom>
              <a:avLst/>
              <a:gdLst/>
              <a:ahLst/>
              <a:cxnLst/>
              <a:rect l="l" t="t" r="r" b="b"/>
              <a:pathLst>
                <a:path w="298" h="252" extrusionOk="0">
                  <a:moveTo>
                    <a:pt x="298" y="217"/>
                  </a:moveTo>
                  <a:lnTo>
                    <a:pt x="263" y="195"/>
                  </a:lnTo>
                  <a:lnTo>
                    <a:pt x="195" y="115"/>
                  </a:lnTo>
                  <a:lnTo>
                    <a:pt x="126" y="103"/>
                  </a:lnTo>
                  <a:lnTo>
                    <a:pt x="138" y="195"/>
                  </a:lnTo>
                  <a:lnTo>
                    <a:pt x="195" y="252"/>
                  </a:lnTo>
                  <a:lnTo>
                    <a:pt x="263" y="252"/>
                  </a:lnTo>
                  <a:close/>
                  <a:moveTo>
                    <a:pt x="92" y="46"/>
                  </a:moveTo>
                  <a:lnTo>
                    <a:pt x="92" y="46"/>
                  </a:lnTo>
                  <a:lnTo>
                    <a:pt x="92" y="23"/>
                  </a:lnTo>
                  <a:lnTo>
                    <a:pt x="58" y="1"/>
                  </a:lnTo>
                  <a:lnTo>
                    <a:pt x="1" y="23"/>
                  </a:lnTo>
                  <a:lnTo>
                    <a:pt x="12" y="35"/>
                  </a:lnTo>
                  <a:lnTo>
                    <a:pt x="58" y="5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2" name="Google Shape;1562;p39"/>
            <p:cNvSpPr/>
            <p:nvPr/>
          </p:nvSpPr>
          <p:spPr>
            <a:xfrm>
              <a:off x="2489750" y="2730650"/>
              <a:ext cx="1450" cy="2875"/>
            </a:xfrm>
            <a:custGeom>
              <a:avLst/>
              <a:gdLst/>
              <a:ahLst/>
              <a:cxnLst/>
              <a:rect l="l" t="t" r="r" b="b"/>
              <a:pathLst>
                <a:path w="58" h="115" extrusionOk="0">
                  <a:moveTo>
                    <a:pt x="57" y="69"/>
                  </a:moveTo>
                  <a:lnTo>
                    <a:pt x="46" y="1"/>
                  </a:lnTo>
                  <a:lnTo>
                    <a:pt x="34" y="1"/>
                  </a:lnTo>
                  <a:lnTo>
                    <a:pt x="0" y="58"/>
                  </a:lnTo>
                  <a:lnTo>
                    <a:pt x="0" y="104"/>
                  </a:lnTo>
                  <a:lnTo>
                    <a:pt x="46" y="1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3" name="Google Shape;1563;p39"/>
            <p:cNvSpPr/>
            <p:nvPr/>
          </p:nvSpPr>
          <p:spPr>
            <a:xfrm>
              <a:off x="4848925" y="3565450"/>
              <a:ext cx="9725" cy="12300"/>
            </a:xfrm>
            <a:custGeom>
              <a:avLst/>
              <a:gdLst/>
              <a:ahLst/>
              <a:cxnLst/>
              <a:rect l="l" t="t" r="r" b="b"/>
              <a:pathLst>
                <a:path w="389" h="492" extrusionOk="0">
                  <a:moveTo>
                    <a:pt x="263" y="457"/>
                  </a:moveTo>
                  <a:lnTo>
                    <a:pt x="309" y="423"/>
                  </a:lnTo>
                  <a:lnTo>
                    <a:pt x="331" y="366"/>
                  </a:lnTo>
                  <a:lnTo>
                    <a:pt x="377" y="320"/>
                  </a:lnTo>
                  <a:lnTo>
                    <a:pt x="389" y="218"/>
                  </a:lnTo>
                  <a:lnTo>
                    <a:pt x="354" y="104"/>
                  </a:lnTo>
                  <a:lnTo>
                    <a:pt x="297" y="1"/>
                  </a:lnTo>
                  <a:lnTo>
                    <a:pt x="229" y="24"/>
                  </a:lnTo>
                  <a:lnTo>
                    <a:pt x="183" y="81"/>
                  </a:lnTo>
                  <a:lnTo>
                    <a:pt x="160" y="149"/>
                  </a:lnTo>
                  <a:lnTo>
                    <a:pt x="92" y="195"/>
                  </a:lnTo>
                  <a:lnTo>
                    <a:pt x="69" y="229"/>
                  </a:lnTo>
                  <a:lnTo>
                    <a:pt x="46" y="332"/>
                  </a:lnTo>
                  <a:lnTo>
                    <a:pt x="35" y="389"/>
                  </a:lnTo>
                  <a:lnTo>
                    <a:pt x="1" y="400"/>
                  </a:lnTo>
                  <a:lnTo>
                    <a:pt x="1" y="434"/>
                  </a:lnTo>
                  <a:lnTo>
                    <a:pt x="46" y="480"/>
                  </a:lnTo>
                  <a:lnTo>
                    <a:pt x="160" y="49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4" name="Google Shape;1564;p39"/>
            <p:cNvSpPr/>
            <p:nvPr/>
          </p:nvSpPr>
          <p:spPr>
            <a:xfrm>
              <a:off x="6873450" y="3546050"/>
              <a:ext cx="149525" cy="80200"/>
            </a:xfrm>
            <a:custGeom>
              <a:avLst/>
              <a:gdLst/>
              <a:ahLst/>
              <a:cxnLst/>
              <a:rect l="l" t="t" r="r" b="b"/>
              <a:pathLst>
                <a:path w="5981" h="3208" extrusionOk="0">
                  <a:moveTo>
                    <a:pt x="5239" y="3173"/>
                  </a:moveTo>
                  <a:lnTo>
                    <a:pt x="5239" y="3139"/>
                  </a:lnTo>
                  <a:lnTo>
                    <a:pt x="5182" y="3105"/>
                  </a:lnTo>
                  <a:lnTo>
                    <a:pt x="5159" y="3173"/>
                  </a:lnTo>
                  <a:lnTo>
                    <a:pt x="5159" y="3196"/>
                  </a:lnTo>
                  <a:lnTo>
                    <a:pt x="5182" y="3208"/>
                  </a:lnTo>
                  <a:lnTo>
                    <a:pt x="5216" y="3208"/>
                  </a:lnTo>
                  <a:close/>
                  <a:moveTo>
                    <a:pt x="5901" y="2089"/>
                  </a:moveTo>
                  <a:lnTo>
                    <a:pt x="5889" y="2078"/>
                  </a:lnTo>
                  <a:lnTo>
                    <a:pt x="5889" y="2032"/>
                  </a:lnTo>
                  <a:lnTo>
                    <a:pt x="5901" y="2009"/>
                  </a:lnTo>
                  <a:lnTo>
                    <a:pt x="5844" y="2032"/>
                  </a:lnTo>
                  <a:lnTo>
                    <a:pt x="5752" y="2066"/>
                  </a:lnTo>
                  <a:lnTo>
                    <a:pt x="5764" y="2181"/>
                  </a:lnTo>
                  <a:lnTo>
                    <a:pt x="5752" y="2238"/>
                  </a:lnTo>
                  <a:lnTo>
                    <a:pt x="5798" y="2249"/>
                  </a:lnTo>
                  <a:lnTo>
                    <a:pt x="5809" y="2295"/>
                  </a:lnTo>
                  <a:lnTo>
                    <a:pt x="5844" y="2295"/>
                  </a:lnTo>
                  <a:lnTo>
                    <a:pt x="5935" y="2260"/>
                  </a:lnTo>
                  <a:lnTo>
                    <a:pt x="5980" y="2101"/>
                  </a:lnTo>
                  <a:lnTo>
                    <a:pt x="5923" y="2101"/>
                  </a:lnTo>
                  <a:close/>
                  <a:moveTo>
                    <a:pt x="5467" y="1850"/>
                  </a:moveTo>
                  <a:lnTo>
                    <a:pt x="5513" y="1781"/>
                  </a:lnTo>
                  <a:lnTo>
                    <a:pt x="5524" y="1747"/>
                  </a:lnTo>
                  <a:lnTo>
                    <a:pt x="5501" y="1644"/>
                  </a:lnTo>
                  <a:lnTo>
                    <a:pt x="5456" y="1610"/>
                  </a:lnTo>
                  <a:lnTo>
                    <a:pt x="5501" y="1462"/>
                  </a:lnTo>
                  <a:lnTo>
                    <a:pt x="5478" y="1439"/>
                  </a:lnTo>
                  <a:lnTo>
                    <a:pt x="5421" y="1404"/>
                  </a:lnTo>
                  <a:lnTo>
                    <a:pt x="5296" y="1450"/>
                  </a:lnTo>
                  <a:lnTo>
                    <a:pt x="5284" y="1473"/>
                  </a:lnTo>
                  <a:lnTo>
                    <a:pt x="5353" y="1496"/>
                  </a:lnTo>
                  <a:lnTo>
                    <a:pt x="5387" y="1519"/>
                  </a:lnTo>
                  <a:lnTo>
                    <a:pt x="5307" y="1621"/>
                  </a:lnTo>
                  <a:lnTo>
                    <a:pt x="5239" y="1633"/>
                  </a:lnTo>
                  <a:lnTo>
                    <a:pt x="5250" y="1713"/>
                  </a:lnTo>
                  <a:lnTo>
                    <a:pt x="5284" y="1770"/>
                  </a:lnTo>
                  <a:lnTo>
                    <a:pt x="5387" y="1792"/>
                  </a:lnTo>
                  <a:lnTo>
                    <a:pt x="5421" y="1850"/>
                  </a:lnTo>
                  <a:close/>
                  <a:moveTo>
                    <a:pt x="4908" y="1439"/>
                  </a:moveTo>
                  <a:lnTo>
                    <a:pt x="4953" y="1393"/>
                  </a:lnTo>
                  <a:lnTo>
                    <a:pt x="4999" y="1336"/>
                  </a:lnTo>
                  <a:lnTo>
                    <a:pt x="4988" y="1325"/>
                  </a:lnTo>
                  <a:lnTo>
                    <a:pt x="4988" y="1279"/>
                  </a:lnTo>
                  <a:lnTo>
                    <a:pt x="5010" y="1222"/>
                  </a:lnTo>
                  <a:lnTo>
                    <a:pt x="5056" y="1210"/>
                  </a:lnTo>
                  <a:lnTo>
                    <a:pt x="5022" y="1176"/>
                  </a:lnTo>
                  <a:lnTo>
                    <a:pt x="4999" y="1165"/>
                  </a:lnTo>
                  <a:lnTo>
                    <a:pt x="4999" y="1210"/>
                  </a:lnTo>
                  <a:lnTo>
                    <a:pt x="4953" y="1313"/>
                  </a:lnTo>
                  <a:lnTo>
                    <a:pt x="4942" y="1347"/>
                  </a:lnTo>
                  <a:lnTo>
                    <a:pt x="4873" y="1439"/>
                  </a:lnTo>
                  <a:close/>
                  <a:moveTo>
                    <a:pt x="3162" y="1028"/>
                  </a:moveTo>
                  <a:lnTo>
                    <a:pt x="3070" y="925"/>
                  </a:lnTo>
                  <a:lnTo>
                    <a:pt x="3059" y="948"/>
                  </a:lnTo>
                  <a:lnTo>
                    <a:pt x="3048" y="1005"/>
                  </a:lnTo>
                  <a:lnTo>
                    <a:pt x="3048" y="1051"/>
                  </a:lnTo>
                  <a:lnTo>
                    <a:pt x="3093" y="1085"/>
                  </a:lnTo>
                  <a:lnTo>
                    <a:pt x="3105" y="1108"/>
                  </a:lnTo>
                  <a:lnTo>
                    <a:pt x="3093" y="1176"/>
                  </a:lnTo>
                  <a:lnTo>
                    <a:pt x="3093" y="1233"/>
                  </a:lnTo>
                  <a:lnTo>
                    <a:pt x="3173" y="1370"/>
                  </a:lnTo>
                  <a:lnTo>
                    <a:pt x="3184" y="1462"/>
                  </a:lnTo>
                  <a:lnTo>
                    <a:pt x="3230" y="1553"/>
                  </a:lnTo>
                  <a:lnTo>
                    <a:pt x="3299" y="1621"/>
                  </a:lnTo>
                  <a:lnTo>
                    <a:pt x="3356" y="1690"/>
                  </a:lnTo>
                  <a:lnTo>
                    <a:pt x="3470" y="1895"/>
                  </a:lnTo>
                  <a:lnTo>
                    <a:pt x="3504" y="1964"/>
                  </a:lnTo>
                  <a:lnTo>
                    <a:pt x="3561" y="2009"/>
                  </a:lnTo>
                  <a:lnTo>
                    <a:pt x="3698" y="2181"/>
                  </a:lnTo>
                  <a:lnTo>
                    <a:pt x="3755" y="2238"/>
                  </a:lnTo>
                  <a:lnTo>
                    <a:pt x="3812" y="2260"/>
                  </a:lnTo>
                  <a:lnTo>
                    <a:pt x="3949" y="2363"/>
                  </a:lnTo>
                  <a:lnTo>
                    <a:pt x="4029" y="2409"/>
                  </a:lnTo>
                  <a:lnTo>
                    <a:pt x="4075" y="2477"/>
                  </a:lnTo>
                  <a:lnTo>
                    <a:pt x="4155" y="2523"/>
                  </a:lnTo>
                  <a:lnTo>
                    <a:pt x="4269" y="2580"/>
                  </a:lnTo>
                  <a:lnTo>
                    <a:pt x="4291" y="2603"/>
                  </a:lnTo>
                  <a:lnTo>
                    <a:pt x="4291" y="2648"/>
                  </a:lnTo>
                  <a:lnTo>
                    <a:pt x="4303" y="2694"/>
                  </a:lnTo>
                  <a:lnTo>
                    <a:pt x="4371" y="2751"/>
                  </a:lnTo>
                  <a:lnTo>
                    <a:pt x="4451" y="2785"/>
                  </a:lnTo>
                  <a:lnTo>
                    <a:pt x="4474" y="2820"/>
                  </a:lnTo>
                  <a:lnTo>
                    <a:pt x="4485" y="2854"/>
                  </a:lnTo>
                  <a:lnTo>
                    <a:pt x="4531" y="2831"/>
                  </a:lnTo>
                  <a:lnTo>
                    <a:pt x="4565" y="2854"/>
                  </a:lnTo>
                  <a:lnTo>
                    <a:pt x="4702" y="2945"/>
                  </a:lnTo>
                  <a:lnTo>
                    <a:pt x="4759" y="2934"/>
                  </a:lnTo>
                  <a:lnTo>
                    <a:pt x="4794" y="2934"/>
                  </a:lnTo>
                  <a:lnTo>
                    <a:pt x="4873" y="2911"/>
                  </a:lnTo>
                  <a:lnTo>
                    <a:pt x="4908" y="2854"/>
                  </a:lnTo>
                  <a:lnTo>
                    <a:pt x="4896" y="2694"/>
                  </a:lnTo>
                  <a:lnTo>
                    <a:pt x="4828" y="2626"/>
                  </a:lnTo>
                  <a:lnTo>
                    <a:pt x="4725" y="2569"/>
                  </a:lnTo>
                  <a:lnTo>
                    <a:pt x="4668" y="2489"/>
                  </a:lnTo>
                  <a:lnTo>
                    <a:pt x="4611" y="2420"/>
                  </a:lnTo>
                  <a:lnTo>
                    <a:pt x="4497" y="2283"/>
                  </a:lnTo>
                  <a:lnTo>
                    <a:pt x="4337" y="2135"/>
                  </a:lnTo>
                  <a:lnTo>
                    <a:pt x="4269" y="2101"/>
                  </a:lnTo>
                  <a:lnTo>
                    <a:pt x="4223" y="2055"/>
                  </a:lnTo>
                  <a:lnTo>
                    <a:pt x="4189" y="2032"/>
                  </a:lnTo>
                  <a:lnTo>
                    <a:pt x="4155" y="1998"/>
                  </a:lnTo>
                  <a:lnTo>
                    <a:pt x="4086" y="1952"/>
                  </a:lnTo>
                  <a:lnTo>
                    <a:pt x="4040" y="1861"/>
                  </a:lnTo>
                  <a:lnTo>
                    <a:pt x="3961" y="1781"/>
                  </a:lnTo>
                  <a:lnTo>
                    <a:pt x="3938" y="1735"/>
                  </a:lnTo>
                  <a:lnTo>
                    <a:pt x="3961" y="1690"/>
                  </a:lnTo>
                  <a:lnTo>
                    <a:pt x="3938" y="1656"/>
                  </a:lnTo>
                  <a:lnTo>
                    <a:pt x="3881" y="1610"/>
                  </a:lnTo>
                  <a:lnTo>
                    <a:pt x="3858" y="1541"/>
                  </a:lnTo>
                  <a:lnTo>
                    <a:pt x="3824" y="1496"/>
                  </a:lnTo>
                  <a:lnTo>
                    <a:pt x="3767" y="1462"/>
                  </a:lnTo>
                  <a:lnTo>
                    <a:pt x="3675" y="1404"/>
                  </a:lnTo>
                  <a:lnTo>
                    <a:pt x="3447" y="1142"/>
                  </a:lnTo>
                  <a:lnTo>
                    <a:pt x="3344" y="1051"/>
                  </a:lnTo>
                  <a:lnTo>
                    <a:pt x="3242" y="1085"/>
                  </a:lnTo>
                  <a:close/>
                  <a:moveTo>
                    <a:pt x="23" y="172"/>
                  </a:moveTo>
                  <a:lnTo>
                    <a:pt x="46" y="115"/>
                  </a:lnTo>
                  <a:lnTo>
                    <a:pt x="58" y="1"/>
                  </a:lnTo>
                  <a:lnTo>
                    <a:pt x="35" y="58"/>
                  </a:lnTo>
                  <a:lnTo>
                    <a:pt x="0" y="19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5" name="Google Shape;1565;p39"/>
            <p:cNvSpPr/>
            <p:nvPr/>
          </p:nvSpPr>
          <p:spPr>
            <a:xfrm>
              <a:off x="7066600" y="3123225"/>
              <a:ext cx="1175" cy="1450"/>
            </a:xfrm>
            <a:custGeom>
              <a:avLst/>
              <a:gdLst/>
              <a:ahLst/>
              <a:cxnLst/>
              <a:rect l="l" t="t" r="r" b="b"/>
              <a:pathLst>
                <a:path w="47" h="58" extrusionOk="0">
                  <a:moveTo>
                    <a:pt x="46" y="35"/>
                  </a:moveTo>
                  <a:lnTo>
                    <a:pt x="46" y="1"/>
                  </a:lnTo>
                  <a:lnTo>
                    <a:pt x="23" y="1"/>
                  </a:lnTo>
                  <a:lnTo>
                    <a:pt x="12" y="1"/>
                  </a:lnTo>
                  <a:lnTo>
                    <a:pt x="1" y="35"/>
                  </a:lnTo>
                  <a:lnTo>
                    <a:pt x="12" y="47"/>
                  </a:lnTo>
                  <a:lnTo>
                    <a:pt x="23" y="5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6" name="Google Shape;1566;p39"/>
            <p:cNvSpPr/>
            <p:nvPr/>
          </p:nvSpPr>
          <p:spPr>
            <a:xfrm>
              <a:off x="1214425" y="3663900"/>
              <a:ext cx="1750" cy="2300"/>
            </a:xfrm>
            <a:custGeom>
              <a:avLst/>
              <a:gdLst/>
              <a:ahLst/>
              <a:cxnLst/>
              <a:rect l="l" t="t" r="r" b="b"/>
              <a:pathLst>
                <a:path w="70" h="92" extrusionOk="0">
                  <a:moveTo>
                    <a:pt x="69" y="80"/>
                  </a:moveTo>
                  <a:lnTo>
                    <a:pt x="69" y="46"/>
                  </a:lnTo>
                  <a:lnTo>
                    <a:pt x="46" y="11"/>
                  </a:lnTo>
                  <a:lnTo>
                    <a:pt x="23" y="0"/>
                  </a:lnTo>
                  <a:lnTo>
                    <a:pt x="1" y="11"/>
                  </a:lnTo>
                  <a:lnTo>
                    <a:pt x="23" y="46"/>
                  </a:lnTo>
                  <a:lnTo>
                    <a:pt x="46" y="80"/>
                  </a:lnTo>
                  <a:lnTo>
                    <a:pt x="69" y="9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7" name="Google Shape;1567;p39"/>
            <p:cNvSpPr/>
            <p:nvPr/>
          </p:nvSpPr>
          <p:spPr>
            <a:xfrm>
              <a:off x="2379600" y="2691850"/>
              <a:ext cx="52250" cy="13150"/>
            </a:xfrm>
            <a:custGeom>
              <a:avLst/>
              <a:gdLst/>
              <a:ahLst/>
              <a:cxnLst/>
              <a:rect l="l" t="t" r="r" b="b"/>
              <a:pathLst>
                <a:path w="2090" h="526" extrusionOk="0">
                  <a:moveTo>
                    <a:pt x="47" y="423"/>
                  </a:moveTo>
                  <a:lnTo>
                    <a:pt x="47" y="412"/>
                  </a:lnTo>
                  <a:lnTo>
                    <a:pt x="47" y="412"/>
                  </a:lnTo>
                  <a:lnTo>
                    <a:pt x="58" y="412"/>
                  </a:lnTo>
                  <a:lnTo>
                    <a:pt x="58" y="400"/>
                  </a:lnTo>
                  <a:lnTo>
                    <a:pt x="81" y="377"/>
                  </a:lnTo>
                  <a:lnTo>
                    <a:pt x="81" y="377"/>
                  </a:lnTo>
                  <a:lnTo>
                    <a:pt x="81" y="366"/>
                  </a:lnTo>
                  <a:lnTo>
                    <a:pt x="58" y="366"/>
                  </a:lnTo>
                  <a:lnTo>
                    <a:pt x="58" y="366"/>
                  </a:lnTo>
                  <a:lnTo>
                    <a:pt x="24" y="366"/>
                  </a:lnTo>
                  <a:lnTo>
                    <a:pt x="1" y="366"/>
                  </a:lnTo>
                  <a:lnTo>
                    <a:pt x="1" y="377"/>
                  </a:lnTo>
                  <a:lnTo>
                    <a:pt x="1" y="400"/>
                  </a:lnTo>
                  <a:lnTo>
                    <a:pt x="35" y="412"/>
                  </a:lnTo>
                  <a:lnTo>
                    <a:pt x="35" y="412"/>
                  </a:lnTo>
                  <a:lnTo>
                    <a:pt x="35" y="423"/>
                  </a:lnTo>
                  <a:lnTo>
                    <a:pt x="47" y="423"/>
                  </a:lnTo>
                  <a:close/>
                  <a:moveTo>
                    <a:pt x="1987" y="389"/>
                  </a:moveTo>
                  <a:lnTo>
                    <a:pt x="2089" y="355"/>
                  </a:lnTo>
                  <a:lnTo>
                    <a:pt x="2089" y="343"/>
                  </a:lnTo>
                  <a:lnTo>
                    <a:pt x="2032" y="332"/>
                  </a:lnTo>
                  <a:lnTo>
                    <a:pt x="1941" y="332"/>
                  </a:lnTo>
                  <a:lnTo>
                    <a:pt x="1873" y="355"/>
                  </a:lnTo>
                  <a:lnTo>
                    <a:pt x="1884" y="377"/>
                  </a:lnTo>
                  <a:lnTo>
                    <a:pt x="1918" y="377"/>
                  </a:lnTo>
                  <a:close/>
                  <a:moveTo>
                    <a:pt x="1462" y="69"/>
                  </a:moveTo>
                  <a:lnTo>
                    <a:pt x="1439" y="46"/>
                  </a:lnTo>
                  <a:lnTo>
                    <a:pt x="1416" y="46"/>
                  </a:lnTo>
                  <a:lnTo>
                    <a:pt x="914" y="24"/>
                  </a:lnTo>
                  <a:lnTo>
                    <a:pt x="731" y="1"/>
                  </a:lnTo>
                  <a:lnTo>
                    <a:pt x="686" y="12"/>
                  </a:lnTo>
                  <a:lnTo>
                    <a:pt x="651" y="24"/>
                  </a:lnTo>
                  <a:lnTo>
                    <a:pt x="629" y="81"/>
                  </a:lnTo>
                  <a:lnTo>
                    <a:pt x="606" y="115"/>
                  </a:lnTo>
                  <a:lnTo>
                    <a:pt x="560" y="138"/>
                  </a:lnTo>
                  <a:lnTo>
                    <a:pt x="572" y="183"/>
                  </a:lnTo>
                  <a:lnTo>
                    <a:pt x="594" y="218"/>
                  </a:lnTo>
                  <a:lnTo>
                    <a:pt x="617" y="275"/>
                  </a:lnTo>
                  <a:lnTo>
                    <a:pt x="606" y="343"/>
                  </a:lnTo>
                  <a:lnTo>
                    <a:pt x="572" y="480"/>
                  </a:lnTo>
                  <a:lnTo>
                    <a:pt x="617" y="514"/>
                  </a:lnTo>
                  <a:lnTo>
                    <a:pt x="720" y="491"/>
                  </a:lnTo>
                  <a:lnTo>
                    <a:pt x="754" y="514"/>
                  </a:lnTo>
                  <a:lnTo>
                    <a:pt x="800" y="526"/>
                  </a:lnTo>
                  <a:lnTo>
                    <a:pt x="857" y="514"/>
                  </a:lnTo>
                  <a:lnTo>
                    <a:pt x="914" y="480"/>
                  </a:lnTo>
                  <a:lnTo>
                    <a:pt x="1039" y="503"/>
                  </a:lnTo>
                  <a:lnTo>
                    <a:pt x="1119" y="480"/>
                  </a:lnTo>
                  <a:lnTo>
                    <a:pt x="1199" y="526"/>
                  </a:lnTo>
                  <a:lnTo>
                    <a:pt x="1256" y="514"/>
                  </a:lnTo>
                  <a:lnTo>
                    <a:pt x="1291" y="526"/>
                  </a:lnTo>
                  <a:lnTo>
                    <a:pt x="1325" y="526"/>
                  </a:lnTo>
                  <a:lnTo>
                    <a:pt x="1416" y="526"/>
                  </a:lnTo>
                  <a:lnTo>
                    <a:pt x="1542" y="503"/>
                  </a:lnTo>
                  <a:lnTo>
                    <a:pt x="1656" y="423"/>
                  </a:lnTo>
                  <a:lnTo>
                    <a:pt x="1701" y="355"/>
                  </a:lnTo>
                  <a:lnTo>
                    <a:pt x="1758" y="309"/>
                  </a:lnTo>
                  <a:lnTo>
                    <a:pt x="1838" y="252"/>
                  </a:lnTo>
                  <a:lnTo>
                    <a:pt x="1838" y="126"/>
                  </a:lnTo>
                  <a:lnTo>
                    <a:pt x="1747" y="115"/>
                  </a:lnTo>
                  <a:lnTo>
                    <a:pt x="1656" y="69"/>
                  </a:lnTo>
                  <a:lnTo>
                    <a:pt x="1496" y="58"/>
                  </a:lnTo>
                  <a:lnTo>
                    <a:pt x="1485" y="58"/>
                  </a:lnTo>
                  <a:lnTo>
                    <a:pt x="1496" y="81"/>
                  </a:lnTo>
                  <a:lnTo>
                    <a:pt x="1485" y="8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8" name="Google Shape;1568;p39"/>
            <p:cNvSpPr/>
            <p:nvPr/>
          </p:nvSpPr>
          <p:spPr>
            <a:xfrm>
              <a:off x="721700" y="3311250"/>
              <a:ext cx="309875" cy="274775"/>
            </a:xfrm>
            <a:custGeom>
              <a:avLst/>
              <a:gdLst/>
              <a:ahLst/>
              <a:cxnLst/>
              <a:rect l="l" t="t" r="r" b="b"/>
              <a:pathLst>
                <a:path w="12395" h="10991" extrusionOk="0">
                  <a:moveTo>
                    <a:pt x="11071" y="10968"/>
                  </a:moveTo>
                  <a:lnTo>
                    <a:pt x="11059" y="10933"/>
                  </a:lnTo>
                  <a:lnTo>
                    <a:pt x="11025" y="10888"/>
                  </a:lnTo>
                  <a:lnTo>
                    <a:pt x="11013" y="10899"/>
                  </a:lnTo>
                  <a:lnTo>
                    <a:pt x="11025" y="10911"/>
                  </a:lnTo>
                  <a:lnTo>
                    <a:pt x="11059" y="10956"/>
                  </a:lnTo>
                  <a:lnTo>
                    <a:pt x="11059" y="10990"/>
                  </a:lnTo>
                  <a:close/>
                  <a:moveTo>
                    <a:pt x="12394" y="8879"/>
                  </a:moveTo>
                  <a:lnTo>
                    <a:pt x="12371" y="8845"/>
                  </a:lnTo>
                  <a:lnTo>
                    <a:pt x="12314" y="8811"/>
                  </a:lnTo>
                  <a:lnTo>
                    <a:pt x="12280" y="8799"/>
                  </a:lnTo>
                  <a:lnTo>
                    <a:pt x="12257" y="8788"/>
                  </a:lnTo>
                  <a:lnTo>
                    <a:pt x="12246" y="8799"/>
                  </a:lnTo>
                  <a:lnTo>
                    <a:pt x="12257" y="8811"/>
                  </a:lnTo>
                  <a:lnTo>
                    <a:pt x="12269" y="8811"/>
                  </a:lnTo>
                  <a:lnTo>
                    <a:pt x="12314" y="8845"/>
                  </a:lnTo>
                  <a:lnTo>
                    <a:pt x="12360" y="8856"/>
                  </a:lnTo>
                  <a:lnTo>
                    <a:pt x="12383" y="8879"/>
                  </a:lnTo>
                  <a:lnTo>
                    <a:pt x="12383" y="8891"/>
                  </a:lnTo>
                  <a:close/>
                  <a:moveTo>
                    <a:pt x="8902" y="8719"/>
                  </a:moveTo>
                  <a:lnTo>
                    <a:pt x="8822" y="8674"/>
                  </a:lnTo>
                  <a:lnTo>
                    <a:pt x="8834" y="8708"/>
                  </a:lnTo>
                  <a:lnTo>
                    <a:pt x="8891" y="8731"/>
                  </a:lnTo>
                  <a:lnTo>
                    <a:pt x="8914" y="8742"/>
                  </a:lnTo>
                  <a:close/>
                  <a:moveTo>
                    <a:pt x="11824" y="8685"/>
                  </a:moveTo>
                  <a:lnTo>
                    <a:pt x="11767" y="8617"/>
                  </a:lnTo>
                  <a:lnTo>
                    <a:pt x="11732" y="8617"/>
                  </a:lnTo>
                  <a:lnTo>
                    <a:pt x="11824" y="8697"/>
                  </a:lnTo>
                  <a:close/>
                  <a:moveTo>
                    <a:pt x="8742" y="8548"/>
                  </a:moveTo>
                  <a:lnTo>
                    <a:pt x="8685" y="8491"/>
                  </a:lnTo>
                  <a:lnTo>
                    <a:pt x="8663" y="8446"/>
                  </a:lnTo>
                  <a:lnTo>
                    <a:pt x="8617" y="8434"/>
                  </a:lnTo>
                  <a:lnTo>
                    <a:pt x="8628" y="8446"/>
                  </a:lnTo>
                  <a:lnTo>
                    <a:pt x="8685" y="8503"/>
                  </a:lnTo>
                  <a:lnTo>
                    <a:pt x="8731" y="8560"/>
                  </a:lnTo>
                  <a:lnTo>
                    <a:pt x="8765" y="8571"/>
                  </a:lnTo>
                  <a:close/>
                  <a:moveTo>
                    <a:pt x="8708" y="8240"/>
                  </a:moveTo>
                  <a:lnTo>
                    <a:pt x="8685" y="8229"/>
                  </a:lnTo>
                  <a:lnTo>
                    <a:pt x="8685" y="8229"/>
                  </a:lnTo>
                  <a:lnTo>
                    <a:pt x="8685" y="8183"/>
                  </a:lnTo>
                  <a:lnTo>
                    <a:pt x="8720" y="8149"/>
                  </a:lnTo>
                  <a:lnTo>
                    <a:pt x="8799" y="8092"/>
                  </a:lnTo>
                  <a:lnTo>
                    <a:pt x="8799" y="8069"/>
                  </a:lnTo>
                  <a:lnTo>
                    <a:pt x="8799" y="8069"/>
                  </a:lnTo>
                  <a:lnTo>
                    <a:pt x="8777" y="8092"/>
                  </a:lnTo>
                  <a:lnTo>
                    <a:pt x="8720" y="8115"/>
                  </a:lnTo>
                  <a:lnTo>
                    <a:pt x="8685" y="8149"/>
                  </a:lnTo>
                  <a:lnTo>
                    <a:pt x="8674" y="8172"/>
                  </a:lnTo>
                  <a:lnTo>
                    <a:pt x="8663" y="8217"/>
                  </a:lnTo>
                  <a:lnTo>
                    <a:pt x="8674" y="8252"/>
                  </a:lnTo>
                  <a:lnTo>
                    <a:pt x="8685" y="8263"/>
                  </a:lnTo>
                  <a:lnTo>
                    <a:pt x="8720" y="8263"/>
                  </a:lnTo>
                  <a:close/>
                  <a:moveTo>
                    <a:pt x="1941" y="8092"/>
                  </a:moveTo>
                  <a:lnTo>
                    <a:pt x="1918" y="8001"/>
                  </a:lnTo>
                  <a:lnTo>
                    <a:pt x="1872" y="7932"/>
                  </a:lnTo>
                  <a:lnTo>
                    <a:pt x="1758" y="7921"/>
                  </a:lnTo>
                  <a:lnTo>
                    <a:pt x="1678" y="7943"/>
                  </a:lnTo>
                  <a:lnTo>
                    <a:pt x="1667" y="7978"/>
                  </a:lnTo>
                  <a:lnTo>
                    <a:pt x="1678" y="8035"/>
                  </a:lnTo>
                  <a:lnTo>
                    <a:pt x="1758" y="8126"/>
                  </a:lnTo>
                  <a:lnTo>
                    <a:pt x="1827" y="8149"/>
                  </a:lnTo>
                  <a:lnTo>
                    <a:pt x="1941" y="8126"/>
                  </a:lnTo>
                  <a:lnTo>
                    <a:pt x="1998" y="8217"/>
                  </a:lnTo>
                  <a:lnTo>
                    <a:pt x="2021" y="8229"/>
                  </a:lnTo>
                  <a:lnTo>
                    <a:pt x="2078" y="8252"/>
                  </a:lnTo>
                  <a:lnTo>
                    <a:pt x="2101" y="8206"/>
                  </a:lnTo>
                  <a:lnTo>
                    <a:pt x="2066" y="8137"/>
                  </a:lnTo>
                  <a:close/>
                  <a:moveTo>
                    <a:pt x="1530" y="7955"/>
                  </a:moveTo>
                  <a:lnTo>
                    <a:pt x="1541" y="7898"/>
                  </a:lnTo>
                  <a:lnTo>
                    <a:pt x="1507" y="7886"/>
                  </a:lnTo>
                  <a:lnTo>
                    <a:pt x="1439" y="7886"/>
                  </a:lnTo>
                  <a:lnTo>
                    <a:pt x="1439" y="7921"/>
                  </a:lnTo>
                  <a:lnTo>
                    <a:pt x="1450" y="7943"/>
                  </a:lnTo>
                  <a:lnTo>
                    <a:pt x="1473" y="7966"/>
                  </a:lnTo>
                  <a:lnTo>
                    <a:pt x="1507" y="7989"/>
                  </a:lnTo>
                  <a:close/>
                  <a:moveTo>
                    <a:pt x="149" y="7350"/>
                  </a:moveTo>
                  <a:lnTo>
                    <a:pt x="172" y="7350"/>
                  </a:lnTo>
                  <a:lnTo>
                    <a:pt x="115" y="7259"/>
                  </a:lnTo>
                  <a:lnTo>
                    <a:pt x="69" y="7236"/>
                  </a:lnTo>
                  <a:lnTo>
                    <a:pt x="69" y="7247"/>
                  </a:lnTo>
                  <a:lnTo>
                    <a:pt x="69" y="7350"/>
                  </a:lnTo>
                  <a:lnTo>
                    <a:pt x="115" y="7361"/>
                  </a:lnTo>
                  <a:close/>
                  <a:moveTo>
                    <a:pt x="6403" y="7122"/>
                  </a:moveTo>
                  <a:lnTo>
                    <a:pt x="6380" y="7122"/>
                  </a:lnTo>
                  <a:lnTo>
                    <a:pt x="6334" y="7122"/>
                  </a:lnTo>
                  <a:lnTo>
                    <a:pt x="6323" y="7122"/>
                  </a:lnTo>
                  <a:lnTo>
                    <a:pt x="6392" y="7133"/>
                  </a:lnTo>
                  <a:lnTo>
                    <a:pt x="6449" y="7167"/>
                  </a:lnTo>
                  <a:close/>
                  <a:moveTo>
                    <a:pt x="6312" y="7133"/>
                  </a:moveTo>
                  <a:lnTo>
                    <a:pt x="6266" y="7122"/>
                  </a:lnTo>
                  <a:lnTo>
                    <a:pt x="6220" y="7088"/>
                  </a:lnTo>
                  <a:lnTo>
                    <a:pt x="6175" y="7088"/>
                  </a:lnTo>
                  <a:lnTo>
                    <a:pt x="6277" y="7133"/>
                  </a:lnTo>
                  <a:close/>
                  <a:moveTo>
                    <a:pt x="58" y="7145"/>
                  </a:moveTo>
                  <a:lnTo>
                    <a:pt x="69" y="7122"/>
                  </a:lnTo>
                  <a:lnTo>
                    <a:pt x="58" y="7099"/>
                  </a:lnTo>
                  <a:lnTo>
                    <a:pt x="1" y="7076"/>
                  </a:lnTo>
                  <a:lnTo>
                    <a:pt x="12" y="7122"/>
                  </a:lnTo>
                  <a:lnTo>
                    <a:pt x="12" y="7145"/>
                  </a:lnTo>
                  <a:lnTo>
                    <a:pt x="46" y="7156"/>
                  </a:lnTo>
                  <a:close/>
                  <a:moveTo>
                    <a:pt x="4737" y="6859"/>
                  </a:moveTo>
                  <a:lnTo>
                    <a:pt x="4691" y="6802"/>
                  </a:lnTo>
                  <a:lnTo>
                    <a:pt x="4668" y="6768"/>
                  </a:lnTo>
                  <a:lnTo>
                    <a:pt x="4634" y="6711"/>
                  </a:lnTo>
                  <a:lnTo>
                    <a:pt x="4577" y="6631"/>
                  </a:lnTo>
                  <a:lnTo>
                    <a:pt x="4600" y="6677"/>
                  </a:lnTo>
                  <a:lnTo>
                    <a:pt x="4611" y="6711"/>
                  </a:lnTo>
                  <a:lnTo>
                    <a:pt x="4634" y="6734"/>
                  </a:lnTo>
                  <a:lnTo>
                    <a:pt x="4668" y="6791"/>
                  </a:lnTo>
                  <a:lnTo>
                    <a:pt x="4680" y="6825"/>
                  </a:lnTo>
                  <a:lnTo>
                    <a:pt x="4725" y="6882"/>
                  </a:lnTo>
                  <a:lnTo>
                    <a:pt x="4737" y="6882"/>
                  </a:lnTo>
                  <a:close/>
                  <a:moveTo>
                    <a:pt x="7053" y="6642"/>
                  </a:moveTo>
                  <a:lnTo>
                    <a:pt x="7065" y="6574"/>
                  </a:lnTo>
                  <a:lnTo>
                    <a:pt x="7031" y="6574"/>
                  </a:lnTo>
                  <a:lnTo>
                    <a:pt x="7031" y="6642"/>
                  </a:lnTo>
                  <a:close/>
                  <a:moveTo>
                    <a:pt x="4999" y="6414"/>
                  </a:moveTo>
                  <a:lnTo>
                    <a:pt x="4908" y="6334"/>
                  </a:lnTo>
                  <a:lnTo>
                    <a:pt x="4897" y="6334"/>
                  </a:lnTo>
                  <a:lnTo>
                    <a:pt x="4908" y="6357"/>
                  </a:lnTo>
                  <a:lnTo>
                    <a:pt x="4976" y="6437"/>
                  </a:lnTo>
                  <a:lnTo>
                    <a:pt x="4999" y="6460"/>
                  </a:lnTo>
                  <a:close/>
                  <a:moveTo>
                    <a:pt x="9393" y="1587"/>
                  </a:moveTo>
                  <a:lnTo>
                    <a:pt x="9404" y="1553"/>
                  </a:lnTo>
                  <a:lnTo>
                    <a:pt x="9404" y="1530"/>
                  </a:lnTo>
                  <a:lnTo>
                    <a:pt x="9393" y="1507"/>
                  </a:lnTo>
                  <a:lnTo>
                    <a:pt x="9347" y="1496"/>
                  </a:lnTo>
                  <a:lnTo>
                    <a:pt x="9359" y="1598"/>
                  </a:lnTo>
                  <a:close/>
                  <a:moveTo>
                    <a:pt x="9005" y="1050"/>
                  </a:moveTo>
                  <a:lnTo>
                    <a:pt x="8993" y="1028"/>
                  </a:lnTo>
                  <a:lnTo>
                    <a:pt x="8959" y="1028"/>
                  </a:lnTo>
                  <a:lnTo>
                    <a:pt x="8948" y="1039"/>
                  </a:lnTo>
                  <a:lnTo>
                    <a:pt x="8948" y="1108"/>
                  </a:lnTo>
                  <a:close/>
                  <a:moveTo>
                    <a:pt x="9016" y="822"/>
                  </a:moveTo>
                  <a:lnTo>
                    <a:pt x="8902" y="902"/>
                  </a:lnTo>
                  <a:lnTo>
                    <a:pt x="8936" y="959"/>
                  </a:lnTo>
                  <a:lnTo>
                    <a:pt x="8993" y="971"/>
                  </a:lnTo>
                  <a:lnTo>
                    <a:pt x="9016" y="936"/>
                  </a:lnTo>
                  <a:lnTo>
                    <a:pt x="9130" y="925"/>
                  </a:lnTo>
                  <a:lnTo>
                    <a:pt x="9176" y="868"/>
                  </a:lnTo>
                  <a:lnTo>
                    <a:pt x="9130" y="879"/>
                  </a:lnTo>
                  <a:close/>
                  <a:moveTo>
                    <a:pt x="8149" y="583"/>
                  </a:moveTo>
                  <a:lnTo>
                    <a:pt x="8172" y="514"/>
                  </a:lnTo>
                  <a:lnTo>
                    <a:pt x="8149" y="503"/>
                  </a:lnTo>
                  <a:lnTo>
                    <a:pt x="8092" y="526"/>
                  </a:lnTo>
                  <a:lnTo>
                    <a:pt x="8092" y="560"/>
                  </a:lnTo>
                  <a:lnTo>
                    <a:pt x="8138" y="617"/>
                  </a:lnTo>
                  <a:close/>
                  <a:moveTo>
                    <a:pt x="8514" y="138"/>
                  </a:moveTo>
                  <a:lnTo>
                    <a:pt x="8560" y="126"/>
                  </a:lnTo>
                  <a:lnTo>
                    <a:pt x="8560" y="115"/>
                  </a:lnTo>
                  <a:lnTo>
                    <a:pt x="8537" y="80"/>
                  </a:lnTo>
                  <a:lnTo>
                    <a:pt x="8491" y="69"/>
                  </a:lnTo>
                  <a:lnTo>
                    <a:pt x="8480" y="80"/>
                  </a:lnTo>
                  <a:lnTo>
                    <a:pt x="8457" y="115"/>
                  </a:lnTo>
                  <a:lnTo>
                    <a:pt x="8480" y="160"/>
                  </a:lnTo>
                  <a:close/>
                  <a:moveTo>
                    <a:pt x="8103" y="126"/>
                  </a:moveTo>
                  <a:lnTo>
                    <a:pt x="8115" y="80"/>
                  </a:lnTo>
                  <a:lnTo>
                    <a:pt x="8115" y="58"/>
                  </a:lnTo>
                  <a:lnTo>
                    <a:pt x="8103" y="23"/>
                  </a:lnTo>
                  <a:lnTo>
                    <a:pt x="7978" y="1"/>
                  </a:lnTo>
                  <a:lnTo>
                    <a:pt x="7966" y="12"/>
                  </a:lnTo>
                  <a:lnTo>
                    <a:pt x="7966" y="69"/>
                  </a:lnTo>
                  <a:lnTo>
                    <a:pt x="7989" y="138"/>
                  </a:lnTo>
                  <a:lnTo>
                    <a:pt x="8035" y="13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9" name="Google Shape;1569;p39"/>
            <p:cNvSpPr/>
            <p:nvPr/>
          </p:nvSpPr>
          <p:spPr>
            <a:xfrm>
              <a:off x="5798700" y="3079300"/>
              <a:ext cx="6875" cy="4025"/>
            </a:xfrm>
            <a:custGeom>
              <a:avLst/>
              <a:gdLst/>
              <a:ahLst/>
              <a:cxnLst/>
              <a:rect l="l" t="t" r="r" b="b"/>
              <a:pathLst>
                <a:path w="275" h="161" extrusionOk="0">
                  <a:moveTo>
                    <a:pt x="263" y="103"/>
                  </a:moveTo>
                  <a:lnTo>
                    <a:pt x="275" y="80"/>
                  </a:lnTo>
                  <a:lnTo>
                    <a:pt x="240" y="46"/>
                  </a:lnTo>
                  <a:lnTo>
                    <a:pt x="206" y="35"/>
                  </a:lnTo>
                  <a:lnTo>
                    <a:pt x="126" y="0"/>
                  </a:lnTo>
                  <a:lnTo>
                    <a:pt x="46" y="23"/>
                  </a:lnTo>
                  <a:lnTo>
                    <a:pt x="1" y="103"/>
                  </a:lnTo>
                  <a:lnTo>
                    <a:pt x="126" y="16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0" name="Google Shape;1570;p39"/>
            <p:cNvSpPr/>
            <p:nvPr/>
          </p:nvSpPr>
          <p:spPr>
            <a:xfrm>
              <a:off x="6833800" y="3262175"/>
              <a:ext cx="212850" cy="118425"/>
            </a:xfrm>
            <a:custGeom>
              <a:avLst/>
              <a:gdLst/>
              <a:ahLst/>
              <a:cxnLst/>
              <a:rect l="l" t="t" r="r" b="b"/>
              <a:pathLst>
                <a:path w="8514" h="4737" extrusionOk="0">
                  <a:moveTo>
                    <a:pt x="8514" y="4588"/>
                  </a:moveTo>
                  <a:lnTo>
                    <a:pt x="8479" y="4554"/>
                  </a:lnTo>
                  <a:lnTo>
                    <a:pt x="8468" y="4497"/>
                  </a:lnTo>
                  <a:lnTo>
                    <a:pt x="8422" y="4497"/>
                  </a:lnTo>
                  <a:lnTo>
                    <a:pt x="8388" y="4520"/>
                  </a:lnTo>
                  <a:lnTo>
                    <a:pt x="8411" y="4600"/>
                  </a:lnTo>
                  <a:lnTo>
                    <a:pt x="8445" y="4600"/>
                  </a:lnTo>
                  <a:close/>
                  <a:moveTo>
                    <a:pt x="3435" y="4702"/>
                  </a:moveTo>
                  <a:lnTo>
                    <a:pt x="3424" y="4668"/>
                  </a:lnTo>
                  <a:lnTo>
                    <a:pt x="3344" y="4611"/>
                  </a:lnTo>
                  <a:lnTo>
                    <a:pt x="3081" y="4429"/>
                  </a:lnTo>
                  <a:lnTo>
                    <a:pt x="3024" y="4417"/>
                  </a:lnTo>
                  <a:lnTo>
                    <a:pt x="3002" y="4429"/>
                  </a:lnTo>
                  <a:lnTo>
                    <a:pt x="2990" y="4474"/>
                  </a:lnTo>
                  <a:lnTo>
                    <a:pt x="3002" y="4497"/>
                  </a:lnTo>
                  <a:lnTo>
                    <a:pt x="3081" y="4520"/>
                  </a:lnTo>
                  <a:lnTo>
                    <a:pt x="3081" y="4531"/>
                  </a:lnTo>
                  <a:lnTo>
                    <a:pt x="3116" y="4566"/>
                  </a:lnTo>
                  <a:lnTo>
                    <a:pt x="3218" y="4588"/>
                  </a:lnTo>
                  <a:lnTo>
                    <a:pt x="3275" y="4634"/>
                  </a:lnTo>
                  <a:lnTo>
                    <a:pt x="3287" y="4702"/>
                  </a:lnTo>
                  <a:lnTo>
                    <a:pt x="3333" y="4714"/>
                  </a:lnTo>
                  <a:lnTo>
                    <a:pt x="3378" y="4737"/>
                  </a:lnTo>
                  <a:close/>
                  <a:moveTo>
                    <a:pt x="8000" y="3755"/>
                  </a:moveTo>
                  <a:lnTo>
                    <a:pt x="8000" y="3744"/>
                  </a:lnTo>
                  <a:lnTo>
                    <a:pt x="8023" y="3698"/>
                  </a:lnTo>
                  <a:lnTo>
                    <a:pt x="8000" y="3687"/>
                  </a:lnTo>
                  <a:lnTo>
                    <a:pt x="7932" y="3675"/>
                  </a:lnTo>
                  <a:lnTo>
                    <a:pt x="7829" y="3687"/>
                  </a:lnTo>
                  <a:lnTo>
                    <a:pt x="7783" y="3721"/>
                  </a:lnTo>
                  <a:lnTo>
                    <a:pt x="7760" y="3755"/>
                  </a:lnTo>
                  <a:lnTo>
                    <a:pt x="7726" y="3755"/>
                  </a:lnTo>
                  <a:lnTo>
                    <a:pt x="7726" y="3790"/>
                  </a:lnTo>
                  <a:lnTo>
                    <a:pt x="7738" y="3847"/>
                  </a:lnTo>
                  <a:lnTo>
                    <a:pt x="7772" y="3835"/>
                  </a:lnTo>
                  <a:lnTo>
                    <a:pt x="7795" y="3847"/>
                  </a:lnTo>
                  <a:lnTo>
                    <a:pt x="7875" y="3778"/>
                  </a:lnTo>
                  <a:lnTo>
                    <a:pt x="7909" y="3778"/>
                  </a:lnTo>
                  <a:lnTo>
                    <a:pt x="7920" y="3778"/>
                  </a:lnTo>
                  <a:close/>
                  <a:moveTo>
                    <a:pt x="4519" y="3436"/>
                  </a:moveTo>
                  <a:lnTo>
                    <a:pt x="4508" y="3402"/>
                  </a:lnTo>
                  <a:lnTo>
                    <a:pt x="4474" y="3390"/>
                  </a:lnTo>
                  <a:lnTo>
                    <a:pt x="4348" y="3287"/>
                  </a:lnTo>
                  <a:lnTo>
                    <a:pt x="4280" y="3265"/>
                  </a:lnTo>
                  <a:lnTo>
                    <a:pt x="4200" y="3265"/>
                  </a:lnTo>
                  <a:lnTo>
                    <a:pt x="4188" y="3333"/>
                  </a:lnTo>
                  <a:lnTo>
                    <a:pt x="4188" y="3379"/>
                  </a:lnTo>
                  <a:lnTo>
                    <a:pt x="4280" y="3379"/>
                  </a:lnTo>
                  <a:lnTo>
                    <a:pt x="4337" y="3402"/>
                  </a:lnTo>
                  <a:lnTo>
                    <a:pt x="4337" y="3493"/>
                  </a:lnTo>
                  <a:lnTo>
                    <a:pt x="4360" y="3516"/>
                  </a:lnTo>
                  <a:lnTo>
                    <a:pt x="4360" y="3584"/>
                  </a:lnTo>
                  <a:lnTo>
                    <a:pt x="4531" y="3721"/>
                  </a:lnTo>
                  <a:lnTo>
                    <a:pt x="4634" y="3778"/>
                  </a:lnTo>
                  <a:lnTo>
                    <a:pt x="4736" y="3790"/>
                  </a:lnTo>
                  <a:lnTo>
                    <a:pt x="4793" y="3812"/>
                  </a:lnTo>
                  <a:lnTo>
                    <a:pt x="4862" y="3801"/>
                  </a:lnTo>
                  <a:lnTo>
                    <a:pt x="4930" y="3835"/>
                  </a:lnTo>
                  <a:lnTo>
                    <a:pt x="4987" y="3812"/>
                  </a:lnTo>
                  <a:lnTo>
                    <a:pt x="4930" y="3778"/>
                  </a:lnTo>
                  <a:lnTo>
                    <a:pt x="4930" y="3721"/>
                  </a:lnTo>
                  <a:lnTo>
                    <a:pt x="4862" y="3538"/>
                  </a:lnTo>
                  <a:lnTo>
                    <a:pt x="4816" y="3493"/>
                  </a:lnTo>
                  <a:lnTo>
                    <a:pt x="4748" y="3504"/>
                  </a:lnTo>
                  <a:lnTo>
                    <a:pt x="4679" y="3481"/>
                  </a:lnTo>
                  <a:lnTo>
                    <a:pt x="4622" y="3481"/>
                  </a:lnTo>
                  <a:close/>
                  <a:moveTo>
                    <a:pt x="4462" y="2740"/>
                  </a:moveTo>
                  <a:lnTo>
                    <a:pt x="4371" y="2500"/>
                  </a:lnTo>
                  <a:lnTo>
                    <a:pt x="4348" y="2489"/>
                  </a:lnTo>
                  <a:lnTo>
                    <a:pt x="4360" y="2580"/>
                  </a:lnTo>
                  <a:lnTo>
                    <a:pt x="4371" y="2637"/>
                  </a:lnTo>
                  <a:lnTo>
                    <a:pt x="4360" y="2705"/>
                  </a:lnTo>
                  <a:lnTo>
                    <a:pt x="4348" y="2785"/>
                  </a:lnTo>
                  <a:lnTo>
                    <a:pt x="4371" y="2819"/>
                  </a:lnTo>
                  <a:lnTo>
                    <a:pt x="4405" y="2785"/>
                  </a:lnTo>
                  <a:lnTo>
                    <a:pt x="4462" y="2865"/>
                  </a:lnTo>
                  <a:lnTo>
                    <a:pt x="4462" y="2831"/>
                  </a:lnTo>
                  <a:close/>
                  <a:moveTo>
                    <a:pt x="3059" y="2420"/>
                  </a:moveTo>
                  <a:lnTo>
                    <a:pt x="3024" y="2409"/>
                  </a:lnTo>
                  <a:lnTo>
                    <a:pt x="2956" y="2443"/>
                  </a:lnTo>
                  <a:lnTo>
                    <a:pt x="2945" y="2489"/>
                  </a:lnTo>
                  <a:lnTo>
                    <a:pt x="2933" y="2591"/>
                  </a:lnTo>
                  <a:lnTo>
                    <a:pt x="2933" y="2648"/>
                  </a:lnTo>
                  <a:lnTo>
                    <a:pt x="2979" y="2751"/>
                  </a:lnTo>
                  <a:lnTo>
                    <a:pt x="3024" y="2819"/>
                  </a:lnTo>
                  <a:lnTo>
                    <a:pt x="3059" y="2865"/>
                  </a:lnTo>
                  <a:lnTo>
                    <a:pt x="3093" y="2888"/>
                  </a:lnTo>
                  <a:lnTo>
                    <a:pt x="3218" y="2899"/>
                  </a:lnTo>
                  <a:lnTo>
                    <a:pt x="3458" y="2922"/>
                  </a:lnTo>
                  <a:lnTo>
                    <a:pt x="3595" y="2979"/>
                  </a:lnTo>
                  <a:lnTo>
                    <a:pt x="3721" y="3002"/>
                  </a:lnTo>
                  <a:lnTo>
                    <a:pt x="3778" y="2991"/>
                  </a:lnTo>
                  <a:lnTo>
                    <a:pt x="3846" y="2956"/>
                  </a:lnTo>
                  <a:lnTo>
                    <a:pt x="3858" y="2945"/>
                  </a:lnTo>
                  <a:lnTo>
                    <a:pt x="3846" y="2865"/>
                  </a:lnTo>
                  <a:lnTo>
                    <a:pt x="3823" y="2819"/>
                  </a:lnTo>
                  <a:lnTo>
                    <a:pt x="3766" y="2785"/>
                  </a:lnTo>
                  <a:lnTo>
                    <a:pt x="3732" y="2705"/>
                  </a:lnTo>
                  <a:lnTo>
                    <a:pt x="3664" y="2648"/>
                  </a:lnTo>
                  <a:lnTo>
                    <a:pt x="3538" y="2546"/>
                  </a:lnTo>
                  <a:lnTo>
                    <a:pt x="3310" y="2546"/>
                  </a:lnTo>
                  <a:lnTo>
                    <a:pt x="3218" y="2557"/>
                  </a:lnTo>
                  <a:close/>
                  <a:moveTo>
                    <a:pt x="3435" y="2169"/>
                  </a:moveTo>
                  <a:lnTo>
                    <a:pt x="3355" y="2192"/>
                  </a:lnTo>
                  <a:lnTo>
                    <a:pt x="3355" y="2237"/>
                  </a:lnTo>
                  <a:lnTo>
                    <a:pt x="3424" y="2249"/>
                  </a:lnTo>
                  <a:lnTo>
                    <a:pt x="3481" y="2283"/>
                  </a:lnTo>
                  <a:lnTo>
                    <a:pt x="3492" y="2317"/>
                  </a:lnTo>
                  <a:lnTo>
                    <a:pt x="3492" y="2317"/>
                  </a:lnTo>
                  <a:lnTo>
                    <a:pt x="3515" y="2306"/>
                  </a:lnTo>
                  <a:lnTo>
                    <a:pt x="3572" y="2340"/>
                  </a:lnTo>
                  <a:lnTo>
                    <a:pt x="3606" y="2295"/>
                  </a:lnTo>
                  <a:lnTo>
                    <a:pt x="3549" y="2226"/>
                  </a:lnTo>
                  <a:lnTo>
                    <a:pt x="3492" y="2180"/>
                  </a:lnTo>
                  <a:lnTo>
                    <a:pt x="3481" y="2180"/>
                  </a:lnTo>
                  <a:close/>
                  <a:moveTo>
                    <a:pt x="2636" y="2272"/>
                  </a:moveTo>
                  <a:lnTo>
                    <a:pt x="2671" y="2249"/>
                  </a:lnTo>
                  <a:lnTo>
                    <a:pt x="2671" y="2192"/>
                  </a:lnTo>
                  <a:lnTo>
                    <a:pt x="2636" y="2192"/>
                  </a:lnTo>
                  <a:lnTo>
                    <a:pt x="2625" y="2158"/>
                  </a:lnTo>
                  <a:lnTo>
                    <a:pt x="2591" y="2158"/>
                  </a:lnTo>
                  <a:lnTo>
                    <a:pt x="2545" y="2192"/>
                  </a:lnTo>
                  <a:lnTo>
                    <a:pt x="2522" y="2237"/>
                  </a:lnTo>
                  <a:lnTo>
                    <a:pt x="2534" y="2260"/>
                  </a:lnTo>
                  <a:lnTo>
                    <a:pt x="2591" y="2260"/>
                  </a:lnTo>
                  <a:lnTo>
                    <a:pt x="2625" y="2272"/>
                  </a:lnTo>
                  <a:close/>
                  <a:moveTo>
                    <a:pt x="1438" y="1952"/>
                  </a:moveTo>
                  <a:lnTo>
                    <a:pt x="1427" y="1918"/>
                  </a:lnTo>
                  <a:lnTo>
                    <a:pt x="1381" y="1895"/>
                  </a:lnTo>
                  <a:lnTo>
                    <a:pt x="1347" y="1895"/>
                  </a:lnTo>
                  <a:lnTo>
                    <a:pt x="1278" y="1907"/>
                  </a:lnTo>
                  <a:lnTo>
                    <a:pt x="1290" y="1918"/>
                  </a:lnTo>
                  <a:lnTo>
                    <a:pt x="1381" y="1964"/>
                  </a:lnTo>
                  <a:lnTo>
                    <a:pt x="1415" y="1975"/>
                  </a:lnTo>
                  <a:close/>
                  <a:moveTo>
                    <a:pt x="1872" y="2009"/>
                  </a:moveTo>
                  <a:lnTo>
                    <a:pt x="1917" y="1975"/>
                  </a:lnTo>
                  <a:lnTo>
                    <a:pt x="1906" y="1952"/>
                  </a:lnTo>
                  <a:lnTo>
                    <a:pt x="1895" y="1872"/>
                  </a:lnTo>
                  <a:lnTo>
                    <a:pt x="1838" y="1975"/>
                  </a:lnTo>
                  <a:lnTo>
                    <a:pt x="1849" y="2009"/>
                  </a:lnTo>
                  <a:close/>
                  <a:moveTo>
                    <a:pt x="1803" y="1884"/>
                  </a:moveTo>
                  <a:lnTo>
                    <a:pt x="1803" y="1849"/>
                  </a:lnTo>
                  <a:lnTo>
                    <a:pt x="1803" y="1815"/>
                  </a:lnTo>
                  <a:lnTo>
                    <a:pt x="1780" y="1804"/>
                  </a:lnTo>
                  <a:lnTo>
                    <a:pt x="1838" y="1758"/>
                  </a:lnTo>
                  <a:lnTo>
                    <a:pt x="1815" y="1747"/>
                  </a:lnTo>
                  <a:lnTo>
                    <a:pt x="1735" y="1724"/>
                  </a:lnTo>
                  <a:lnTo>
                    <a:pt x="1712" y="1747"/>
                  </a:lnTo>
                  <a:lnTo>
                    <a:pt x="1678" y="1758"/>
                  </a:lnTo>
                  <a:lnTo>
                    <a:pt x="1666" y="1781"/>
                  </a:lnTo>
                  <a:lnTo>
                    <a:pt x="1655" y="1792"/>
                  </a:lnTo>
                  <a:lnTo>
                    <a:pt x="1632" y="1861"/>
                  </a:lnTo>
                  <a:lnTo>
                    <a:pt x="1666" y="1918"/>
                  </a:lnTo>
                  <a:lnTo>
                    <a:pt x="1723" y="1952"/>
                  </a:lnTo>
                  <a:close/>
                  <a:moveTo>
                    <a:pt x="1233" y="1907"/>
                  </a:moveTo>
                  <a:lnTo>
                    <a:pt x="1187" y="1849"/>
                  </a:lnTo>
                  <a:lnTo>
                    <a:pt x="1210" y="1781"/>
                  </a:lnTo>
                  <a:lnTo>
                    <a:pt x="1233" y="1770"/>
                  </a:lnTo>
                  <a:lnTo>
                    <a:pt x="1267" y="1690"/>
                  </a:lnTo>
                  <a:lnTo>
                    <a:pt x="1244" y="1633"/>
                  </a:lnTo>
                  <a:lnTo>
                    <a:pt x="1221" y="1655"/>
                  </a:lnTo>
                  <a:lnTo>
                    <a:pt x="1119" y="1735"/>
                  </a:lnTo>
                  <a:lnTo>
                    <a:pt x="1107" y="1781"/>
                  </a:lnTo>
                  <a:lnTo>
                    <a:pt x="1187" y="1895"/>
                  </a:lnTo>
                  <a:lnTo>
                    <a:pt x="1233" y="1918"/>
                  </a:lnTo>
                  <a:close/>
                  <a:moveTo>
                    <a:pt x="3093" y="1724"/>
                  </a:moveTo>
                  <a:lnTo>
                    <a:pt x="3059" y="1667"/>
                  </a:lnTo>
                  <a:lnTo>
                    <a:pt x="3059" y="1633"/>
                  </a:lnTo>
                  <a:lnTo>
                    <a:pt x="3013" y="1610"/>
                  </a:lnTo>
                  <a:lnTo>
                    <a:pt x="2990" y="1621"/>
                  </a:lnTo>
                  <a:lnTo>
                    <a:pt x="2979" y="1667"/>
                  </a:lnTo>
                  <a:lnTo>
                    <a:pt x="2990" y="1690"/>
                  </a:lnTo>
                  <a:lnTo>
                    <a:pt x="3047" y="1735"/>
                  </a:lnTo>
                  <a:close/>
                  <a:moveTo>
                    <a:pt x="3949" y="1553"/>
                  </a:moveTo>
                  <a:lnTo>
                    <a:pt x="3915" y="1553"/>
                  </a:lnTo>
                  <a:lnTo>
                    <a:pt x="3903" y="1564"/>
                  </a:lnTo>
                  <a:lnTo>
                    <a:pt x="3869" y="1564"/>
                  </a:lnTo>
                  <a:lnTo>
                    <a:pt x="3835" y="1564"/>
                  </a:lnTo>
                  <a:lnTo>
                    <a:pt x="3812" y="1598"/>
                  </a:lnTo>
                  <a:lnTo>
                    <a:pt x="3903" y="1747"/>
                  </a:lnTo>
                  <a:lnTo>
                    <a:pt x="3858" y="1827"/>
                  </a:lnTo>
                  <a:lnTo>
                    <a:pt x="3915" y="2135"/>
                  </a:lnTo>
                  <a:lnTo>
                    <a:pt x="3972" y="2306"/>
                  </a:lnTo>
                  <a:lnTo>
                    <a:pt x="4086" y="2420"/>
                  </a:lnTo>
                  <a:lnTo>
                    <a:pt x="4086" y="2454"/>
                  </a:lnTo>
                  <a:lnTo>
                    <a:pt x="4200" y="2523"/>
                  </a:lnTo>
                  <a:lnTo>
                    <a:pt x="4291" y="2705"/>
                  </a:lnTo>
                  <a:lnTo>
                    <a:pt x="4314" y="2717"/>
                  </a:lnTo>
                  <a:lnTo>
                    <a:pt x="4325" y="2694"/>
                  </a:lnTo>
                  <a:lnTo>
                    <a:pt x="4325" y="2603"/>
                  </a:lnTo>
                  <a:lnTo>
                    <a:pt x="4257" y="2454"/>
                  </a:lnTo>
                  <a:lnTo>
                    <a:pt x="4268" y="2340"/>
                  </a:lnTo>
                  <a:lnTo>
                    <a:pt x="4246" y="2295"/>
                  </a:lnTo>
                  <a:lnTo>
                    <a:pt x="4246" y="2249"/>
                  </a:lnTo>
                  <a:lnTo>
                    <a:pt x="4211" y="2135"/>
                  </a:lnTo>
                  <a:lnTo>
                    <a:pt x="4131" y="2032"/>
                  </a:lnTo>
                  <a:lnTo>
                    <a:pt x="4086" y="2021"/>
                  </a:lnTo>
                  <a:lnTo>
                    <a:pt x="4063" y="1975"/>
                  </a:lnTo>
                  <a:lnTo>
                    <a:pt x="4086" y="1895"/>
                  </a:lnTo>
                  <a:lnTo>
                    <a:pt x="4120" y="1861"/>
                  </a:lnTo>
                  <a:lnTo>
                    <a:pt x="4131" y="1827"/>
                  </a:lnTo>
                  <a:close/>
                  <a:moveTo>
                    <a:pt x="1575" y="1484"/>
                  </a:moveTo>
                  <a:lnTo>
                    <a:pt x="1495" y="1450"/>
                  </a:lnTo>
                  <a:lnTo>
                    <a:pt x="1461" y="1404"/>
                  </a:lnTo>
                  <a:lnTo>
                    <a:pt x="1461" y="1267"/>
                  </a:lnTo>
                  <a:lnTo>
                    <a:pt x="1381" y="1222"/>
                  </a:lnTo>
                  <a:lnTo>
                    <a:pt x="1335" y="1256"/>
                  </a:lnTo>
                  <a:lnTo>
                    <a:pt x="1256" y="1347"/>
                  </a:lnTo>
                  <a:lnTo>
                    <a:pt x="1221" y="1404"/>
                  </a:lnTo>
                  <a:lnTo>
                    <a:pt x="1153" y="1450"/>
                  </a:lnTo>
                  <a:lnTo>
                    <a:pt x="1141" y="1496"/>
                  </a:lnTo>
                  <a:lnTo>
                    <a:pt x="1141" y="1553"/>
                  </a:lnTo>
                  <a:lnTo>
                    <a:pt x="1198" y="1564"/>
                  </a:lnTo>
                  <a:lnTo>
                    <a:pt x="1233" y="1507"/>
                  </a:lnTo>
                  <a:lnTo>
                    <a:pt x="1370" y="1496"/>
                  </a:lnTo>
                  <a:lnTo>
                    <a:pt x="1404" y="1507"/>
                  </a:lnTo>
                  <a:lnTo>
                    <a:pt x="1404" y="1564"/>
                  </a:lnTo>
                  <a:lnTo>
                    <a:pt x="1427" y="1667"/>
                  </a:lnTo>
                  <a:lnTo>
                    <a:pt x="1461" y="1713"/>
                  </a:lnTo>
                  <a:lnTo>
                    <a:pt x="1541" y="1735"/>
                  </a:lnTo>
                  <a:lnTo>
                    <a:pt x="1598" y="1827"/>
                  </a:lnTo>
                  <a:lnTo>
                    <a:pt x="1609" y="1781"/>
                  </a:lnTo>
                  <a:lnTo>
                    <a:pt x="1632" y="1781"/>
                  </a:lnTo>
                  <a:lnTo>
                    <a:pt x="1666" y="1724"/>
                  </a:lnTo>
                  <a:lnTo>
                    <a:pt x="1621" y="1553"/>
                  </a:lnTo>
                  <a:close/>
                  <a:moveTo>
                    <a:pt x="651" y="1427"/>
                  </a:moveTo>
                  <a:lnTo>
                    <a:pt x="662" y="1347"/>
                  </a:lnTo>
                  <a:lnTo>
                    <a:pt x="651" y="1222"/>
                  </a:lnTo>
                  <a:lnTo>
                    <a:pt x="616" y="1233"/>
                  </a:lnTo>
                  <a:lnTo>
                    <a:pt x="616" y="1267"/>
                  </a:lnTo>
                  <a:lnTo>
                    <a:pt x="605" y="1324"/>
                  </a:lnTo>
                  <a:lnTo>
                    <a:pt x="639" y="1439"/>
                  </a:lnTo>
                  <a:close/>
                  <a:moveTo>
                    <a:pt x="1107" y="1370"/>
                  </a:moveTo>
                  <a:lnTo>
                    <a:pt x="1141" y="1336"/>
                  </a:lnTo>
                  <a:lnTo>
                    <a:pt x="1141" y="1279"/>
                  </a:lnTo>
                  <a:lnTo>
                    <a:pt x="1141" y="1210"/>
                  </a:lnTo>
                  <a:lnTo>
                    <a:pt x="1107" y="1153"/>
                  </a:lnTo>
                  <a:lnTo>
                    <a:pt x="1073" y="1119"/>
                  </a:lnTo>
                  <a:lnTo>
                    <a:pt x="1004" y="1142"/>
                  </a:lnTo>
                  <a:lnTo>
                    <a:pt x="947" y="1210"/>
                  </a:lnTo>
                  <a:lnTo>
                    <a:pt x="947" y="1279"/>
                  </a:lnTo>
                  <a:lnTo>
                    <a:pt x="1004" y="1370"/>
                  </a:lnTo>
                  <a:lnTo>
                    <a:pt x="1096" y="1370"/>
                  </a:lnTo>
                  <a:close/>
                  <a:moveTo>
                    <a:pt x="742" y="1199"/>
                  </a:moveTo>
                  <a:lnTo>
                    <a:pt x="765" y="1153"/>
                  </a:lnTo>
                  <a:lnTo>
                    <a:pt x="833" y="1051"/>
                  </a:lnTo>
                  <a:lnTo>
                    <a:pt x="856" y="1005"/>
                  </a:lnTo>
                  <a:lnTo>
                    <a:pt x="776" y="982"/>
                  </a:lnTo>
                  <a:lnTo>
                    <a:pt x="719" y="914"/>
                  </a:lnTo>
                  <a:lnTo>
                    <a:pt x="662" y="879"/>
                  </a:lnTo>
                  <a:lnTo>
                    <a:pt x="616" y="936"/>
                  </a:lnTo>
                  <a:lnTo>
                    <a:pt x="616" y="994"/>
                  </a:lnTo>
                  <a:lnTo>
                    <a:pt x="696" y="1073"/>
                  </a:lnTo>
                  <a:lnTo>
                    <a:pt x="674" y="1130"/>
                  </a:lnTo>
                  <a:lnTo>
                    <a:pt x="708" y="1153"/>
                  </a:lnTo>
                  <a:lnTo>
                    <a:pt x="719" y="1210"/>
                  </a:lnTo>
                  <a:close/>
                  <a:moveTo>
                    <a:pt x="3230" y="1747"/>
                  </a:moveTo>
                  <a:lnTo>
                    <a:pt x="3218" y="1678"/>
                  </a:lnTo>
                  <a:lnTo>
                    <a:pt x="3173" y="1621"/>
                  </a:lnTo>
                  <a:lnTo>
                    <a:pt x="3230" y="1553"/>
                  </a:lnTo>
                  <a:lnTo>
                    <a:pt x="2922" y="1279"/>
                  </a:lnTo>
                  <a:lnTo>
                    <a:pt x="2876" y="1256"/>
                  </a:lnTo>
                  <a:lnTo>
                    <a:pt x="2819" y="1233"/>
                  </a:lnTo>
                  <a:lnTo>
                    <a:pt x="2751" y="1176"/>
                  </a:lnTo>
                  <a:lnTo>
                    <a:pt x="2682" y="1165"/>
                  </a:lnTo>
                  <a:lnTo>
                    <a:pt x="2602" y="1108"/>
                  </a:lnTo>
                  <a:lnTo>
                    <a:pt x="2579" y="1062"/>
                  </a:lnTo>
                  <a:lnTo>
                    <a:pt x="2488" y="1005"/>
                  </a:lnTo>
                  <a:lnTo>
                    <a:pt x="2408" y="891"/>
                  </a:lnTo>
                  <a:lnTo>
                    <a:pt x="2191" y="857"/>
                  </a:lnTo>
                  <a:lnTo>
                    <a:pt x="2203" y="879"/>
                  </a:lnTo>
                  <a:lnTo>
                    <a:pt x="2260" y="936"/>
                  </a:lnTo>
                  <a:lnTo>
                    <a:pt x="2283" y="1039"/>
                  </a:lnTo>
                  <a:lnTo>
                    <a:pt x="2351" y="1096"/>
                  </a:lnTo>
                  <a:lnTo>
                    <a:pt x="2420" y="1176"/>
                  </a:lnTo>
                  <a:lnTo>
                    <a:pt x="2454" y="1199"/>
                  </a:lnTo>
                  <a:lnTo>
                    <a:pt x="2477" y="1222"/>
                  </a:lnTo>
                  <a:lnTo>
                    <a:pt x="2534" y="1290"/>
                  </a:lnTo>
                  <a:lnTo>
                    <a:pt x="2648" y="1347"/>
                  </a:lnTo>
                  <a:lnTo>
                    <a:pt x="2762" y="1439"/>
                  </a:lnTo>
                  <a:lnTo>
                    <a:pt x="2808" y="1450"/>
                  </a:lnTo>
                  <a:lnTo>
                    <a:pt x="2853" y="1496"/>
                  </a:lnTo>
                  <a:lnTo>
                    <a:pt x="3059" y="1598"/>
                  </a:lnTo>
                  <a:lnTo>
                    <a:pt x="3139" y="1690"/>
                  </a:lnTo>
                  <a:lnTo>
                    <a:pt x="3230" y="1770"/>
                  </a:lnTo>
                  <a:close/>
                  <a:moveTo>
                    <a:pt x="126" y="434"/>
                  </a:moveTo>
                  <a:lnTo>
                    <a:pt x="149" y="400"/>
                  </a:lnTo>
                  <a:lnTo>
                    <a:pt x="57" y="320"/>
                  </a:lnTo>
                  <a:lnTo>
                    <a:pt x="23" y="366"/>
                  </a:lnTo>
                  <a:lnTo>
                    <a:pt x="0" y="434"/>
                  </a:lnTo>
                  <a:lnTo>
                    <a:pt x="57" y="469"/>
                  </a:lnTo>
                  <a:close/>
                  <a:moveTo>
                    <a:pt x="1427" y="651"/>
                  </a:moveTo>
                  <a:lnTo>
                    <a:pt x="1404" y="640"/>
                  </a:lnTo>
                  <a:lnTo>
                    <a:pt x="1370" y="640"/>
                  </a:lnTo>
                  <a:lnTo>
                    <a:pt x="1313" y="606"/>
                  </a:lnTo>
                  <a:lnTo>
                    <a:pt x="1210" y="491"/>
                  </a:lnTo>
                  <a:lnTo>
                    <a:pt x="1176" y="457"/>
                  </a:lnTo>
                  <a:lnTo>
                    <a:pt x="1153" y="309"/>
                  </a:lnTo>
                  <a:lnTo>
                    <a:pt x="1096" y="252"/>
                  </a:lnTo>
                  <a:lnTo>
                    <a:pt x="890" y="138"/>
                  </a:lnTo>
                  <a:lnTo>
                    <a:pt x="776" y="23"/>
                  </a:lnTo>
                  <a:lnTo>
                    <a:pt x="674" y="1"/>
                  </a:lnTo>
                  <a:lnTo>
                    <a:pt x="651" y="23"/>
                  </a:lnTo>
                  <a:lnTo>
                    <a:pt x="651" y="92"/>
                  </a:lnTo>
                  <a:lnTo>
                    <a:pt x="674" y="138"/>
                  </a:lnTo>
                  <a:lnTo>
                    <a:pt x="822" y="263"/>
                  </a:lnTo>
                  <a:lnTo>
                    <a:pt x="982" y="514"/>
                  </a:lnTo>
                  <a:lnTo>
                    <a:pt x="1119" y="651"/>
                  </a:lnTo>
                  <a:lnTo>
                    <a:pt x="1233" y="663"/>
                  </a:lnTo>
                  <a:lnTo>
                    <a:pt x="1290" y="663"/>
                  </a:lnTo>
                  <a:lnTo>
                    <a:pt x="1290" y="685"/>
                  </a:lnTo>
                  <a:lnTo>
                    <a:pt x="1301" y="708"/>
                  </a:lnTo>
                  <a:lnTo>
                    <a:pt x="1381" y="742"/>
                  </a:lnTo>
                  <a:lnTo>
                    <a:pt x="1450" y="68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1" name="Google Shape;1571;p39"/>
            <p:cNvSpPr/>
            <p:nvPr/>
          </p:nvSpPr>
          <p:spPr>
            <a:xfrm>
              <a:off x="3851225" y="3073600"/>
              <a:ext cx="19700" cy="37675"/>
            </a:xfrm>
            <a:custGeom>
              <a:avLst/>
              <a:gdLst/>
              <a:ahLst/>
              <a:cxnLst/>
              <a:rect l="l" t="t" r="r" b="b"/>
              <a:pathLst>
                <a:path w="788" h="1507" extrusionOk="0">
                  <a:moveTo>
                    <a:pt x="137" y="1438"/>
                  </a:moveTo>
                  <a:lnTo>
                    <a:pt x="217" y="1324"/>
                  </a:lnTo>
                  <a:lnTo>
                    <a:pt x="217" y="1244"/>
                  </a:lnTo>
                  <a:lnTo>
                    <a:pt x="171" y="1176"/>
                  </a:lnTo>
                  <a:lnTo>
                    <a:pt x="114" y="1176"/>
                  </a:lnTo>
                  <a:lnTo>
                    <a:pt x="46" y="1233"/>
                  </a:lnTo>
                  <a:lnTo>
                    <a:pt x="0" y="1290"/>
                  </a:lnTo>
                  <a:lnTo>
                    <a:pt x="0" y="1335"/>
                  </a:lnTo>
                  <a:lnTo>
                    <a:pt x="11" y="1438"/>
                  </a:lnTo>
                  <a:lnTo>
                    <a:pt x="23" y="1472"/>
                  </a:lnTo>
                  <a:lnTo>
                    <a:pt x="69" y="1507"/>
                  </a:lnTo>
                  <a:close/>
                  <a:moveTo>
                    <a:pt x="753" y="114"/>
                  </a:moveTo>
                  <a:lnTo>
                    <a:pt x="788" y="57"/>
                  </a:lnTo>
                  <a:lnTo>
                    <a:pt x="788" y="34"/>
                  </a:lnTo>
                  <a:lnTo>
                    <a:pt x="765" y="23"/>
                  </a:lnTo>
                  <a:lnTo>
                    <a:pt x="753" y="0"/>
                  </a:lnTo>
                  <a:lnTo>
                    <a:pt x="730" y="23"/>
                  </a:lnTo>
                  <a:lnTo>
                    <a:pt x="685" y="92"/>
                  </a:lnTo>
                  <a:lnTo>
                    <a:pt x="696" y="114"/>
                  </a:lnTo>
                  <a:lnTo>
                    <a:pt x="730" y="14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2" name="Google Shape;1572;p39"/>
            <p:cNvSpPr/>
            <p:nvPr/>
          </p:nvSpPr>
          <p:spPr>
            <a:xfrm>
              <a:off x="2474625" y="2702125"/>
              <a:ext cx="2025" cy="1175"/>
            </a:xfrm>
            <a:custGeom>
              <a:avLst/>
              <a:gdLst/>
              <a:ahLst/>
              <a:cxnLst/>
              <a:rect l="l" t="t" r="r" b="b"/>
              <a:pathLst>
                <a:path w="81" h="47" extrusionOk="0">
                  <a:moveTo>
                    <a:pt x="0" y="1"/>
                  </a:moveTo>
                  <a:lnTo>
                    <a:pt x="0" y="1"/>
                  </a:lnTo>
                  <a:lnTo>
                    <a:pt x="23" y="35"/>
                  </a:lnTo>
                  <a:lnTo>
                    <a:pt x="69" y="46"/>
                  </a:lnTo>
                  <a:lnTo>
                    <a:pt x="80" y="35"/>
                  </a:lnTo>
                  <a:lnTo>
                    <a:pt x="80" y="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3" name="Google Shape;1573;p39"/>
            <p:cNvSpPr/>
            <p:nvPr/>
          </p:nvSpPr>
          <p:spPr>
            <a:xfrm>
              <a:off x="4830100" y="3215675"/>
              <a:ext cx="3150" cy="5150"/>
            </a:xfrm>
            <a:custGeom>
              <a:avLst/>
              <a:gdLst/>
              <a:ahLst/>
              <a:cxnLst/>
              <a:rect l="l" t="t" r="r" b="b"/>
              <a:pathLst>
                <a:path w="126" h="206" extrusionOk="0">
                  <a:moveTo>
                    <a:pt x="126" y="115"/>
                  </a:moveTo>
                  <a:lnTo>
                    <a:pt x="57" y="0"/>
                  </a:lnTo>
                  <a:lnTo>
                    <a:pt x="0" y="46"/>
                  </a:lnTo>
                  <a:lnTo>
                    <a:pt x="35" y="80"/>
                  </a:lnTo>
                  <a:lnTo>
                    <a:pt x="69" y="115"/>
                  </a:lnTo>
                  <a:lnTo>
                    <a:pt x="80" y="172"/>
                  </a:lnTo>
                  <a:lnTo>
                    <a:pt x="126" y="20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4" name="Google Shape;1574;p39"/>
            <p:cNvSpPr/>
            <p:nvPr/>
          </p:nvSpPr>
          <p:spPr>
            <a:xfrm>
              <a:off x="2301725" y="2613975"/>
              <a:ext cx="13725" cy="4875"/>
            </a:xfrm>
            <a:custGeom>
              <a:avLst/>
              <a:gdLst/>
              <a:ahLst/>
              <a:cxnLst/>
              <a:rect l="l" t="t" r="r" b="b"/>
              <a:pathLst>
                <a:path w="549" h="195" extrusionOk="0">
                  <a:moveTo>
                    <a:pt x="12" y="92"/>
                  </a:moveTo>
                  <a:lnTo>
                    <a:pt x="0" y="149"/>
                  </a:lnTo>
                  <a:lnTo>
                    <a:pt x="0" y="171"/>
                  </a:lnTo>
                  <a:lnTo>
                    <a:pt x="23" y="194"/>
                  </a:lnTo>
                  <a:lnTo>
                    <a:pt x="115" y="171"/>
                  </a:lnTo>
                  <a:lnTo>
                    <a:pt x="126" y="160"/>
                  </a:lnTo>
                  <a:lnTo>
                    <a:pt x="149" y="149"/>
                  </a:lnTo>
                  <a:lnTo>
                    <a:pt x="149" y="126"/>
                  </a:lnTo>
                  <a:lnTo>
                    <a:pt x="92" y="149"/>
                  </a:lnTo>
                  <a:close/>
                  <a:moveTo>
                    <a:pt x="525" y="171"/>
                  </a:moveTo>
                  <a:lnTo>
                    <a:pt x="548" y="149"/>
                  </a:lnTo>
                  <a:lnTo>
                    <a:pt x="525" y="114"/>
                  </a:lnTo>
                  <a:lnTo>
                    <a:pt x="423" y="92"/>
                  </a:lnTo>
                  <a:lnTo>
                    <a:pt x="400" y="103"/>
                  </a:lnTo>
                  <a:lnTo>
                    <a:pt x="400" y="149"/>
                  </a:lnTo>
                  <a:lnTo>
                    <a:pt x="480" y="149"/>
                  </a:lnTo>
                  <a:lnTo>
                    <a:pt x="525" y="194"/>
                  </a:lnTo>
                  <a:close/>
                  <a:moveTo>
                    <a:pt x="366" y="103"/>
                  </a:moveTo>
                  <a:lnTo>
                    <a:pt x="354" y="92"/>
                  </a:lnTo>
                  <a:lnTo>
                    <a:pt x="343" y="0"/>
                  </a:lnTo>
                  <a:lnTo>
                    <a:pt x="263" y="0"/>
                  </a:lnTo>
                  <a:lnTo>
                    <a:pt x="263" y="34"/>
                  </a:lnTo>
                  <a:lnTo>
                    <a:pt x="286" y="57"/>
                  </a:lnTo>
                  <a:lnTo>
                    <a:pt x="297" y="57"/>
                  </a:lnTo>
                  <a:lnTo>
                    <a:pt x="309" y="92"/>
                  </a:lnTo>
                  <a:lnTo>
                    <a:pt x="354" y="11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5" name="Google Shape;1575;p39"/>
            <p:cNvSpPr/>
            <p:nvPr/>
          </p:nvSpPr>
          <p:spPr>
            <a:xfrm>
              <a:off x="275475" y="3533500"/>
              <a:ext cx="13725" cy="65375"/>
            </a:xfrm>
            <a:custGeom>
              <a:avLst/>
              <a:gdLst/>
              <a:ahLst/>
              <a:cxnLst/>
              <a:rect l="l" t="t" r="r" b="b"/>
              <a:pathLst>
                <a:path w="549" h="2615" extrusionOk="0">
                  <a:moveTo>
                    <a:pt x="400" y="2477"/>
                  </a:moveTo>
                  <a:lnTo>
                    <a:pt x="400" y="2477"/>
                  </a:lnTo>
                  <a:lnTo>
                    <a:pt x="378" y="2523"/>
                  </a:lnTo>
                  <a:lnTo>
                    <a:pt x="378" y="2557"/>
                  </a:lnTo>
                  <a:lnTo>
                    <a:pt x="435" y="2614"/>
                  </a:lnTo>
                  <a:close/>
                  <a:moveTo>
                    <a:pt x="172" y="2352"/>
                  </a:moveTo>
                  <a:lnTo>
                    <a:pt x="149" y="2352"/>
                  </a:lnTo>
                  <a:lnTo>
                    <a:pt x="172" y="2340"/>
                  </a:lnTo>
                  <a:lnTo>
                    <a:pt x="115" y="2306"/>
                  </a:lnTo>
                  <a:lnTo>
                    <a:pt x="58" y="2306"/>
                  </a:lnTo>
                  <a:lnTo>
                    <a:pt x="35" y="2294"/>
                  </a:lnTo>
                  <a:lnTo>
                    <a:pt x="35" y="2272"/>
                  </a:lnTo>
                  <a:lnTo>
                    <a:pt x="1" y="2306"/>
                  </a:lnTo>
                  <a:lnTo>
                    <a:pt x="35" y="2352"/>
                  </a:lnTo>
                  <a:lnTo>
                    <a:pt x="161" y="2409"/>
                  </a:lnTo>
                  <a:lnTo>
                    <a:pt x="206" y="2431"/>
                  </a:lnTo>
                  <a:lnTo>
                    <a:pt x="229" y="2352"/>
                  </a:lnTo>
                  <a:lnTo>
                    <a:pt x="229" y="2317"/>
                  </a:lnTo>
                  <a:lnTo>
                    <a:pt x="195" y="2340"/>
                  </a:lnTo>
                  <a:lnTo>
                    <a:pt x="195" y="2352"/>
                  </a:lnTo>
                  <a:close/>
                  <a:moveTo>
                    <a:pt x="537" y="69"/>
                  </a:moveTo>
                  <a:lnTo>
                    <a:pt x="549" y="46"/>
                  </a:lnTo>
                  <a:lnTo>
                    <a:pt x="549" y="12"/>
                  </a:lnTo>
                  <a:lnTo>
                    <a:pt x="503" y="1"/>
                  </a:lnTo>
                  <a:lnTo>
                    <a:pt x="492" y="1"/>
                  </a:lnTo>
                  <a:lnTo>
                    <a:pt x="446" y="69"/>
                  </a:lnTo>
                  <a:lnTo>
                    <a:pt x="457" y="81"/>
                  </a:lnTo>
                  <a:lnTo>
                    <a:pt x="503" y="115"/>
                  </a:lnTo>
                  <a:lnTo>
                    <a:pt x="515" y="1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6" name="Google Shape;1576;p39"/>
            <p:cNvSpPr/>
            <p:nvPr/>
          </p:nvSpPr>
          <p:spPr>
            <a:xfrm>
              <a:off x="2486325" y="2855050"/>
              <a:ext cx="28825" cy="28550"/>
            </a:xfrm>
            <a:custGeom>
              <a:avLst/>
              <a:gdLst/>
              <a:ahLst/>
              <a:cxnLst/>
              <a:rect l="l" t="t" r="r" b="b"/>
              <a:pathLst>
                <a:path w="1153" h="1142" extrusionOk="0">
                  <a:moveTo>
                    <a:pt x="719" y="1085"/>
                  </a:moveTo>
                  <a:lnTo>
                    <a:pt x="730" y="1062"/>
                  </a:lnTo>
                  <a:lnTo>
                    <a:pt x="730" y="971"/>
                  </a:lnTo>
                  <a:lnTo>
                    <a:pt x="753" y="913"/>
                  </a:lnTo>
                  <a:lnTo>
                    <a:pt x="730" y="856"/>
                  </a:lnTo>
                  <a:lnTo>
                    <a:pt x="719" y="777"/>
                  </a:lnTo>
                  <a:lnTo>
                    <a:pt x="730" y="708"/>
                  </a:lnTo>
                  <a:lnTo>
                    <a:pt x="730" y="605"/>
                  </a:lnTo>
                  <a:lnTo>
                    <a:pt x="753" y="560"/>
                  </a:lnTo>
                  <a:lnTo>
                    <a:pt x="833" y="446"/>
                  </a:lnTo>
                  <a:lnTo>
                    <a:pt x="696" y="446"/>
                  </a:lnTo>
                  <a:lnTo>
                    <a:pt x="616" y="480"/>
                  </a:lnTo>
                  <a:lnTo>
                    <a:pt x="457" y="491"/>
                  </a:lnTo>
                  <a:lnTo>
                    <a:pt x="388" y="514"/>
                  </a:lnTo>
                  <a:lnTo>
                    <a:pt x="285" y="537"/>
                  </a:lnTo>
                  <a:lnTo>
                    <a:pt x="228" y="560"/>
                  </a:lnTo>
                  <a:lnTo>
                    <a:pt x="240" y="571"/>
                  </a:lnTo>
                  <a:lnTo>
                    <a:pt x="320" y="605"/>
                  </a:lnTo>
                  <a:lnTo>
                    <a:pt x="342" y="628"/>
                  </a:lnTo>
                  <a:lnTo>
                    <a:pt x="354" y="662"/>
                  </a:lnTo>
                  <a:lnTo>
                    <a:pt x="377" y="719"/>
                  </a:lnTo>
                  <a:lnTo>
                    <a:pt x="331" y="959"/>
                  </a:lnTo>
                  <a:lnTo>
                    <a:pt x="320" y="971"/>
                  </a:lnTo>
                  <a:lnTo>
                    <a:pt x="228" y="993"/>
                  </a:lnTo>
                  <a:lnTo>
                    <a:pt x="206" y="1028"/>
                  </a:lnTo>
                  <a:lnTo>
                    <a:pt x="0" y="1142"/>
                  </a:lnTo>
                  <a:lnTo>
                    <a:pt x="114" y="1130"/>
                  </a:lnTo>
                  <a:lnTo>
                    <a:pt x="240" y="1142"/>
                  </a:lnTo>
                  <a:lnTo>
                    <a:pt x="582" y="1130"/>
                  </a:lnTo>
                  <a:close/>
                  <a:moveTo>
                    <a:pt x="970" y="137"/>
                  </a:moveTo>
                  <a:lnTo>
                    <a:pt x="1141" y="58"/>
                  </a:lnTo>
                  <a:lnTo>
                    <a:pt x="1153" y="1"/>
                  </a:lnTo>
                  <a:lnTo>
                    <a:pt x="1130" y="1"/>
                  </a:lnTo>
                  <a:lnTo>
                    <a:pt x="1016" y="46"/>
                  </a:lnTo>
                  <a:lnTo>
                    <a:pt x="925" y="115"/>
                  </a:lnTo>
                  <a:lnTo>
                    <a:pt x="925" y="14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7" name="Google Shape;1577;p39"/>
            <p:cNvSpPr/>
            <p:nvPr/>
          </p:nvSpPr>
          <p:spPr>
            <a:xfrm>
              <a:off x="2500575" y="2809125"/>
              <a:ext cx="5450" cy="15125"/>
            </a:xfrm>
            <a:custGeom>
              <a:avLst/>
              <a:gdLst/>
              <a:ahLst/>
              <a:cxnLst/>
              <a:rect l="l" t="t" r="r" b="b"/>
              <a:pathLst>
                <a:path w="218" h="605" extrusionOk="0">
                  <a:moveTo>
                    <a:pt x="12" y="605"/>
                  </a:moveTo>
                  <a:lnTo>
                    <a:pt x="12" y="605"/>
                  </a:lnTo>
                  <a:lnTo>
                    <a:pt x="12" y="582"/>
                  </a:lnTo>
                  <a:lnTo>
                    <a:pt x="35" y="582"/>
                  </a:lnTo>
                  <a:lnTo>
                    <a:pt x="35" y="571"/>
                  </a:lnTo>
                  <a:lnTo>
                    <a:pt x="35" y="571"/>
                  </a:lnTo>
                  <a:lnTo>
                    <a:pt x="35" y="559"/>
                  </a:lnTo>
                  <a:lnTo>
                    <a:pt x="12" y="559"/>
                  </a:lnTo>
                  <a:lnTo>
                    <a:pt x="12" y="571"/>
                  </a:lnTo>
                  <a:lnTo>
                    <a:pt x="12" y="571"/>
                  </a:lnTo>
                  <a:lnTo>
                    <a:pt x="12" y="582"/>
                  </a:lnTo>
                  <a:lnTo>
                    <a:pt x="1" y="582"/>
                  </a:lnTo>
                  <a:lnTo>
                    <a:pt x="1" y="605"/>
                  </a:lnTo>
                  <a:lnTo>
                    <a:pt x="1" y="605"/>
                  </a:lnTo>
                  <a:lnTo>
                    <a:pt x="1" y="605"/>
                  </a:lnTo>
                  <a:close/>
                  <a:moveTo>
                    <a:pt x="115" y="331"/>
                  </a:moveTo>
                  <a:lnTo>
                    <a:pt x="126" y="297"/>
                  </a:lnTo>
                  <a:lnTo>
                    <a:pt x="149" y="285"/>
                  </a:lnTo>
                  <a:lnTo>
                    <a:pt x="149" y="285"/>
                  </a:lnTo>
                  <a:lnTo>
                    <a:pt x="149" y="285"/>
                  </a:lnTo>
                  <a:lnTo>
                    <a:pt x="126" y="274"/>
                  </a:lnTo>
                  <a:lnTo>
                    <a:pt x="126" y="274"/>
                  </a:lnTo>
                  <a:lnTo>
                    <a:pt x="126" y="285"/>
                  </a:lnTo>
                  <a:lnTo>
                    <a:pt x="103" y="297"/>
                  </a:lnTo>
                  <a:lnTo>
                    <a:pt x="103" y="297"/>
                  </a:lnTo>
                  <a:lnTo>
                    <a:pt x="103" y="320"/>
                  </a:lnTo>
                  <a:lnTo>
                    <a:pt x="103" y="320"/>
                  </a:lnTo>
                  <a:lnTo>
                    <a:pt x="103" y="331"/>
                  </a:lnTo>
                  <a:lnTo>
                    <a:pt x="92" y="331"/>
                  </a:lnTo>
                  <a:lnTo>
                    <a:pt x="69" y="331"/>
                  </a:lnTo>
                  <a:lnTo>
                    <a:pt x="69" y="331"/>
                  </a:lnTo>
                  <a:lnTo>
                    <a:pt x="92" y="331"/>
                  </a:lnTo>
                  <a:lnTo>
                    <a:pt x="92" y="331"/>
                  </a:lnTo>
                  <a:lnTo>
                    <a:pt x="103" y="343"/>
                  </a:lnTo>
                  <a:lnTo>
                    <a:pt x="103" y="343"/>
                  </a:lnTo>
                  <a:lnTo>
                    <a:pt x="103" y="343"/>
                  </a:lnTo>
                  <a:lnTo>
                    <a:pt x="103" y="343"/>
                  </a:lnTo>
                  <a:close/>
                  <a:moveTo>
                    <a:pt x="160" y="171"/>
                  </a:moveTo>
                  <a:lnTo>
                    <a:pt x="195" y="148"/>
                  </a:lnTo>
                  <a:lnTo>
                    <a:pt x="218" y="57"/>
                  </a:lnTo>
                  <a:lnTo>
                    <a:pt x="195" y="0"/>
                  </a:lnTo>
                  <a:lnTo>
                    <a:pt x="172" y="0"/>
                  </a:lnTo>
                  <a:lnTo>
                    <a:pt x="126" y="12"/>
                  </a:lnTo>
                  <a:lnTo>
                    <a:pt x="103" y="57"/>
                  </a:lnTo>
                  <a:lnTo>
                    <a:pt x="81" y="126"/>
                  </a:lnTo>
                  <a:lnTo>
                    <a:pt x="138" y="18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8" name="Google Shape;1578;p39"/>
            <p:cNvSpPr/>
            <p:nvPr/>
          </p:nvSpPr>
          <p:spPr>
            <a:xfrm>
              <a:off x="2444375" y="2686725"/>
              <a:ext cx="8875" cy="8000"/>
            </a:xfrm>
            <a:custGeom>
              <a:avLst/>
              <a:gdLst/>
              <a:ahLst/>
              <a:cxnLst/>
              <a:rect l="l" t="t" r="r" b="b"/>
              <a:pathLst>
                <a:path w="355" h="320" extrusionOk="0">
                  <a:moveTo>
                    <a:pt x="80" y="320"/>
                  </a:moveTo>
                  <a:lnTo>
                    <a:pt x="126" y="286"/>
                  </a:lnTo>
                  <a:lnTo>
                    <a:pt x="92" y="274"/>
                  </a:lnTo>
                  <a:lnTo>
                    <a:pt x="35" y="274"/>
                  </a:lnTo>
                  <a:lnTo>
                    <a:pt x="1" y="308"/>
                  </a:lnTo>
                  <a:lnTo>
                    <a:pt x="12" y="320"/>
                  </a:lnTo>
                  <a:close/>
                  <a:moveTo>
                    <a:pt x="240" y="263"/>
                  </a:moveTo>
                  <a:lnTo>
                    <a:pt x="297" y="206"/>
                  </a:lnTo>
                  <a:lnTo>
                    <a:pt x="229" y="217"/>
                  </a:lnTo>
                  <a:lnTo>
                    <a:pt x="195" y="251"/>
                  </a:lnTo>
                  <a:lnTo>
                    <a:pt x="206" y="263"/>
                  </a:lnTo>
                  <a:lnTo>
                    <a:pt x="229" y="263"/>
                  </a:lnTo>
                  <a:close/>
                  <a:moveTo>
                    <a:pt x="354" y="0"/>
                  </a:moveTo>
                  <a:lnTo>
                    <a:pt x="320" y="0"/>
                  </a:lnTo>
                  <a:lnTo>
                    <a:pt x="252" y="0"/>
                  </a:lnTo>
                  <a:lnTo>
                    <a:pt x="252" y="0"/>
                  </a:lnTo>
                  <a:lnTo>
                    <a:pt x="263" y="23"/>
                  </a:lnTo>
                  <a:lnTo>
                    <a:pt x="309" y="23"/>
                  </a:lnTo>
                  <a:lnTo>
                    <a:pt x="354" y="35"/>
                  </a:lnTo>
                  <a:lnTo>
                    <a:pt x="354" y="3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9" name="Google Shape;1579;p39"/>
            <p:cNvSpPr/>
            <p:nvPr/>
          </p:nvSpPr>
          <p:spPr>
            <a:xfrm>
              <a:off x="2437825" y="2695000"/>
              <a:ext cx="7425" cy="15425"/>
            </a:xfrm>
            <a:custGeom>
              <a:avLst/>
              <a:gdLst/>
              <a:ahLst/>
              <a:cxnLst/>
              <a:rect l="l" t="t" r="r" b="b"/>
              <a:pathLst>
                <a:path w="297" h="617" extrusionOk="0">
                  <a:moveTo>
                    <a:pt x="160" y="525"/>
                  </a:moveTo>
                  <a:lnTo>
                    <a:pt x="57" y="559"/>
                  </a:lnTo>
                  <a:lnTo>
                    <a:pt x="46" y="617"/>
                  </a:lnTo>
                  <a:lnTo>
                    <a:pt x="194" y="617"/>
                  </a:lnTo>
                  <a:lnTo>
                    <a:pt x="297" y="571"/>
                  </a:lnTo>
                  <a:lnTo>
                    <a:pt x="217" y="571"/>
                  </a:lnTo>
                  <a:close/>
                  <a:moveTo>
                    <a:pt x="285" y="35"/>
                  </a:moveTo>
                  <a:lnTo>
                    <a:pt x="217" y="12"/>
                  </a:lnTo>
                  <a:lnTo>
                    <a:pt x="183" y="46"/>
                  </a:lnTo>
                  <a:lnTo>
                    <a:pt x="183" y="46"/>
                  </a:lnTo>
                  <a:lnTo>
                    <a:pt x="228" y="57"/>
                  </a:lnTo>
                  <a:close/>
                  <a:moveTo>
                    <a:pt x="126" y="46"/>
                  </a:moveTo>
                  <a:lnTo>
                    <a:pt x="103" y="12"/>
                  </a:lnTo>
                  <a:lnTo>
                    <a:pt x="57" y="0"/>
                  </a:lnTo>
                  <a:lnTo>
                    <a:pt x="0" y="12"/>
                  </a:lnTo>
                  <a:lnTo>
                    <a:pt x="69" y="5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0" name="Google Shape;1580;p39"/>
            <p:cNvSpPr/>
            <p:nvPr/>
          </p:nvSpPr>
          <p:spPr>
            <a:xfrm>
              <a:off x="4331675" y="2302700"/>
              <a:ext cx="40825" cy="24850"/>
            </a:xfrm>
            <a:custGeom>
              <a:avLst/>
              <a:gdLst/>
              <a:ahLst/>
              <a:cxnLst/>
              <a:rect l="l" t="t" r="r" b="b"/>
              <a:pathLst>
                <a:path w="1633" h="994" extrusionOk="0">
                  <a:moveTo>
                    <a:pt x="297" y="457"/>
                  </a:moveTo>
                  <a:lnTo>
                    <a:pt x="251" y="446"/>
                  </a:lnTo>
                  <a:lnTo>
                    <a:pt x="183" y="468"/>
                  </a:lnTo>
                  <a:lnTo>
                    <a:pt x="126" y="525"/>
                  </a:lnTo>
                  <a:lnTo>
                    <a:pt x="69" y="571"/>
                  </a:lnTo>
                  <a:lnTo>
                    <a:pt x="0" y="525"/>
                  </a:lnTo>
                  <a:lnTo>
                    <a:pt x="23" y="651"/>
                  </a:lnTo>
                  <a:lnTo>
                    <a:pt x="103" y="811"/>
                  </a:lnTo>
                  <a:lnTo>
                    <a:pt x="137" y="856"/>
                  </a:lnTo>
                  <a:lnTo>
                    <a:pt x="183" y="879"/>
                  </a:lnTo>
                  <a:lnTo>
                    <a:pt x="331" y="925"/>
                  </a:lnTo>
                  <a:lnTo>
                    <a:pt x="377" y="925"/>
                  </a:lnTo>
                  <a:lnTo>
                    <a:pt x="468" y="925"/>
                  </a:lnTo>
                  <a:lnTo>
                    <a:pt x="491" y="936"/>
                  </a:lnTo>
                  <a:lnTo>
                    <a:pt x="525" y="993"/>
                  </a:lnTo>
                  <a:lnTo>
                    <a:pt x="582" y="993"/>
                  </a:lnTo>
                  <a:lnTo>
                    <a:pt x="582" y="982"/>
                  </a:lnTo>
                  <a:lnTo>
                    <a:pt x="582" y="936"/>
                  </a:lnTo>
                  <a:lnTo>
                    <a:pt x="605" y="914"/>
                  </a:lnTo>
                  <a:lnTo>
                    <a:pt x="651" y="879"/>
                  </a:lnTo>
                  <a:lnTo>
                    <a:pt x="696" y="879"/>
                  </a:lnTo>
                  <a:lnTo>
                    <a:pt x="776" y="868"/>
                  </a:lnTo>
                  <a:lnTo>
                    <a:pt x="868" y="845"/>
                  </a:lnTo>
                  <a:lnTo>
                    <a:pt x="936" y="788"/>
                  </a:lnTo>
                  <a:lnTo>
                    <a:pt x="1062" y="640"/>
                  </a:lnTo>
                  <a:lnTo>
                    <a:pt x="1107" y="640"/>
                  </a:lnTo>
                  <a:lnTo>
                    <a:pt x="1153" y="640"/>
                  </a:lnTo>
                  <a:lnTo>
                    <a:pt x="1233" y="640"/>
                  </a:lnTo>
                  <a:lnTo>
                    <a:pt x="1324" y="628"/>
                  </a:lnTo>
                  <a:lnTo>
                    <a:pt x="1290" y="571"/>
                  </a:lnTo>
                  <a:lnTo>
                    <a:pt x="1278" y="560"/>
                  </a:lnTo>
                  <a:lnTo>
                    <a:pt x="1221" y="480"/>
                  </a:lnTo>
                  <a:lnTo>
                    <a:pt x="1187" y="423"/>
                  </a:lnTo>
                  <a:lnTo>
                    <a:pt x="1210" y="343"/>
                  </a:lnTo>
                  <a:lnTo>
                    <a:pt x="1564" y="69"/>
                  </a:lnTo>
                  <a:lnTo>
                    <a:pt x="1632" y="1"/>
                  </a:lnTo>
                  <a:lnTo>
                    <a:pt x="1518" y="23"/>
                  </a:lnTo>
                  <a:lnTo>
                    <a:pt x="1438" y="80"/>
                  </a:lnTo>
                  <a:lnTo>
                    <a:pt x="1381" y="115"/>
                  </a:lnTo>
                  <a:lnTo>
                    <a:pt x="1278" y="172"/>
                  </a:lnTo>
                  <a:lnTo>
                    <a:pt x="947" y="286"/>
                  </a:lnTo>
                  <a:lnTo>
                    <a:pt x="833" y="297"/>
                  </a:lnTo>
                  <a:lnTo>
                    <a:pt x="719" y="297"/>
                  </a:lnTo>
                  <a:lnTo>
                    <a:pt x="582" y="286"/>
                  </a:lnTo>
                  <a:lnTo>
                    <a:pt x="445" y="252"/>
                  </a:lnTo>
                  <a:lnTo>
                    <a:pt x="445" y="354"/>
                  </a:lnTo>
                  <a:lnTo>
                    <a:pt x="422" y="446"/>
                  </a:lnTo>
                  <a:lnTo>
                    <a:pt x="331" y="46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1" name="Google Shape;1581;p39"/>
            <p:cNvSpPr/>
            <p:nvPr/>
          </p:nvSpPr>
          <p:spPr>
            <a:xfrm>
              <a:off x="4806425" y="3585425"/>
              <a:ext cx="12000" cy="11450"/>
            </a:xfrm>
            <a:custGeom>
              <a:avLst/>
              <a:gdLst/>
              <a:ahLst/>
              <a:cxnLst/>
              <a:rect l="l" t="t" r="r" b="b"/>
              <a:pathLst>
                <a:path w="480" h="458" extrusionOk="0">
                  <a:moveTo>
                    <a:pt x="434" y="434"/>
                  </a:moveTo>
                  <a:lnTo>
                    <a:pt x="468" y="377"/>
                  </a:lnTo>
                  <a:lnTo>
                    <a:pt x="479" y="263"/>
                  </a:lnTo>
                  <a:lnTo>
                    <a:pt x="422" y="149"/>
                  </a:lnTo>
                  <a:lnTo>
                    <a:pt x="365" y="46"/>
                  </a:lnTo>
                  <a:lnTo>
                    <a:pt x="308" y="23"/>
                  </a:lnTo>
                  <a:lnTo>
                    <a:pt x="194" y="1"/>
                  </a:lnTo>
                  <a:lnTo>
                    <a:pt x="91" y="46"/>
                  </a:lnTo>
                  <a:lnTo>
                    <a:pt x="34" y="138"/>
                  </a:lnTo>
                  <a:lnTo>
                    <a:pt x="0" y="172"/>
                  </a:lnTo>
                  <a:lnTo>
                    <a:pt x="57" y="332"/>
                  </a:lnTo>
                  <a:lnTo>
                    <a:pt x="91" y="377"/>
                  </a:lnTo>
                  <a:lnTo>
                    <a:pt x="251" y="457"/>
                  </a:lnTo>
                  <a:lnTo>
                    <a:pt x="320" y="45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2" name="Google Shape;1582;p39"/>
            <p:cNvSpPr/>
            <p:nvPr/>
          </p:nvSpPr>
          <p:spPr>
            <a:xfrm>
              <a:off x="4617550" y="3399400"/>
              <a:ext cx="3725" cy="7450"/>
            </a:xfrm>
            <a:custGeom>
              <a:avLst/>
              <a:gdLst/>
              <a:ahLst/>
              <a:cxnLst/>
              <a:rect l="l" t="t" r="r" b="b"/>
              <a:pathLst>
                <a:path w="149" h="298" extrusionOk="0">
                  <a:moveTo>
                    <a:pt x="103" y="286"/>
                  </a:moveTo>
                  <a:lnTo>
                    <a:pt x="103" y="241"/>
                  </a:lnTo>
                  <a:lnTo>
                    <a:pt x="126" y="172"/>
                  </a:lnTo>
                  <a:lnTo>
                    <a:pt x="126" y="161"/>
                  </a:lnTo>
                  <a:lnTo>
                    <a:pt x="149" y="81"/>
                  </a:lnTo>
                  <a:lnTo>
                    <a:pt x="103" y="47"/>
                  </a:lnTo>
                  <a:lnTo>
                    <a:pt x="69" y="47"/>
                  </a:lnTo>
                  <a:lnTo>
                    <a:pt x="46" y="1"/>
                  </a:lnTo>
                  <a:lnTo>
                    <a:pt x="0" y="47"/>
                  </a:lnTo>
                  <a:lnTo>
                    <a:pt x="46" y="115"/>
                  </a:lnTo>
                  <a:lnTo>
                    <a:pt x="34" y="161"/>
                  </a:lnTo>
                  <a:lnTo>
                    <a:pt x="12" y="218"/>
                  </a:lnTo>
                  <a:lnTo>
                    <a:pt x="34" y="275"/>
                  </a:lnTo>
                  <a:lnTo>
                    <a:pt x="57" y="29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3" name="Google Shape;1583;p39"/>
            <p:cNvSpPr/>
            <p:nvPr/>
          </p:nvSpPr>
          <p:spPr>
            <a:xfrm>
              <a:off x="2506275" y="2774600"/>
              <a:ext cx="7175" cy="10300"/>
            </a:xfrm>
            <a:custGeom>
              <a:avLst/>
              <a:gdLst/>
              <a:ahLst/>
              <a:cxnLst/>
              <a:rect l="l" t="t" r="r" b="b"/>
              <a:pathLst>
                <a:path w="287" h="412" extrusionOk="0">
                  <a:moveTo>
                    <a:pt x="286" y="343"/>
                  </a:moveTo>
                  <a:lnTo>
                    <a:pt x="252" y="240"/>
                  </a:lnTo>
                  <a:lnTo>
                    <a:pt x="241" y="217"/>
                  </a:lnTo>
                  <a:lnTo>
                    <a:pt x="218" y="171"/>
                  </a:lnTo>
                  <a:lnTo>
                    <a:pt x="229" y="126"/>
                  </a:lnTo>
                  <a:lnTo>
                    <a:pt x="229" y="114"/>
                  </a:lnTo>
                  <a:lnTo>
                    <a:pt x="195" y="114"/>
                  </a:lnTo>
                  <a:lnTo>
                    <a:pt x="161" y="35"/>
                  </a:lnTo>
                  <a:lnTo>
                    <a:pt x="69" y="0"/>
                  </a:lnTo>
                  <a:lnTo>
                    <a:pt x="24" y="0"/>
                  </a:lnTo>
                  <a:lnTo>
                    <a:pt x="1" y="23"/>
                  </a:lnTo>
                  <a:lnTo>
                    <a:pt x="1" y="69"/>
                  </a:lnTo>
                  <a:lnTo>
                    <a:pt x="47" y="194"/>
                  </a:lnTo>
                  <a:lnTo>
                    <a:pt x="69" y="229"/>
                  </a:lnTo>
                  <a:lnTo>
                    <a:pt x="138" y="251"/>
                  </a:lnTo>
                  <a:lnTo>
                    <a:pt x="81" y="308"/>
                  </a:lnTo>
                  <a:lnTo>
                    <a:pt x="81" y="320"/>
                  </a:lnTo>
                  <a:lnTo>
                    <a:pt x="104" y="365"/>
                  </a:lnTo>
                  <a:lnTo>
                    <a:pt x="229" y="365"/>
                  </a:lnTo>
                  <a:lnTo>
                    <a:pt x="252" y="411"/>
                  </a:lnTo>
                  <a:lnTo>
                    <a:pt x="275" y="40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4" name="Google Shape;1584;p39"/>
            <p:cNvSpPr/>
            <p:nvPr/>
          </p:nvSpPr>
          <p:spPr>
            <a:xfrm>
              <a:off x="2497450" y="2737500"/>
              <a:ext cx="12000" cy="14300"/>
            </a:xfrm>
            <a:custGeom>
              <a:avLst/>
              <a:gdLst/>
              <a:ahLst/>
              <a:cxnLst/>
              <a:rect l="l" t="t" r="r" b="b"/>
              <a:pathLst>
                <a:path w="480" h="572" extrusionOk="0">
                  <a:moveTo>
                    <a:pt x="411" y="571"/>
                  </a:moveTo>
                  <a:lnTo>
                    <a:pt x="445" y="537"/>
                  </a:lnTo>
                  <a:lnTo>
                    <a:pt x="445" y="503"/>
                  </a:lnTo>
                  <a:lnTo>
                    <a:pt x="411" y="457"/>
                  </a:lnTo>
                  <a:lnTo>
                    <a:pt x="377" y="469"/>
                  </a:lnTo>
                  <a:lnTo>
                    <a:pt x="354" y="514"/>
                  </a:lnTo>
                  <a:lnTo>
                    <a:pt x="354" y="560"/>
                  </a:lnTo>
                  <a:lnTo>
                    <a:pt x="365" y="571"/>
                  </a:lnTo>
                  <a:close/>
                  <a:moveTo>
                    <a:pt x="137" y="457"/>
                  </a:moveTo>
                  <a:lnTo>
                    <a:pt x="171" y="423"/>
                  </a:lnTo>
                  <a:lnTo>
                    <a:pt x="171" y="252"/>
                  </a:lnTo>
                  <a:lnTo>
                    <a:pt x="183" y="218"/>
                  </a:lnTo>
                  <a:lnTo>
                    <a:pt x="160" y="195"/>
                  </a:lnTo>
                  <a:lnTo>
                    <a:pt x="126" y="172"/>
                  </a:lnTo>
                  <a:lnTo>
                    <a:pt x="34" y="138"/>
                  </a:lnTo>
                  <a:lnTo>
                    <a:pt x="23" y="160"/>
                  </a:lnTo>
                  <a:lnTo>
                    <a:pt x="0" y="195"/>
                  </a:lnTo>
                  <a:lnTo>
                    <a:pt x="12" y="412"/>
                  </a:lnTo>
                  <a:lnTo>
                    <a:pt x="34" y="480"/>
                  </a:lnTo>
                  <a:lnTo>
                    <a:pt x="69" y="503"/>
                  </a:lnTo>
                  <a:close/>
                  <a:moveTo>
                    <a:pt x="365" y="252"/>
                  </a:moveTo>
                  <a:lnTo>
                    <a:pt x="480" y="229"/>
                  </a:lnTo>
                  <a:lnTo>
                    <a:pt x="354" y="138"/>
                  </a:lnTo>
                  <a:lnTo>
                    <a:pt x="320" y="81"/>
                  </a:lnTo>
                  <a:lnTo>
                    <a:pt x="320" y="46"/>
                  </a:lnTo>
                  <a:lnTo>
                    <a:pt x="274" y="1"/>
                  </a:lnTo>
                  <a:lnTo>
                    <a:pt x="240" y="24"/>
                  </a:lnTo>
                  <a:lnTo>
                    <a:pt x="228" y="69"/>
                  </a:lnTo>
                  <a:lnTo>
                    <a:pt x="240" y="138"/>
                  </a:lnTo>
                  <a:lnTo>
                    <a:pt x="194" y="195"/>
                  </a:lnTo>
                  <a:lnTo>
                    <a:pt x="217" y="252"/>
                  </a:lnTo>
                  <a:lnTo>
                    <a:pt x="274" y="27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5" name="Google Shape;1585;p39"/>
            <p:cNvSpPr/>
            <p:nvPr/>
          </p:nvSpPr>
          <p:spPr>
            <a:xfrm>
              <a:off x="2360200" y="2833075"/>
              <a:ext cx="3175" cy="6025"/>
            </a:xfrm>
            <a:custGeom>
              <a:avLst/>
              <a:gdLst/>
              <a:ahLst/>
              <a:cxnLst/>
              <a:rect l="l" t="t" r="r" b="b"/>
              <a:pathLst>
                <a:path w="127" h="241" extrusionOk="0">
                  <a:moveTo>
                    <a:pt x="126" y="138"/>
                  </a:moveTo>
                  <a:lnTo>
                    <a:pt x="126" y="58"/>
                  </a:lnTo>
                  <a:lnTo>
                    <a:pt x="1" y="1"/>
                  </a:lnTo>
                  <a:lnTo>
                    <a:pt x="1" y="46"/>
                  </a:lnTo>
                  <a:lnTo>
                    <a:pt x="12" y="69"/>
                  </a:lnTo>
                  <a:lnTo>
                    <a:pt x="58" y="81"/>
                  </a:lnTo>
                  <a:lnTo>
                    <a:pt x="69" y="115"/>
                  </a:lnTo>
                  <a:lnTo>
                    <a:pt x="58" y="195"/>
                  </a:lnTo>
                  <a:lnTo>
                    <a:pt x="81" y="24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6" name="Google Shape;1586;p39"/>
            <p:cNvSpPr/>
            <p:nvPr/>
          </p:nvSpPr>
          <p:spPr>
            <a:xfrm>
              <a:off x="3369625" y="2448500"/>
              <a:ext cx="92750" cy="36525"/>
            </a:xfrm>
            <a:custGeom>
              <a:avLst/>
              <a:gdLst/>
              <a:ahLst/>
              <a:cxnLst/>
              <a:rect l="l" t="t" r="r" b="b"/>
              <a:pathLst>
                <a:path w="3710" h="1461" extrusionOk="0">
                  <a:moveTo>
                    <a:pt x="217" y="1301"/>
                  </a:moveTo>
                  <a:lnTo>
                    <a:pt x="194" y="1278"/>
                  </a:lnTo>
                  <a:lnTo>
                    <a:pt x="92" y="1347"/>
                  </a:lnTo>
                  <a:lnTo>
                    <a:pt x="0" y="1347"/>
                  </a:lnTo>
                  <a:lnTo>
                    <a:pt x="23" y="1370"/>
                  </a:lnTo>
                  <a:lnTo>
                    <a:pt x="35" y="1404"/>
                  </a:lnTo>
                  <a:lnTo>
                    <a:pt x="137" y="1461"/>
                  </a:lnTo>
                  <a:close/>
                  <a:moveTo>
                    <a:pt x="2146" y="1004"/>
                  </a:moveTo>
                  <a:lnTo>
                    <a:pt x="2146" y="982"/>
                  </a:lnTo>
                  <a:lnTo>
                    <a:pt x="2134" y="982"/>
                  </a:lnTo>
                  <a:lnTo>
                    <a:pt x="2112" y="1004"/>
                  </a:lnTo>
                  <a:lnTo>
                    <a:pt x="1929" y="982"/>
                  </a:lnTo>
                  <a:lnTo>
                    <a:pt x="1906" y="1073"/>
                  </a:lnTo>
                  <a:lnTo>
                    <a:pt x="1826" y="1130"/>
                  </a:lnTo>
                  <a:lnTo>
                    <a:pt x="1826" y="1233"/>
                  </a:lnTo>
                  <a:lnTo>
                    <a:pt x="1906" y="1324"/>
                  </a:lnTo>
                  <a:lnTo>
                    <a:pt x="1940" y="1347"/>
                  </a:lnTo>
                  <a:lnTo>
                    <a:pt x="2020" y="1358"/>
                  </a:lnTo>
                  <a:lnTo>
                    <a:pt x="2112" y="1301"/>
                  </a:lnTo>
                  <a:lnTo>
                    <a:pt x="2146" y="1244"/>
                  </a:lnTo>
                  <a:lnTo>
                    <a:pt x="2157" y="1130"/>
                  </a:lnTo>
                  <a:lnTo>
                    <a:pt x="2146" y="1073"/>
                  </a:lnTo>
                  <a:close/>
                  <a:moveTo>
                    <a:pt x="765" y="1119"/>
                  </a:moveTo>
                  <a:lnTo>
                    <a:pt x="833" y="1061"/>
                  </a:lnTo>
                  <a:lnTo>
                    <a:pt x="833" y="1027"/>
                  </a:lnTo>
                  <a:lnTo>
                    <a:pt x="822" y="993"/>
                  </a:lnTo>
                  <a:lnTo>
                    <a:pt x="742" y="947"/>
                  </a:lnTo>
                  <a:lnTo>
                    <a:pt x="719" y="947"/>
                  </a:lnTo>
                  <a:lnTo>
                    <a:pt x="685" y="970"/>
                  </a:lnTo>
                  <a:lnTo>
                    <a:pt x="662" y="1027"/>
                  </a:lnTo>
                  <a:lnTo>
                    <a:pt x="696" y="1096"/>
                  </a:lnTo>
                  <a:lnTo>
                    <a:pt x="731" y="1119"/>
                  </a:lnTo>
                  <a:close/>
                  <a:moveTo>
                    <a:pt x="1427" y="788"/>
                  </a:moveTo>
                  <a:lnTo>
                    <a:pt x="1598" y="651"/>
                  </a:lnTo>
                  <a:lnTo>
                    <a:pt x="1598" y="605"/>
                  </a:lnTo>
                  <a:lnTo>
                    <a:pt x="1461" y="616"/>
                  </a:lnTo>
                  <a:lnTo>
                    <a:pt x="1301" y="765"/>
                  </a:lnTo>
                  <a:lnTo>
                    <a:pt x="1256" y="776"/>
                  </a:lnTo>
                  <a:lnTo>
                    <a:pt x="1119" y="788"/>
                  </a:lnTo>
                  <a:lnTo>
                    <a:pt x="1050" y="788"/>
                  </a:lnTo>
                  <a:lnTo>
                    <a:pt x="993" y="822"/>
                  </a:lnTo>
                  <a:lnTo>
                    <a:pt x="1016" y="856"/>
                  </a:lnTo>
                  <a:lnTo>
                    <a:pt x="1073" y="1004"/>
                  </a:lnTo>
                  <a:lnTo>
                    <a:pt x="1176" y="1130"/>
                  </a:lnTo>
                  <a:lnTo>
                    <a:pt x="1256" y="1107"/>
                  </a:lnTo>
                  <a:lnTo>
                    <a:pt x="1301" y="1073"/>
                  </a:lnTo>
                  <a:lnTo>
                    <a:pt x="1358" y="993"/>
                  </a:lnTo>
                  <a:close/>
                  <a:moveTo>
                    <a:pt x="3082" y="970"/>
                  </a:moveTo>
                  <a:lnTo>
                    <a:pt x="3298" y="902"/>
                  </a:lnTo>
                  <a:lnTo>
                    <a:pt x="3344" y="765"/>
                  </a:lnTo>
                  <a:lnTo>
                    <a:pt x="3390" y="605"/>
                  </a:lnTo>
                  <a:lnTo>
                    <a:pt x="3390" y="502"/>
                  </a:lnTo>
                  <a:lnTo>
                    <a:pt x="3355" y="457"/>
                  </a:lnTo>
                  <a:lnTo>
                    <a:pt x="3344" y="457"/>
                  </a:lnTo>
                  <a:lnTo>
                    <a:pt x="3287" y="457"/>
                  </a:lnTo>
                  <a:lnTo>
                    <a:pt x="3241" y="491"/>
                  </a:lnTo>
                  <a:lnTo>
                    <a:pt x="3230" y="571"/>
                  </a:lnTo>
                  <a:lnTo>
                    <a:pt x="3127" y="765"/>
                  </a:lnTo>
                  <a:lnTo>
                    <a:pt x="3059" y="936"/>
                  </a:lnTo>
                  <a:lnTo>
                    <a:pt x="2956" y="1016"/>
                  </a:lnTo>
                  <a:lnTo>
                    <a:pt x="2853" y="1050"/>
                  </a:lnTo>
                  <a:lnTo>
                    <a:pt x="2865" y="1061"/>
                  </a:lnTo>
                  <a:lnTo>
                    <a:pt x="2967" y="1073"/>
                  </a:lnTo>
                  <a:close/>
                  <a:moveTo>
                    <a:pt x="274" y="685"/>
                  </a:moveTo>
                  <a:lnTo>
                    <a:pt x="343" y="616"/>
                  </a:lnTo>
                  <a:lnTo>
                    <a:pt x="365" y="571"/>
                  </a:lnTo>
                  <a:lnTo>
                    <a:pt x="343" y="502"/>
                  </a:lnTo>
                  <a:lnTo>
                    <a:pt x="377" y="479"/>
                  </a:lnTo>
                  <a:lnTo>
                    <a:pt x="365" y="422"/>
                  </a:lnTo>
                  <a:lnTo>
                    <a:pt x="320" y="365"/>
                  </a:lnTo>
                  <a:lnTo>
                    <a:pt x="217" y="365"/>
                  </a:lnTo>
                  <a:lnTo>
                    <a:pt x="160" y="445"/>
                  </a:lnTo>
                  <a:lnTo>
                    <a:pt x="251" y="616"/>
                  </a:lnTo>
                  <a:lnTo>
                    <a:pt x="263" y="685"/>
                  </a:lnTo>
                  <a:close/>
                  <a:moveTo>
                    <a:pt x="3470" y="308"/>
                  </a:moveTo>
                  <a:lnTo>
                    <a:pt x="3595" y="263"/>
                  </a:lnTo>
                  <a:lnTo>
                    <a:pt x="3675" y="217"/>
                  </a:lnTo>
                  <a:lnTo>
                    <a:pt x="3686" y="91"/>
                  </a:lnTo>
                  <a:lnTo>
                    <a:pt x="3709" y="46"/>
                  </a:lnTo>
                  <a:lnTo>
                    <a:pt x="3686" y="0"/>
                  </a:lnTo>
                  <a:lnTo>
                    <a:pt x="3652" y="34"/>
                  </a:lnTo>
                  <a:lnTo>
                    <a:pt x="3629" y="91"/>
                  </a:lnTo>
                  <a:lnTo>
                    <a:pt x="3538" y="114"/>
                  </a:lnTo>
                  <a:lnTo>
                    <a:pt x="3424" y="171"/>
                  </a:lnTo>
                  <a:lnTo>
                    <a:pt x="3401" y="217"/>
                  </a:lnTo>
                  <a:lnTo>
                    <a:pt x="3367" y="343"/>
                  </a:lnTo>
                  <a:lnTo>
                    <a:pt x="3424" y="35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grpSp>
      <p:sp>
        <p:nvSpPr>
          <p:cNvPr id="1587" name="Google Shape;1587;p39"/>
          <p:cNvSpPr txBox="1">
            <a:spLocks noGrp="1"/>
          </p:cNvSpPr>
          <p:nvPr>
            <p:ph type="body" idx="3"/>
          </p:nvPr>
        </p:nvSpPr>
        <p:spPr>
          <a:xfrm>
            <a:off x="8197939" y="1664208"/>
            <a:ext cx="3129000" cy="2207573"/>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AutoNum type="arabicPeriod"/>
            </a:pPr>
            <a:r>
              <a:rPr lang="en-US" sz="2400" dirty="0"/>
              <a:t>India (60)</a:t>
            </a:r>
          </a:p>
          <a:p>
            <a:pPr marL="342900" lvl="0" indent="-342900" algn="l" rtl="0">
              <a:spcBef>
                <a:spcPts val="0"/>
              </a:spcBef>
              <a:spcAft>
                <a:spcPts val="0"/>
              </a:spcAft>
              <a:buAutoNum type="arabicPeriod"/>
            </a:pPr>
            <a:r>
              <a:rPr lang="en-US" sz="2400" dirty="0"/>
              <a:t>China (53)</a:t>
            </a:r>
          </a:p>
          <a:p>
            <a:pPr marL="342900" lvl="0" indent="-342900" algn="l" rtl="0">
              <a:spcBef>
                <a:spcPts val="0"/>
              </a:spcBef>
              <a:spcAft>
                <a:spcPts val="0"/>
              </a:spcAft>
              <a:buAutoNum type="arabicPeriod"/>
            </a:pPr>
            <a:r>
              <a:rPr lang="en-US" sz="2400" dirty="0"/>
              <a:t>United States (36)</a:t>
            </a:r>
          </a:p>
          <a:p>
            <a:pPr marL="342900" lvl="0" indent="-342900" algn="l" rtl="0">
              <a:spcBef>
                <a:spcPts val="0"/>
              </a:spcBef>
              <a:spcAft>
                <a:spcPts val="0"/>
              </a:spcAft>
              <a:buAutoNum type="arabicPeriod"/>
            </a:pPr>
            <a:r>
              <a:rPr lang="en-US" sz="2400" dirty="0"/>
              <a:t>Japan (31)</a:t>
            </a:r>
          </a:p>
          <a:p>
            <a:pPr marL="342900" lvl="0" indent="-342900" algn="l" rtl="0">
              <a:spcBef>
                <a:spcPts val="0"/>
              </a:spcBef>
              <a:spcAft>
                <a:spcPts val="0"/>
              </a:spcAft>
              <a:buAutoNum type="arabicPeriod"/>
            </a:pPr>
            <a:r>
              <a:rPr lang="en-US" sz="2400" dirty="0"/>
              <a:t>Mexico (30)</a:t>
            </a:r>
            <a:endParaRPr sz="2400" dirty="0"/>
          </a:p>
        </p:txBody>
      </p:sp>
      <p:pic>
        <p:nvPicPr>
          <p:cNvPr id="3" name="Graphic 2" descr="Badge 1 outline">
            <a:extLst>
              <a:ext uri="{FF2B5EF4-FFF2-40B4-BE49-F238E27FC236}">
                <a16:creationId xmlns:a16="http://schemas.microsoft.com/office/drawing/2014/main" id="{C033B6C9-694A-00AB-2A9A-100C61E91A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86212" y="3160610"/>
            <a:ext cx="569774" cy="569774"/>
          </a:xfrm>
          <a:prstGeom prst="rect">
            <a:avLst/>
          </a:prstGeom>
        </p:spPr>
      </p:pic>
      <p:pic>
        <p:nvPicPr>
          <p:cNvPr id="5" name="Graphic 4" descr="Badge outline">
            <a:extLst>
              <a:ext uri="{FF2B5EF4-FFF2-40B4-BE49-F238E27FC236}">
                <a16:creationId xmlns:a16="http://schemas.microsoft.com/office/drawing/2014/main" id="{680AF27A-2A2A-52FD-5523-129D4C0FD3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59349" y="2854721"/>
            <a:ext cx="549248" cy="549248"/>
          </a:xfrm>
          <a:prstGeom prst="rect">
            <a:avLst/>
          </a:prstGeom>
        </p:spPr>
      </p:pic>
      <p:pic>
        <p:nvPicPr>
          <p:cNvPr id="7" name="Graphic 6" descr="Badge 3 outline">
            <a:extLst>
              <a:ext uri="{FF2B5EF4-FFF2-40B4-BE49-F238E27FC236}">
                <a16:creationId xmlns:a16="http://schemas.microsoft.com/office/drawing/2014/main" id="{E12A9A31-7369-F050-8501-15D28DD2BB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78619" y="2640368"/>
            <a:ext cx="587165" cy="587165"/>
          </a:xfrm>
          <a:prstGeom prst="rect">
            <a:avLst/>
          </a:prstGeom>
        </p:spPr>
      </p:pic>
      <p:pic>
        <p:nvPicPr>
          <p:cNvPr id="9" name="Graphic 8" descr="Badge 4 outline">
            <a:extLst>
              <a:ext uri="{FF2B5EF4-FFF2-40B4-BE49-F238E27FC236}">
                <a16:creationId xmlns:a16="http://schemas.microsoft.com/office/drawing/2014/main" id="{874B5BCF-9587-1BEB-6A75-149FFE20BA2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79996" y="2659099"/>
            <a:ext cx="591765" cy="591765"/>
          </a:xfrm>
          <a:prstGeom prst="rect">
            <a:avLst/>
          </a:prstGeom>
        </p:spPr>
      </p:pic>
      <p:pic>
        <p:nvPicPr>
          <p:cNvPr id="11" name="Graphic 10" descr="Badge 5 outline">
            <a:extLst>
              <a:ext uri="{FF2B5EF4-FFF2-40B4-BE49-F238E27FC236}">
                <a16:creationId xmlns:a16="http://schemas.microsoft.com/office/drawing/2014/main" id="{64084B10-6C0B-CB2E-8E69-C4927D7E0DD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86665" y="3159472"/>
            <a:ext cx="598960" cy="598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29"/>
          <p:cNvSpPr txBox="1">
            <a:spLocks noGrp="1"/>
          </p:cNvSpPr>
          <p:nvPr>
            <p:ph type="title"/>
          </p:nvPr>
        </p:nvSpPr>
        <p:spPr>
          <a:xfrm>
            <a:off x="429200" y="706995"/>
            <a:ext cx="11318700" cy="664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2800" dirty="0"/>
              <a:t>Top 10 Countries with Highest Customer Lifetime Value</a:t>
            </a:r>
            <a:endParaRPr sz="2800" dirty="0"/>
          </a:p>
        </p:txBody>
      </p:sp>
      <p:pic>
        <p:nvPicPr>
          <p:cNvPr id="5" name="Picture 4">
            <a:extLst>
              <a:ext uri="{FF2B5EF4-FFF2-40B4-BE49-F238E27FC236}">
                <a16:creationId xmlns:a16="http://schemas.microsoft.com/office/drawing/2014/main" id="{17BD6ECC-91D2-0236-59D2-A94868C3DC96}"/>
              </a:ext>
            </a:extLst>
          </p:cNvPr>
          <p:cNvPicPr>
            <a:picLocks noChangeAspect="1"/>
          </p:cNvPicPr>
          <p:nvPr/>
        </p:nvPicPr>
        <p:blipFill>
          <a:blip r:embed="rId3"/>
          <a:stretch>
            <a:fillRect/>
          </a:stretch>
        </p:blipFill>
        <p:spPr>
          <a:xfrm>
            <a:off x="5270701" y="1737240"/>
            <a:ext cx="6477199" cy="3886320"/>
          </a:xfrm>
          <a:prstGeom prst="rect">
            <a:avLst/>
          </a:prstGeom>
        </p:spPr>
      </p:pic>
      <p:sp>
        <p:nvSpPr>
          <p:cNvPr id="8" name="TextBox 7">
            <a:extLst>
              <a:ext uri="{FF2B5EF4-FFF2-40B4-BE49-F238E27FC236}">
                <a16:creationId xmlns:a16="http://schemas.microsoft.com/office/drawing/2014/main" id="{2AC6F38C-E9E2-8A4B-B61B-78E0D404AD79}"/>
              </a:ext>
            </a:extLst>
          </p:cNvPr>
          <p:cNvSpPr txBox="1"/>
          <p:nvPr/>
        </p:nvSpPr>
        <p:spPr>
          <a:xfrm>
            <a:off x="713232" y="2905780"/>
            <a:ext cx="2880360" cy="1169551"/>
          </a:xfrm>
          <a:prstGeom prst="rect">
            <a:avLst/>
          </a:prstGeom>
          <a:noFill/>
        </p:spPr>
        <p:txBody>
          <a:bodyPr wrap="square" rtlCol="0">
            <a:spAutoFit/>
          </a:bodyPr>
          <a:lstStyle/>
          <a:p>
            <a:r>
              <a:rPr lang="en-US" dirty="0">
                <a:solidFill>
                  <a:schemeClr val="tx1"/>
                </a:solidFill>
              </a:rPr>
              <a:t>Of the Top 10, the Top 5 are India, China, United States, Japan, and Mexico. These countries also have the highest customer counts.</a:t>
            </a:r>
          </a:p>
        </p:txBody>
      </p:sp>
    </p:spTree>
    <p:extLst>
      <p:ext uri="{BB962C8B-B14F-4D97-AF65-F5344CB8AC3E}">
        <p14:creationId xmlns:p14="http://schemas.microsoft.com/office/powerpoint/2010/main" val="366840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28"/>
          <p:cNvSpPr txBox="1">
            <a:spLocks noGrp="1"/>
          </p:cNvSpPr>
          <p:nvPr>
            <p:ph type="title"/>
          </p:nvPr>
        </p:nvSpPr>
        <p:spPr>
          <a:xfrm>
            <a:off x="6013500" y="131796"/>
            <a:ext cx="6178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Summary</a:t>
            </a:r>
            <a:endParaRPr dirty="0"/>
          </a:p>
        </p:txBody>
      </p:sp>
      <p:sp>
        <p:nvSpPr>
          <p:cNvPr id="1145" name="Google Shape;1145;p28"/>
          <p:cNvSpPr txBox="1">
            <a:spLocks noGrp="1"/>
          </p:cNvSpPr>
          <p:nvPr>
            <p:ph type="body" idx="2"/>
          </p:nvPr>
        </p:nvSpPr>
        <p:spPr>
          <a:xfrm>
            <a:off x="5182241" y="1055386"/>
            <a:ext cx="6178500" cy="5317981"/>
          </a:xfrm>
          <a:prstGeom prst="rect">
            <a:avLst/>
          </a:prstGeom>
        </p:spPr>
        <p:txBody>
          <a:bodyPr spcFirstLastPara="1" wrap="square" lIns="121900" tIns="121900" rIns="121900" bIns="121900" anchor="t" anchorCtr="0">
            <a:noAutofit/>
          </a:bodyPr>
          <a:lstStyle/>
          <a:p>
            <a:pPr marL="342900" indent="-342900"/>
            <a:r>
              <a:rPr lang="en-US" dirty="0"/>
              <a:t>The top 3 movies that bring in the most revenue: The Telegraph Voyage, Zorro Ark, and Wife Turn.</a:t>
            </a:r>
          </a:p>
          <a:p>
            <a:pPr marL="342900" indent="-342900"/>
            <a:r>
              <a:rPr lang="en-US" dirty="0"/>
              <a:t>The top 3 movies earning the least revenue: Texas Watch, Oklahoma Jumanji, Duffel Apocalypse.</a:t>
            </a:r>
          </a:p>
          <a:p>
            <a:pPr marL="342900" indent="-342900"/>
            <a:r>
              <a:rPr lang="en-US" dirty="0"/>
              <a:t>The average rental duration is 5 days.</a:t>
            </a:r>
          </a:p>
          <a:p>
            <a:pPr marL="342900" indent="-342900"/>
            <a:r>
              <a:rPr lang="en-US" dirty="0"/>
              <a:t>The top 5 countries with the highest number of customers: India, China, United States, Japan, and Mexico.</a:t>
            </a:r>
          </a:p>
          <a:p>
            <a:pPr marL="342900" indent="-342900"/>
            <a:r>
              <a:rPr lang="en-US" dirty="0"/>
              <a:t>The customers with the highest lifetime value are based in India, China, United States, Japan, Mexico.</a:t>
            </a:r>
          </a:p>
          <a:p>
            <a:pPr marL="342900" indent="-342900"/>
            <a:r>
              <a:rPr lang="en-US" dirty="0"/>
              <a:t>Top 5 film categories: Sports, Sci-Fi, Animation, Drama, Comedy.</a:t>
            </a:r>
          </a:p>
          <a:p>
            <a:pPr marL="0" indent="0">
              <a:buNone/>
            </a:pPr>
            <a:endParaRPr lang="en-US" dirty="0"/>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000000"/>
      </a:lt1>
      <a:dk2>
        <a:srgbClr val="FFFFFF"/>
      </a:dk2>
      <a:lt2>
        <a:srgbClr val="F3F3F3"/>
      </a:lt2>
      <a:accent1>
        <a:srgbClr val="FFFFFF"/>
      </a:accent1>
      <a:accent2>
        <a:srgbClr val="222325"/>
      </a:accent2>
      <a:accent3>
        <a:srgbClr val="191919"/>
      </a:accent3>
      <a:accent4>
        <a:srgbClr val="4A4A4A"/>
      </a:accent4>
      <a:accent5>
        <a:srgbClr val="949494"/>
      </a:accent5>
      <a:accent6>
        <a:srgbClr val="26262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501</Words>
  <Application>Microsoft Office PowerPoint</Application>
  <PresentationFormat>Widescreen</PresentationFormat>
  <Paragraphs>80</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Abril Fatface</vt:lpstr>
      <vt:lpstr>Aldrich</vt:lpstr>
      <vt:lpstr>Architects Daughter</vt:lpstr>
      <vt:lpstr>Calibri</vt:lpstr>
      <vt:lpstr>Questrial</vt:lpstr>
      <vt:lpstr>Rubik</vt:lpstr>
      <vt:lpstr>Arial</vt:lpstr>
      <vt:lpstr>SlidesMania</vt:lpstr>
      <vt:lpstr>Rockbuster Stealth Data Analysis</vt:lpstr>
      <vt:lpstr>Introduction</vt:lpstr>
      <vt:lpstr>Revenue by Title</vt:lpstr>
      <vt:lpstr>Revenue by Category</vt:lpstr>
      <vt:lpstr>PowerPoint Presentation</vt:lpstr>
      <vt:lpstr>Inventory Data: Rental Information</vt:lpstr>
      <vt:lpstr>Top 5 Countries with the Highest Numbers of Customers</vt:lpstr>
      <vt:lpstr>Top 10 Countries with Highest Customer Lifetime Value</vt:lpstr>
      <vt:lpstr>Summary</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dc:title>
  <dc:creator>Lisa Ward</dc:creator>
  <cp:lastModifiedBy>Lisa Ward</cp:lastModifiedBy>
  <cp:revision>1</cp:revision>
  <dcterms:modified xsi:type="dcterms:W3CDTF">2023-04-22T17:49:43Z</dcterms:modified>
</cp:coreProperties>
</file>