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6F63B-BC9D-443C-AFCE-8972A30B1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A674A3-BB4C-4A2B-A9EB-98D3CD58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F8A0F6-231F-43B9-97DE-A01300AF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0D0285-C0C1-4877-8FFA-7F59D021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CD161-328C-4BF4-8F2A-B4867A5F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4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4303-E0CC-4714-85FD-AF6F3B90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AC56C3-73ED-4F7F-90A4-8651F2BBC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39A25-A2C7-41C5-BB9C-90F3CF0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0BDCB-42C1-4B78-A6D6-32F8B8C1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DDCBD-1B72-4ED7-BC93-D0AF8D4B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05F39-5C92-4DEE-B6F3-2C80CA0B6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FE8B05-9075-447B-A0F8-6D2B92EDC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C620D5-23F7-4032-BFD3-88E5A389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142C23-DEFE-4441-BEE1-E6003F3E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43B73-1563-4930-A41D-C9E1BBB2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0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B9876-1CE4-46C1-8326-95AB6A30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2E9E4-9FF7-42DC-98F2-530A6B53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7D662-2A0E-4EE3-99C4-9F2FD759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B27D7B-502A-4C07-B234-76612B9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168CA2-2862-4DC2-96D5-593E533B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9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DFF07-E035-4E55-8C05-C2B3D35C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90863-33BA-42CC-8037-B7AE90DEF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2D879-9F71-464B-BDCB-CD4EB5CB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F4969-6299-4721-B77E-4E6EE9EB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A7AC3-BCA5-4A37-8576-6F51F93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47864-E2E1-4AAF-B317-FBB3E980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14329-ABB6-4B4A-ACC2-9E6C70216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9613AB-2C93-4212-A0CF-906823BB4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699DC5-D281-487E-A791-C358F5A3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281F71-D119-4DF8-A98A-D380E92F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FD5A2D-D1E3-4F29-9CE6-5F5477A3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4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FE4F1-2467-42E5-A1EA-B97A3ACF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04CDDC-C593-458C-8B29-1C03498D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9E4A66-4F5D-4D2B-9EC0-E4FBD6EE8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78DBB9-C202-4032-9FD8-0C8EA26D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252C40-0DA2-4871-A644-D9E6088DB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A34-BA7F-433E-BBEF-1E9C426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06293-C948-424C-B18B-0DE55C1F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B1E79D-D2EA-488E-AB9E-9EE3638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0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260CC-CB6D-4AF4-A2AD-AC4E553F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91D413-62D1-43DA-9DF4-8FA9BF75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75BFE4-8624-44F3-B02F-76F86994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581DA2F-418B-4D5A-BAE3-275C302D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ABA8C2-3A73-4C2F-867F-AF37C0792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8DA372-432B-42E3-BBCF-95D4F68F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7426B9-FF54-4499-B232-9786DD4B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9C4C1-AB9C-4B59-B746-DE0C47C6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9EC25-0632-4F89-B70F-797DFF9AF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151F8F-48BD-4FCB-B42E-7F3C0ED8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F1AB81-79FB-4792-A2EF-8CA18A1D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698D45-353F-4891-9014-B3BD2356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1527E7-E16C-49FE-B66B-19D8F8DE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0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721E-6B60-4283-8C09-8CC0EC3F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1EB7C8-EE9A-49A8-86E9-0E91D2B2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1201C4-BA29-4152-80C8-C1CFFFE3D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572F5-86AD-4098-8EC9-1C79D138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CB3A59-7FB0-496B-84B6-BC8C8A55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3B1596-A720-4F73-A6CF-178D93D4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2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8FF3EB-464C-42D1-B1A0-756E4C57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A38F5-D8AC-4AEC-8689-AA64B2403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9DCB3-0823-448B-A169-C7D49AFA2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A5623-419F-4418-80BF-58770936C5C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F60014-0B09-4DEE-8101-BC4D96132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362C1-E68C-40AB-9422-B46905DE4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5636-F6D4-418E-91A9-846159809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82617-FE73-451F-AF67-DF4313E1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71AB41-7954-43D4-8B78-C736E22B8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215" y="4018325"/>
            <a:ext cx="7433344" cy="1861082"/>
          </a:xfrm>
        </p:spPr>
        <p:txBody>
          <a:bodyPr/>
          <a:lstStyle/>
          <a:p>
            <a:r>
              <a:rPr lang="en-US" dirty="0"/>
              <a:t>The vast majority of current transcription LLM`s completely fail when used by people with voice </a:t>
            </a:r>
            <a:r>
              <a:rPr lang="en-US" dirty="0" err="1"/>
              <a:t>impairement</a:t>
            </a:r>
            <a:r>
              <a:rPr lang="en-US" dirty="0"/>
              <a:t>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916FE07-F1CE-4446-8DE0-26739DFA0C22}"/>
              </a:ext>
            </a:extLst>
          </p:cNvPr>
          <p:cNvSpPr/>
          <p:nvPr/>
        </p:nvSpPr>
        <p:spPr>
          <a:xfrm>
            <a:off x="1233182" y="1921079"/>
            <a:ext cx="1342238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3D8270D-102D-41F4-B585-975408A38481}"/>
              </a:ext>
            </a:extLst>
          </p:cNvPr>
          <p:cNvCxnSpPr/>
          <p:nvPr/>
        </p:nvCxnSpPr>
        <p:spPr>
          <a:xfrm flipV="1">
            <a:off x="2575420" y="2248250"/>
            <a:ext cx="2256639" cy="6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2ED67D7-CCDE-4003-9E39-891332FA49EA}"/>
              </a:ext>
            </a:extLst>
          </p:cNvPr>
          <p:cNvSpPr txBox="1">
            <a:spLocks/>
          </p:cNvSpPr>
          <p:nvPr/>
        </p:nvSpPr>
        <p:spPr>
          <a:xfrm>
            <a:off x="3834468" y="1896549"/>
            <a:ext cx="7433344" cy="186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ILUSTR</a:t>
            </a:r>
            <a:r>
              <a:rPr lang="pt-BR" dirty="0" err="1"/>
              <a:t>açao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5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30992-DB8D-4329-A568-69135A86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VozClara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ClearVoice</a:t>
            </a:r>
            <a:r>
              <a:rPr lang="en-US" dirty="0"/>
              <a:t> Project)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6C6458-478C-4819-9898-D03177F3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2776"/>
            <a:ext cx="10839275" cy="12358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Large Language Model (LLM) Fine tuning using recursive user data for training</a:t>
            </a:r>
          </a:p>
          <a:p>
            <a:r>
              <a:rPr lang="en-US" dirty="0"/>
              <a:t>Open source model with guides for implementation in other languages</a:t>
            </a:r>
          </a:p>
          <a:p>
            <a:r>
              <a:rPr lang="en-US" dirty="0"/>
              <a:t>Born in the  Alana-USP Inclusive Education Hackathon  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A0A9B2-3435-46FC-8C3F-B7D293AFE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51" y="127927"/>
            <a:ext cx="3873016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1D5D1-F6DE-44C3-971E-6527223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990479-5BEB-4264-BEF3-79107D2F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English and Chinese languages, there are some fine tuning attempts</a:t>
            </a:r>
          </a:p>
          <a:p>
            <a:r>
              <a:rPr lang="en-US" dirty="0"/>
              <a:t>In Portuguese and most languages, there are currently no solutions or some rough sketches </a:t>
            </a:r>
          </a:p>
          <a:p>
            <a:r>
              <a:rPr lang="en-US" dirty="0"/>
              <a:t>Using regular transcription models lead to a result that is obviously wrong and that completely disregard a minority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D54C1-971D-48B2-80A3-4F80459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7349-056C-4328-AB90-3DD4D9A2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Set up a working model using transcription data (text + audio)</a:t>
            </a:r>
          </a:p>
          <a:p>
            <a:r>
              <a:rPr lang="en-US" b="1" dirty="0"/>
              <a:t>Deploying an AI model in compliance with data protection laws and Responsible AI standards</a:t>
            </a:r>
          </a:p>
          <a:p>
            <a:r>
              <a:rPr lang="en-US" dirty="0"/>
              <a:t>Use the users transcripts paired with a feedback system to train the model further </a:t>
            </a:r>
          </a:p>
        </p:txBody>
      </p:sp>
    </p:spTree>
    <p:extLst>
      <p:ext uri="{BB962C8B-B14F-4D97-AF65-F5344CB8AC3E}">
        <p14:creationId xmlns:p14="http://schemas.microsoft.com/office/powerpoint/2010/main" val="37257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F60E3-5C18-477D-866E-4CD04C0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0B8D2-A484-496D-8FC1-BCB02A90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9053"/>
            <a:ext cx="10515600" cy="21754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Being able to develop it further into a total automation stage </a:t>
            </a:r>
          </a:p>
          <a:p>
            <a:r>
              <a:rPr lang="en-US" dirty="0"/>
              <a:t>Collabs with institutions who would benefit from our product</a:t>
            </a:r>
          </a:p>
          <a:p>
            <a:r>
              <a:rPr lang="en-US" dirty="0"/>
              <a:t>Collabs with developers from other countries whom could adapt it to other languages</a:t>
            </a:r>
          </a:p>
          <a:p>
            <a:r>
              <a:rPr lang="en-US" dirty="0"/>
              <a:t>Continuing to take effort in combining accessibility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2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The problem </vt:lpstr>
      <vt:lpstr>Projeto VozClara (ClearVoice Project)</vt:lpstr>
      <vt:lpstr>Current Approach</vt:lpstr>
      <vt:lpstr>Our Approach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Liontas</dc:creator>
  <cp:lastModifiedBy>Eric Liontas</cp:lastModifiedBy>
  <cp:revision>5</cp:revision>
  <dcterms:created xsi:type="dcterms:W3CDTF">2025-11-01T00:07:12Z</dcterms:created>
  <dcterms:modified xsi:type="dcterms:W3CDTF">2025-11-01T00:38:35Z</dcterms:modified>
</cp:coreProperties>
</file>