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30329-2F68-48D1-96FC-D7EC7EBF0FF1}" v="247" dt="2022-11-23T18:19:01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08" y="7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Whieldon" userId="04e5223f-5216-49ed-b3ea-b7fede00e22b" providerId="ADAL" clId="{F8D30329-2F68-48D1-96FC-D7EC7EBF0FF1}"/>
    <pc:docChg chg="undo redo custSel addSld delSld modSld sldOrd">
      <pc:chgData name="Lee Whieldon" userId="04e5223f-5216-49ed-b3ea-b7fede00e22b" providerId="ADAL" clId="{F8D30329-2F68-48D1-96FC-D7EC7EBF0FF1}" dt="2022-11-23T18:19:43.581" v="2675" actId="20577"/>
      <pc:docMkLst>
        <pc:docMk/>
      </pc:docMkLst>
      <pc:sldChg chg="addSp delSp modSp mod">
        <pc:chgData name="Lee Whieldon" userId="04e5223f-5216-49ed-b3ea-b7fede00e22b" providerId="ADAL" clId="{F8D30329-2F68-48D1-96FC-D7EC7EBF0FF1}" dt="2022-11-23T15:12:16.178" v="657"/>
        <pc:sldMkLst>
          <pc:docMk/>
          <pc:sldMk cId="2689409771" sldId="256"/>
        </pc:sldMkLst>
        <pc:spChg chg="mod">
          <ac:chgData name="Lee Whieldon" userId="04e5223f-5216-49ed-b3ea-b7fede00e22b" providerId="ADAL" clId="{F8D30329-2F68-48D1-96FC-D7EC7EBF0FF1}" dt="2022-11-23T14:42:42.021" v="96" actId="1076"/>
          <ac:spMkLst>
            <pc:docMk/>
            <pc:sldMk cId="2689409771" sldId="256"/>
            <ac:spMk id="2" creationId="{00000000-0000-0000-0000-000000000000}"/>
          </ac:spMkLst>
        </pc:spChg>
        <pc:spChg chg="mod">
          <ac:chgData name="Lee Whieldon" userId="04e5223f-5216-49ed-b3ea-b7fede00e22b" providerId="ADAL" clId="{F8D30329-2F68-48D1-96FC-D7EC7EBF0FF1}" dt="2022-11-23T15:01:55.577" v="370" actId="14100"/>
          <ac:spMkLst>
            <pc:docMk/>
            <pc:sldMk cId="2689409771" sldId="256"/>
            <ac:spMk id="3" creationId="{00000000-0000-0000-0000-000000000000}"/>
          </ac:spMkLst>
        </pc:spChg>
        <pc:spChg chg="add mod">
          <ac:chgData name="Lee Whieldon" userId="04e5223f-5216-49ed-b3ea-b7fede00e22b" providerId="ADAL" clId="{F8D30329-2F68-48D1-96FC-D7EC7EBF0FF1}" dt="2022-11-23T15:11:51.746" v="655" actId="14100"/>
          <ac:spMkLst>
            <pc:docMk/>
            <pc:sldMk cId="2689409771" sldId="256"/>
            <ac:spMk id="6" creationId="{534E1D13-434C-9AC1-C401-E32CBD647803}"/>
          </ac:spMkLst>
        </pc:spChg>
        <pc:picChg chg="add del mod">
          <ac:chgData name="Lee Whieldon" userId="04e5223f-5216-49ed-b3ea-b7fede00e22b" providerId="ADAL" clId="{F8D30329-2F68-48D1-96FC-D7EC7EBF0FF1}" dt="2022-11-23T14:43:55.543" v="106" actId="21"/>
          <ac:picMkLst>
            <pc:docMk/>
            <pc:sldMk cId="2689409771" sldId="256"/>
            <ac:picMk id="5" creationId="{8EC3516E-14B3-5BB8-2D6C-F272BBED3109}"/>
          </ac:picMkLst>
        </pc:picChg>
        <pc:picChg chg="add mod">
          <ac:chgData name="Lee Whieldon" userId="04e5223f-5216-49ed-b3ea-b7fede00e22b" providerId="ADAL" clId="{F8D30329-2F68-48D1-96FC-D7EC7EBF0FF1}" dt="2022-11-23T15:12:16.178" v="657"/>
          <ac:picMkLst>
            <pc:docMk/>
            <pc:sldMk cId="2689409771" sldId="256"/>
            <ac:picMk id="8" creationId="{606B6007-195A-4B50-FE5A-2009203163F1}"/>
          </ac:picMkLst>
        </pc:picChg>
        <pc:picChg chg="add mod">
          <ac:chgData name="Lee Whieldon" userId="04e5223f-5216-49ed-b3ea-b7fede00e22b" providerId="ADAL" clId="{F8D30329-2F68-48D1-96FC-D7EC7EBF0FF1}" dt="2022-11-23T15:11:55.783" v="656" actId="1076"/>
          <ac:picMkLst>
            <pc:docMk/>
            <pc:sldMk cId="2689409771" sldId="256"/>
            <ac:picMk id="1026" creationId="{5F69F962-07CE-C042-50D9-0E3D28D15D41}"/>
          </ac:picMkLst>
        </pc:picChg>
      </pc:sldChg>
      <pc:sldChg chg="addSp delSp modSp new mod">
        <pc:chgData name="Lee Whieldon" userId="04e5223f-5216-49ed-b3ea-b7fede00e22b" providerId="ADAL" clId="{F8D30329-2F68-48D1-96FC-D7EC7EBF0FF1}" dt="2022-11-23T15:32:31.278" v="870" actId="113"/>
        <pc:sldMkLst>
          <pc:docMk/>
          <pc:sldMk cId="770781821" sldId="257"/>
        </pc:sldMkLst>
        <pc:spChg chg="mod">
          <ac:chgData name="Lee Whieldon" userId="04e5223f-5216-49ed-b3ea-b7fede00e22b" providerId="ADAL" clId="{F8D30329-2F68-48D1-96FC-D7EC7EBF0FF1}" dt="2022-11-23T14:44:46.961" v="230" actId="20577"/>
          <ac:spMkLst>
            <pc:docMk/>
            <pc:sldMk cId="770781821" sldId="257"/>
            <ac:spMk id="2" creationId="{2DE4BC10-D739-C2E0-70AD-FC82E5DDC08A}"/>
          </ac:spMkLst>
        </pc:spChg>
        <pc:spChg chg="del">
          <ac:chgData name="Lee Whieldon" userId="04e5223f-5216-49ed-b3ea-b7fede00e22b" providerId="ADAL" clId="{F8D30329-2F68-48D1-96FC-D7EC7EBF0FF1}" dt="2022-11-23T14:43:57.592" v="107"/>
          <ac:spMkLst>
            <pc:docMk/>
            <pc:sldMk cId="770781821" sldId="257"/>
            <ac:spMk id="3" creationId="{605BD191-BB38-F2E9-6C3C-38B3CCD71C45}"/>
          </ac:spMkLst>
        </pc:spChg>
        <pc:spChg chg="mod">
          <ac:chgData name="Lee Whieldon" userId="04e5223f-5216-49ed-b3ea-b7fede00e22b" providerId="ADAL" clId="{F8D30329-2F68-48D1-96FC-D7EC7EBF0FF1}" dt="2022-11-23T15:32:31.278" v="870" actId="113"/>
          <ac:spMkLst>
            <pc:docMk/>
            <pc:sldMk cId="770781821" sldId="257"/>
            <ac:spMk id="4" creationId="{741F674C-5A6A-B8A5-FEC2-A68C1EBA1FA5}"/>
          </ac:spMkLst>
        </pc:spChg>
        <pc:graphicFrameChg chg="add del mod modGraphic">
          <ac:chgData name="Lee Whieldon" userId="04e5223f-5216-49ed-b3ea-b7fede00e22b" providerId="ADAL" clId="{F8D30329-2F68-48D1-96FC-D7EC7EBF0FF1}" dt="2022-11-23T15:19:55.703" v="788" actId="478"/>
          <ac:graphicFrameMkLst>
            <pc:docMk/>
            <pc:sldMk cId="770781821" sldId="257"/>
            <ac:graphicFrameMk id="6" creationId="{1ACB1682-7795-D36F-F2A0-7ECC85DE6E1E}"/>
          </ac:graphicFrameMkLst>
        </pc:graphicFrameChg>
        <pc:picChg chg="add mod">
          <ac:chgData name="Lee Whieldon" userId="04e5223f-5216-49ed-b3ea-b7fede00e22b" providerId="ADAL" clId="{F8D30329-2F68-48D1-96FC-D7EC7EBF0FF1}" dt="2022-11-23T14:43:57.592" v="107"/>
          <ac:picMkLst>
            <pc:docMk/>
            <pc:sldMk cId="770781821" sldId="257"/>
            <ac:picMk id="5" creationId="{EE21BF12-BDCE-42C4-8F37-6611BF006B39}"/>
          </ac:picMkLst>
        </pc:picChg>
      </pc:sldChg>
      <pc:sldChg chg="add del">
        <pc:chgData name="Lee Whieldon" userId="04e5223f-5216-49ed-b3ea-b7fede00e22b" providerId="ADAL" clId="{F8D30329-2F68-48D1-96FC-D7EC7EBF0FF1}" dt="2022-11-23T15:41:28.405" v="889"/>
        <pc:sldMkLst>
          <pc:docMk/>
          <pc:sldMk cId="1090407997" sldId="258"/>
        </pc:sldMkLst>
      </pc:sldChg>
      <pc:sldChg chg="addSp delSp modSp new del mod">
        <pc:chgData name="Lee Whieldon" userId="04e5223f-5216-49ed-b3ea-b7fede00e22b" providerId="ADAL" clId="{F8D30329-2F68-48D1-96FC-D7EC7EBF0FF1}" dt="2022-11-23T15:41:04.953" v="872" actId="2696"/>
        <pc:sldMkLst>
          <pc:docMk/>
          <pc:sldMk cId="1211682132" sldId="258"/>
        </pc:sldMkLst>
        <pc:spChg chg="mod">
          <ac:chgData name="Lee Whieldon" userId="04e5223f-5216-49ed-b3ea-b7fede00e22b" providerId="ADAL" clId="{F8D30329-2F68-48D1-96FC-D7EC7EBF0FF1}" dt="2022-11-23T15:02:24.495" v="387" actId="20577"/>
          <ac:spMkLst>
            <pc:docMk/>
            <pc:sldMk cId="1211682132" sldId="258"/>
            <ac:spMk id="2" creationId="{FCAE1FD2-61E5-59D6-BA8F-14123556ED71}"/>
          </ac:spMkLst>
        </pc:spChg>
        <pc:spChg chg="mod">
          <ac:chgData name="Lee Whieldon" userId="04e5223f-5216-49ed-b3ea-b7fede00e22b" providerId="ADAL" clId="{F8D30329-2F68-48D1-96FC-D7EC7EBF0FF1}" dt="2022-11-23T15:41:01.213" v="871" actId="14100"/>
          <ac:spMkLst>
            <pc:docMk/>
            <pc:sldMk cId="1211682132" sldId="258"/>
            <ac:spMk id="3" creationId="{F07E86ED-C67B-FB30-3179-947D0825C688}"/>
          </ac:spMkLst>
        </pc:spChg>
        <pc:picChg chg="add del">
          <ac:chgData name="Lee Whieldon" userId="04e5223f-5216-49ed-b3ea-b7fede00e22b" providerId="ADAL" clId="{F8D30329-2F68-48D1-96FC-D7EC7EBF0FF1}" dt="2022-11-23T15:02:34.247" v="389"/>
          <ac:picMkLst>
            <pc:docMk/>
            <pc:sldMk cId="1211682132" sldId="258"/>
            <ac:picMk id="2050" creationId="{A59C32AF-9CBD-A979-7CAE-5F5E7484BF3C}"/>
          </ac:picMkLst>
        </pc:picChg>
      </pc:sldChg>
      <pc:sldChg chg="addSp delSp modSp new mod">
        <pc:chgData name="Lee Whieldon" userId="04e5223f-5216-49ed-b3ea-b7fede00e22b" providerId="ADAL" clId="{F8D30329-2F68-48D1-96FC-D7EC7EBF0FF1}" dt="2022-11-23T15:44:12.963" v="1109" actId="20577"/>
        <pc:sldMkLst>
          <pc:docMk/>
          <pc:sldMk cId="1268506340" sldId="259"/>
        </pc:sldMkLst>
        <pc:spChg chg="mod">
          <ac:chgData name="Lee Whieldon" userId="04e5223f-5216-49ed-b3ea-b7fede00e22b" providerId="ADAL" clId="{F8D30329-2F68-48D1-96FC-D7EC7EBF0FF1}" dt="2022-11-23T15:42:11.461" v="902" actId="20577"/>
          <ac:spMkLst>
            <pc:docMk/>
            <pc:sldMk cId="1268506340" sldId="259"/>
            <ac:spMk id="2" creationId="{842F2B1E-36F8-9EB4-36F2-0A4B4AC274C2}"/>
          </ac:spMkLst>
        </pc:spChg>
        <pc:spChg chg="del mod">
          <ac:chgData name="Lee Whieldon" userId="04e5223f-5216-49ed-b3ea-b7fede00e22b" providerId="ADAL" clId="{F8D30329-2F68-48D1-96FC-D7EC7EBF0FF1}" dt="2022-11-23T15:42:15.225" v="903" actId="931"/>
          <ac:spMkLst>
            <pc:docMk/>
            <pc:sldMk cId="1268506340" sldId="259"/>
            <ac:spMk id="3" creationId="{8B414099-C38B-6F4B-B163-5F541365A40D}"/>
          </ac:spMkLst>
        </pc:spChg>
        <pc:spChg chg="mod">
          <ac:chgData name="Lee Whieldon" userId="04e5223f-5216-49ed-b3ea-b7fede00e22b" providerId="ADAL" clId="{F8D30329-2F68-48D1-96FC-D7EC7EBF0FF1}" dt="2022-11-23T15:44:12.963" v="1109" actId="20577"/>
          <ac:spMkLst>
            <pc:docMk/>
            <pc:sldMk cId="1268506340" sldId="259"/>
            <ac:spMk id="4" creationId="{EF014007-0B93-20F3-E5F0-9C189F7A7AAC}"/>
          </ac:spMkLst>
        </pc:spChg>
        <pc:picChg chg="add mod">
          <ac:chgData name="Lee Whieldon" userId="04e5223f-5216-49ed-b3ea-b7fede00e22b" providerId="ADAL" clId="{F8D30329-2F68-48D1-96FC-D7EC7EBF0FF1}" dt="2022-11-23T15:42:16.619" v="904" actId="27614"/>
          <ac:picMkLst>
            <pc:docMk/>
            <pc:sldMk cId="1268506340" sldId="259"/>
            <ac:picMk id="6" creationId="{62ACACDD-01E6-038B-E9B5-E2198B35D3A1}"/>
          </ac:picMkLst>
        </pc:picChg>
      </pc:sldChg>
      <pc:sldChg chg="addSp delSp modSp new mod ord">
        <pc:chgData name="Lee Whieldon" userId="04e5223f-5216-49ed-b3ea-b7fede00e22b" providerId="ADAL" clId="{F8D30329-2F68-48D1-96FC-D7EC7EBF0FF1}" dt="2022-11-23T17:43:44.871" v="1438" actId="20577"/>
        <pc:sldMkLst>
          <pc:docMk/>
          <pc:sldMk cId="527183974" sldId="260"/>
        </pc:sldMkLst>
        <pc:spChg chg="mod">
          <ac:chgData name="Lee Whieldon" userId="04e5223f-5216-49ed-b3ea-b7fede00e22b" providerId="ADAL" clId="{F8D30329-2F68-48D1-96FC-D7EC7EBF0FF1}" dt="2022-11-23T17:43:42.895" v="1437" actId="20577"/>
          <ac:spMkLst>
            <pc:docMk/>
            <pc:sldMk cId="527183974" sldId="260"/>
            <ac:spMk id="2" creationId="{CB7911D5-55E3-46F9-A35E-052F36699AFB}"/>
          </ac:spMkLst>
        </pc:spChg>
        <pc:spChg chg="add del">
          <ac:chgData name="Lee Whieldon" userId="04e5223f-5216-49ed-b3ea-b7fede00e22b" providerId="ADAL" clId="{F8D30329-2F68-48D1-96FC-D7EC7EBF0FF1}" dt="2022-11-23T15:44:27.034" v="1110" actId="931"/>
          <ac:spMkLst>
            <pc:docMk/>
            <pc:sldMk cId="527183974" sldId="260"/>
            <ac:spMk id="3" creationId="{C27DE3A4-8B3F-C8D7-D116-12B5F546223B}"/>
          </ac:spMkLst>
        </pc:spChg>
        <pc:spChg chg="mod">
          <ac:chgData name="Lee Whieldon" userId="04e5223f-5216-49ed-b3ea-b7fede00e22b" providerId="ADAL" clId="{F8D30329-2F68-48D1-96FC-D7EC7EBF0FF1}" dt="2022-11-23T17:43:44.871" v="1438" actId="20577"/>
          <ac:spMkLst>
            <pc:docMk/>
            <pc:sldMk cId="527183974" sldId="260"/>
            <ac:spMk id="4" creationId="{5952A940-7B5E-5FD4-C91E-627BAB06CF8F}"/>
          </ac:spMkLst>
        </pc:spChg>
        <pc:picChg chg="add del mod">
          <ac:chgData name="Lee Whieldon" userId="04e5223f-5216-49ed-b3ea-b7fede00e22b" providerId="ADAL" clId="{F8D30329-2F68-48D1-96FC-D7EC7EBF0FF1}" dt="2022-11-23T15:41:57.861" v="896" actId="931"/>
          <ac:picMkLst>
            <pc:docMk/>
            <pc:sldMk cId="527183974" sldId="260"/>
            <ac:picMk id="8" creationId="{8416181E-6305-BA7A-166C-52677A3CCF4F}"/>
          </ac:picMkLst>
        </pc:picChg>
        <pc:picChg chg="add mod">
          <ac:chgData name="Lee Whieldon" userId="04e5223f-5216-49ed-b3ea-b7fede00e22b" providerId="ADAL" clId="{F8D30329-2F68-48D1-96FC-D7EC7EBF0FF1}" dt="2022-11-23T15:44:27.780" v="1112" actId="962"/>
          <ac:picMkLst>
            <pc:docMk/>
            <pc:sldMk cId="527183974" sldId="260"/>
            <ac:picMk id="10" creationId="{23E99158-C729-BD44-F18E-31A2DF65F2C0}"/>
          </ac:picMkLst>
        </pc:picChg>
      </pc:sldChg>
      <pc:sldChg chg="addSp delSp modSp new mod">
        <pc:chgData name="Lee Whieldon" userId="04e5223f-5216-49ed-b3ea-b7fede00e22b" providerId="ADAL" clId="{F8D30329-2F68-48D1-96FC-D7EC7EBF0FF1}" dt="2022-11-23T18:01:26.623" v="2375" actId="115"/>
        <pc:sldMkLst>
          <pc:docMk/>
          <pc:sldMk cId="3646513224" sldId="261"/>
        </pc:sldMkLst>
        <pc:spChg chg="mod">
          <ac:chgData name="Lee Whieldon" userId="04e5223f-5216-49ed-b3ea-b7fede00e22b" providerId="ADAL" clId="{F8D30329-2F68-48D1-96FC-D7EC7EBF0FF1}" dt="2022-11-23T15:03:47.982" v="498" actId="20577"/>
          <ac:spMkLst>
            <pc:docMk/>
            <pc:sldMk cId="3646513224" sldId="261"/>
            <ac:spMk id="2" creationId="{3B6FD337-74D5-EACC-7BD2-575BCEFE7E87}"/>
          </ac:spMkLst>
        </pc:spChg>
        <pc:spChg chg="del mod">
          <ac:chgData name="Lee Whieldon" userId="04e5223f-5216-49ed-b3ea-b7fede00e22b" providerId="ADAL" clId="{F8D30329-2F68-48D1-96FC-D7EC7EBF0FF1}" dt="2022-11-23T17:58:25.185" v="2159" actId="931"/>
          <ac:spMkLst>
            <pc:docMk/>
            <pc:sldMk cId="3646513224" sldId="261"/>
            <ac:spMk id="3" creationId="{F3BBB97C-D6ED-4AA8-0DBC-2D68CD3FD4F6}"/>
          </ac:spMkLst>
        </pc:spChg>
        <pc:spChg chg="mod">
          <ac:chgData name="Lee Whieldon" userId="04e5223f-5216-49ed-b3ea-b7fede00e22b" providerId="ADAL" clId="{F8D30329-2F68-48D1-96FC-D7EC7EBF0FF1}" dt="2022-11-23T18:01:26.623" v="2375" actId="115"/>
          <ac:spMkLst>
            <pc:docMk/>
            <pc:sldMk cId="3646513224" sldId="261"/>
            <ac:spMk id="4" creationId="{81A0F33E-F0DA-1EC0-BBFA-339BAA7681B9}"/>
          </ac:spMkLst>
        </pc:spChg>
        <pc:picChg chg="add mod">
          <ac:chgData name="Lee Whieldon" userId="04e5223f-5216-49ed-b3ea-b7fede00e22b" providerId="ADAL" clId="{F8D30329-2F68-48D1-96FC-D7EC7EBF0FF1}" dt="2022-11-23T17:58:27.479" v="2161" actId="962"/>
          <ac:picMkLst>
            <pc:docMk/>
            <pc:sldMk cId="3646513224" sldId="261"/>
            <ac:picMk id="6" creationId="{48EC01B1-AFF6-0146-26AF-D3DEF92030CD}"/>
          </ac:picMkLst>
        </pc:picChg>
      </pc:sldChg>
      <pc:sldChg chg="addSp delSp modSp new mod">
        <pc:chgData name="Lee Whieldon" userId="04e5223f-5216-49ed-b3ea-b7fede00e22b" providerId="ADAL" clId="{F8D30329-2F68-48D1-96FC-D7EC7EBF0FF1}" dt="2022-11-23T17:55:15.082" v="1960" actId="26606"/>
        <pc:sldMkLst>
          <pc:docMk/>
          <pc:sldMk cId="1066980424" sldId="262"/>
        </pc:sldMkLst>
        <pc:spChg chg="mod">
          <ac:chgData name="Lee Whieldon" userId="04e5223f-5216-49ed-b3ea-b7fede00e22b" providerId="ADAL" clId="{F8D30329-2F68-48D1-96FC-D7EC7EBF0FF1}" dt="2022-11-23T17:55:15.082" v="1960" actId="26606"/>
          <ac:spMkLst>
            <pc:docMk/>
            <pc:sldMk cId="1066980424" sldId="262"/>
            <ac:spMk id="2" creationId="{86826B87-6409-24ED-CD2F-AC2C39338B57}"/>
          </ac:spMkLst>
        </pc:spChg>
        <pc:spChg chg="del">
          <ac:chgData name="Lee Whieldon" userId="04e5223f-5216-49ed-b3ea-b7fede00e22b" providerId="ADAL" clId="{F8D30329-2F68-48D1-96FC-D7EC7EBF0FF1}" dt="2022-11-23T17:55:07.982" v="1958" actId="931"/>
          <ac:spMkLst>
            <pc:docMk/>
            <pc:sldMk cId="1066980424" sldId="262"/>
            <ac:spMk id="3" creationId="{E4436D3F-A869-F8B7-0FEF-EDDCA0D83C82}"/>
          </ac:spMkLst>
        </pc:spChg>
        <pc:spChg chg="mod">
          <ac:chgData name="Lee Whieldon" userId="04e5223f-5216-49ed-b3ea-b7fede00e22b" providerId="ADAL" clId="{F8D30329-2F68-48D1-96FC-D7EC7EBF0FF1}" dt="2022-11-23T17:55:15.082" v="1960" actId="26606"/>
          <ac:spMkLst>
            <pc:docMk/>
            <pc:sldMk cId="1066980424" sldId="262"/>
            <ac:spMk id="4" creationId="{7BC9250C-C49D-725A-C386-B9842131184B}"/>
          </ac:spMkLst>
        </pc:spChg>
        <pc:picChg chg="add mod">
          <ac:chgData name="Lee Whieldon" userId="04e5223f-5216-49ed-b3ea-b7fede00e22b" providerId="ADAL" clId="{F8D30329-2F68-48D1-96FC-D7EC7EBF0FF1}" dt="2022-11-23T17:55:15.082" v="1960" actId="26606"/>
          <ac:picMkLst>
            <pc:docMk/>
            <pc:sldMk cId="1066980424" sldId="262"/>
            <ac:picMk id="6" creationId="{5393693D-F56F-6306-3859-61A59BA08E8D}"/>
          </ac:picMkLst>
        </pc:picChg>
      </pc:sldChg>
      <pc:sldChg chg="addSp delSp modSp new mod modClrScheme chgLayout">
        <pc:chgData name="Lee Whieldon" userId="04e5223f-5216-49ed-b3ea-b7fede00e22b" providerId="ADAL" clId="{F8D30329-2F68-48D1-96FC-D7EC7EBF0FF1}" dt="2022-11-23T18:19:14.587" v="2574" actId="1076"/>
        <pc:sldMkLst>
          <pc:docMk/>
          <pc:sldMk cId="1518140576" sldId="263"/>
        </pc:sldMkLst>
        <pc:spChg chg="mod ord">
          <ac:chgData name="Lee Whieldon" userId="04e5223f-5216-49ed-b3ea-b7fede00e22b" providerId="ADAL" clId="{F8D30329-2F68-48D1-96FC-D7EC7EBF0FF1}" dt="2022-11-23T17:45:47.402" v="1538" actId="14100"/>
          <ac:spMkLst>
            <pc:docMk/>
            <pc:sldMk cId="1518140576" sldId="263"/>
            <ac:spMk id="2" creationId="{5FBB1AAA-DE08-41D4-87D4-26688C39222D}"/>
          </ac:spMkLst>
        </pc:spChg>
        <pc:spChg chg="add del mod ord">
          <ac:chgData name="Lee Whieldon" userId="04e5223f-5216-49ed-b3ea-b7fede00e22b" providerId="ADAL" clId="{F8D30329-2F68-48D1-96FC-D7EC7EBF0FF1}" dt="2022-11-23T17:46:32.623" v="1579" actId="478"/>
          <ac:spMkLst>
            <pc:docMk/>
            <pc:sldMk cId="1518140576" sldId="263"/>
            <ac:spMk id="3" creationId="{BD5F06E7-42C5-BA20-C0F4-0C82BCF5A703}"/>
          </ac:spMkLst>
        </pc:spChg>
        <pc:spChg chg="del mod ord">
          <ac:chgData name="Lee Whieldon" userId="04e5223f-5216-49ed-b3ea-b7fede00e22b" providerId="ADAL" clId="{F8D30329-2F68-48D1-96FC-D7EC7EBF0FF1}" dt="2022-11-23T17:49:53.968" v="1695" actId="478"/>
          <ac:spMkLst>
            <pc:docMk/>
            <pc:sldMk cId="1518140576" sldId="263"/>
            <ac:spMk id="4" creationId="{CE727502-71CC-AEA0-0A84-6661AAADE5D3}"/>
          </ac:spMkLst>
        </pc:spChg>
        <pc:spChg chg="add del mod">
          <ac:chgData name="Lee Whieldon" userId="04e5223f-5216-49ed-b3ea-b7fede00e22b" providerId="ADAL" clId="{F8D30329-2F68-48D1-96FC-D7EC7EBF0FF1}" dt="2022-11-23T17:37:39.210" v="1370"/>
          <ac:spMkLst>
            <pc:docMk/>
            <pc:sldMk cId="1518140576" sldId="263"/>
            <ac:spMk id="6" creationId="{7304782B-5614-6F94-F822-BA64EAFA7767}"/>
          </ac:spMkLst>
        </pc:spChg>
        <pc:spChg chg="add del mod ord">
          <ac:chgData name="Lee Whieldon" userId="04e5223f-5216-49ed-b3ea-b7fede00e22b" providerId="ADAL" clId="{F8D30329-2F68-48D1-96FC-D7EC7EBF0FF1}" dt="2022-11-23T17:42:11.239" v="1418" actId="700"/>
          <ac:spMkLst>
            <pc:docMk/>
            <pc:sldMk cId="1518140576" sldId="263"/>
            <ac:spMk id="7" creationId="{0F1F7180-B5FD-07C6-F78D-08888C5E3DDE}"/>
          </ac:spMkLst>
        </pc:spChg>
        <pc:spChg chg="add del mod ord">
          <ac:chgData name="Lee Whieldon" userId="04e5223f-5216-49ed-b3ea-b7fede00e22b" providerId="ADAL" clId="{F8D30329-2F68-48D1-96FC-D7EC7EBF0FF1}" dt="2022-11-23T17:42:11.239" v="1418" actId="700"/>
          <ac:spMkLst>
            <pc:docMk/>
            <pc:sldMk cId="1518140576" sldId="263"/>
            <ac:spMk id="8" creationId="{47A51923-8295-8051-FF9D-00CEBA9E8F74}"/>
          </ac:spMkLst>
        </pc:spChg>
        <pc:spChg chg="add del mod ord">
          <ac:chgData name="Lee Whieldon" userId="04e5223f-5216-49ed-b3ea-b7fede00e22b" providerId="ADAL" clId="{F8D30329-2F68-48D1-96FC-D7EC7EBF0FF1}" dt="2022-11-23T17:42:10.254" v="1416" actId="700"/>
          <ac:spMkLst>
            <pc:docMk/>
            <pc:sldMk cId="1518140576" sldId="263"/>
            <ac:spMk id="9" creationId="{FFA3718E-2217-19EE-1AED-8BB2430A1357}"/>
          </ac:spMkLst>
        </pc:spChg>
        <pc:spChg chg="add del mod ord">
          <ac:chgData name="Lee Whieldon" userId="04e5223f-5216-49ed-b3ea-b7fede00e22b" providerId="ADAL" clId="{F8D30329-2F68-48D1-96FC-D7EC7EBF0FF1}" dt="2022-11-23T17:42:10.254" v="1416" actId="700"/>
          <ac:spMkLst>
            <pc:docMk/>
            <pc:sldMk cId="1518140576" sldId="263"/>
            <ac:spMk id="11" creationId="{74B9D707-67B8-452F-A2E2-613DAF72CB28}"/>
          </ac:spMkLst>
        </pc:spChg>
        <pc:spChg chg="add del mod">
          <ac:chgData name="Lee Whieldon" userId="04e5223f-5216-49ed-b3ea-b7fede00e22b" providerId="ADAL" clId="{F8D30329-2F68-48D1-96FC-D7EC7EBF0FF1}" dt="2022-11-23T17:42:09.001" v="1413" actId="478"/>
          <ac:spMkLst>
            <pc:docMk/>
            <pc:sldMk cId="1518140576" sldId="263"/>
            <ac:spMk id="13" creationId="{1182A436-9EB2-F8D7-5275-41B48C83CEA1}"/>
          </ac:spMkLst>
        </pc:spChg>
        <pc:spChg chg="add del mod">
          <ac:chgData name="Lee Whieldon" userId="04e5223f-5216-49ed-b3ea-b7fede00e22b" providerId="ADAL" clId="{F8D30329-2F68-48D1-96FC-D7EC7EBF0FF1}" dt="2022-11-23T17:49:55.791" v="1696" actId="478"/>
          <ac:spMkLst>
            <pc:docMk/>
            <pc:sldMk cId="1518140576" sldId="263"/>
            <ac:spMk id="16" creationId="{68FFEB45-DDB0-CBCB-7489-A1024152963E}"/>
          </ac:spMkLst>
        </pc:spChg>
        <pc:graphicFrameChg chg="add del mod">
          <ac:chgData name="Lee Whieldon" userId="04e5223f-5216-49ed-b3ea-b7fede00e22b" providerId="ADAL" clId="{F8D30329-2F68-48D1-96FC-D7EC7EBF0FF1}" dt="2022-11-23T17:37:39.210" v="1370"/>
          <ac:graphicFrameMkLst>
            <pc:docMk/>
            <pc:sldMk cId="1518140576" sldId="263"/>
            <ac:graphicFrameMk id="5" creationId="{A87DB4D8-C266-B24D-F075-9EEF4622EE35}"/>
          </ac:graphicFrameMkLst>
        </pc:graphicFrameChg>
        <pc:graphicFrameChg chg="add del mod ord">
          <ac:chgData name="Lee Whieldon" userId="04e5223f-5216-49ed-b3ea-b7fede00e22b" providerId="ADAL" clId="{F8D30329-2F68-48D1-96FC-D7EC7EBF0FF1}" dt="2022-11-23T17:42:10.493" v="1417" actId="26606"/>
          <ac:graphicFrameMkLst>
            <pc:docMk/>
            <pc:sldMk cId="1518140576" sldId="263"/>
            <ac:graphicFrameMk id="10" creationId="{B691738A-2B7C-8935-F96D-7C3A9512F373}"/>
          </ac:graphicFrameMkLst>
        </pc:graphicFrameChg>
        <pc:graphicFrameChg chg="add mod modGraphic">
          <ac:chgData name="Lee Whieldon" userId="04e5223f-5216-49ed-b3ea-b7fede00e22b" providerId="ADAL" clId="{F8D30329-2F68-48D1-96FC-D7EC7EBF0FF1}" dt="2022-11-23T18:19:11.095" v="2573" actId="1076"/>
          <ac:graphicFrameMkLst>
            <pc:docMk/>
            <pc:sldMk cId="1518140576" sldId="263"/>
            <ac:graphicFrameMk id="14" creationId="{A43E979E-B3FD-92D4-C75C-B8B874A5CDE8}"/>
          </ac:graphicFrameMkLst>
        </pc:graphicFrameChg>
        <pc:picChg chg="add mod">
          <ac:chgData name="Lee Whieldon" userId="04e5223f-5216-49ed-b3ea-b7fede00e22b" providerId="ADAL" clId="{F8D30329-2F68-48D1-96FC-D7EC7EBF0FF1}" dt="2022-11-23T18:19:14.587" v="2574" actId="1076"/>
          <ac:picMkLst>
            <pc:docMk/>
            <pc:sldMk cId="1518140576" sldId="263"/>
            <ac:picMk id="17" creationId="{4CC8C985-6208-6DB9-06D4-63C6AC573269}"/>
          </ac:picMkLst>
        </pc:picChg>
      </pc:sldChg>
      <pc:sldChg chg="addSp delSp modSp new mod modClrScheme chgLayout">
        <pc:chgData name="Lee Whieldon" userId="04e5223f-5216-49ed-b3ea-b7fede00e22b" providerId="ADAL" clId="{F8D30329-2F68-48D1-96FC-D7EC7EBF0FF1}" dt="2022-11-23T18:19:43.581" v="2675" actId="20577"/>
        <pc:sldMkLst>
          <pc:docMk/>
          <pc:sldMk cId="2518162309" sldId="264"/>
        </pc:sldMkLst>
        <pc:spChg chg="mod">
          <ac:chgData name="Lee Whieldon" userId="04e5223f-5216-49ed-b3ea-b7fede00e22b" providerId="ADAL" clId="{F8D30329-2F68-48D1-96FC-D7EC7EBF0FF1}" dt="2022-11-23T18:01:45.020" v="2376" actId="26606"/>
          <ac:spMkLst>
            <pc:docMk/>
            <pc:sldMk cId="2518162309" sldId="264"/>
            <ac:spMk id="2" creationId="{FB022285-9406-7F5E-A106-60004DA2E086}"/>
          </ac:spMkLst>
        </pc:spChg>
        <pc:spChg chg="del">
          <ac:chgData name="Lee Whieldon" userId="04e5223f-5216-49ed-b3ea-b7fede00e22b" providerId="ADAL" clId="{F8D30329-2F68-48D1-96FC-D7EC7EBF0FF1}" dt="2022-11-23T18:01:45.020" v="2376" actId="26606"/>
          <ac:spMkLst>
            <pc:docMk/>
            <pc:sldMk cId="2518162309" sldId="264"/>
            <ac:spMk id="3" creationId="{EC27B8F8-F28C-E32B-4051-95F1B9190489}"/>
          </ac:spMkLst>
        </pc:spChg>
        <pc:spChg chg="del">
          <ac:chgData name="Lee Whieldon" userId="04e5223f-5216-49ed-b3ea-b7fede00e22b" providerId="ADAL" clId="{F8D30329-2F68-48D1-96FC-D7EC7EBF0FF1}" dt="2022-11-23T18:01:45.020" v="2376" actId="26606"/>
          <ac:spMkLst>
            <pc:docMk/>
            <pc:sldMk cId="2518162309" sldId="264"/>
            <ac:spMk id="4" creationId="{B40AF7C7-CD38-9060-2858-692BF7F2612A}"/>
          </ac:spMkLst>
        </pc:spChg>
        <pc:spChg chg="add mod">
          <ac:chgData name="Lee Whieldon" userId="04e5223f-5216-49ed-b3ea-b7fede00e22b" providerId="ADAL" clId="{F8D30329-2F68-48D1-96FC-D7EC7EBF0FF1}" dt="2022-11-23T18:19:43.581" v="2675" actId="20577"/>
          <ac:spMkLst>
            <pc:docMk/>
            <pc:sldMk cId="2518162309" sldId="264"/>
            <ac:spMk id="9" creationId="{451D10BF-F959-457E-CA1C-9E090D4A8387}"/>
          </ac:spMkLst>
        </pc:spChg>
      </pc:sldChg>
      <pc:sldChg chg="addSp delSp modSp new mod modClrScheme chgLayout">
        <pc:chgData name="Lee Whieldon" userId="04e5223f-5216-49ed-b3ea-b7fede00e22b" providerId="ADAL" clId="{F8D30329-2F68-48D1-96FC-D7EC7EBF0FF1}" dt="2022-11-23T17:52:44.783" v="1757" actId="1076"/>
        <pc:sldMkLst>
          <pc:docMk/>
          <pc:sldMk cId="31400306" sldId="265"/>
        </pc:sldMkLst>
        <pc:spChg chg="mod ord">
          <ac:chgData name="Lee Whieldon" userId="04e5223f-5216-49ed-b3ea-b7fede00e22b" providerId="ADAL" clId="{F8D30329-2F68-48D1-96FC-D7EC7EBF0FF1}" dt="2022-11-23T17:52:44.783" v="1757" actId="1076"/>
          <ac:spMkLst>
            <pc:docMk/>
            <pc:sldMk cId="31400306" sldId="265"/>
            <ac:spMk id="2" creationId="{F0B68C85-2C2E-A06D-6A48-75D9FE476C36}"/>
          </ac:spMkLst>
        </pc:spChg>
        <pc:spChg chg="del mod ord">
          <ac:chgData name="Lee Whieldon" userId="04e5223f-5216-49ed-b3ea-b7fede00e22b" providerId="ADAL" clId="{F8D30329-2F68-48D1-96FC-D7EC7EBF0FF1}" dt="2022-11-23T15:04:39.250" v="575" actId="700"/>
          <ac:spMkLst>
            <pc:docMk/>
            <pc:sldMk cId="31400306" sldId="265"/>
            <ac:spMk id="3" creationId="{DEE6B101-EA38-B4D2-9507-8FEA4525CD92}"/>
          </ac:spMkLst>
        </pc:spChg>
        <pc:spChg chg="del mod ord">
          <ac:chgData name="Lee Whieldon" userId="04e5223f-5216-49ed-b3ea-b7fede00e22b" providerId="ADAL" clId="{F8D30329-2F68-48D1-96FC-D7EC7EBF0FF1}" dt="2022-11-23T15:04:39.250" v="575" actId="700"/>
          <ac:spMkLst>
            <pc:docMk/>
            <pc:sldMk cId="31400306" sldId="265"/>
            <ac:spMk id="4" creationId="{8E9BA5DD-8EB1-2D3D-F3DB-2D91B4243EA3}"/>
          </ac:spMkLst>
        </pc:spChg>
        <pc:spChg chg="add del mod ord">
          <ac:chgData name="Lee Whieldon" userId="04e5223f-5216-49ed-b3ea-b7fede00e22b" providerId="ADAL" clId="{F8D30329-2F68-48D1-96FC-D7EC7EBF0FF1}" dt="2022-11-23T15:05:13.606" v="583" actId="478"/>
          <ac:spMkLst>
            <pc:docMk/>
            <pc:sldMk cId="31400306" sldId="265"/>
            <ac:spMk id="5" creationId="{9AF26806-2D0B-2F00-E799-00059A8FF0FA}"/>
          </ac:spMkLst>
        </pc:spChg>
        <pc:spChg chg="add del mod ord">
          <ac:chgData name="Lee Whieldon" userId="04e5223f-5216-49ed-b3ea-b7fede00e22b" providerId="ADAL" clId="{F8D30329-2F68-48D1-96FC-D7EC7EBF0FF1}" dt="2022-11-23T15:04:42.640" v="576" actId="478"/>
          <ac:spMkLst>
            <pc:docMk/>
            <pc:sldMk cId="31400306" sldId="265"/>
            <ac:spMk id="6" creationId="{4072B391-FC3B-7C21-1447-9D1B2181A677}"/>
          </ac:spMkLst>
        </pc:spChg>
        <pc:picChg chg="add mod">
          <ac:chgData name="Lee Whieldon" userId="04e5223f-5216-49ed-b3ea-b7fede00e22b" providerId="ADAL" clId="{F8D30329-2F68-48D1-96FC-D7EC7EBF0FF1}" dt="2022-11-23T17:52:39.963" v="1755" actId="1076"/>
          <ac:picMkLst>
            <pc:docMk/>
            <pc:sldMk cId="31400306" sldId="265"/>
            <ac:picMk id="3074" creationId="{70E5FFB9-C738-3716-C474-EF6DA1DD2731}"/>
          </ac:picMkLst>
        </pc:picChg>
      </pc:sldChg>
      <pc:sldChg chg="modSp new mod">
        <pc:chgData name="Lee Whieldon" userId="04e5223f-5216-49ed-b3ea-b7fede00e22b" providerId="ADAL" clId="{F8D30329-2F68-48D1-96FC-D7EC7EBF0FF1}" dt="2022-11-23T15:05:45.743" v="600" actId="1076"/>
        <pc:sldMkLst>
          <pc:docMk/>
          <pc:sldMk cId="459283331" sldId="266"/>
        </pc:sldMkLst>
        <pc:spChg chg="mod">
          <ac:chgData name="Lee Whieldon" userId="04e5223f-5216-49ed-b3ea-b7fede00e22b" providerId="ADAL" clId="{F8D30329-2F68-48D1-96FC-D7EC7EBF0FF1}" dt="2022-11-23T15:05:24.206" v="596" actId="20577"/>
          <ac:spMkLst>
            <pc:docMk/>
            <pc:sldMk cId="459283331" sldId="266"/>
            <ac:spMk id="2" creationId="{0E1A5AEE-318E-F0FE-48FE-A23AB4C7AF9D}"/>
          </ac:spMkLst>
        </pc:spChg>
        <pc:spChg chg="mod">
          <ac:chgData name="Lee Whieldon" userId="04e5223f-5216-49ed-b3ea-b7fede00e22b" providerId="ADAL" clId="{F8D30329-2F68-48D1-96FC-D7EC7EBF0FF1}" dt="2022-11-23T15:05:45.743" v="600" actId="1076"/>
          <ac:spMkLst>
            <pc:docMk/>
            <pc:sldMk cId="459283331" sldId="266"/>
            <ac:spMk id="3" creationId="{E2FFB24F-8E84-9685-30EA-EBB6236CC5C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google/pegasus-cnn_dailymai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google/pegasus-cnn_dailymai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42A4E-5AF5-4CB7-ACA4-A338BE2BCE7F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7C49DB1-2F7A-49BD-B75D-CA353F9CAFB7}">
      <dgm:prSet phldrT="[Text]"/>
      <dgm:spPr/>
      <dgm:t>
        <a:bodyPr/>
        <a:lstStyle/>
        <a:p>
          <a:pPr algn="l"/>
          <a:r>
            <a:rPr lang="en-US" dirty="0"/>
            <a:t>Google’s Pegasus-</a:t>
          </a:r>
          <a:r>
            <a:rPr lang="en-US" dirty="0" err="1"/>
            <a:t>CNN_DailyMail</a:t>
          </a:r>
          <a:endParaRPr lang="en-US" dirty="0"/>
        </a:p>
      </dgm:t>
    </dgm:pt>
    <dgm:pt modelId="{CC6E2FA2-32EE-4436-A199-40873B240D82}" type="parTrans" cxnId="{E3E1CDA6-F732-41A3-81D4-8BAA61C126D6}">
      <dgm:prSet/>
      <dgm:spPr/>
      <dgm:t>
        <a:bodyPr/>
        <a:lstStyle/>
        <a:p>
          <a:pPr algn="l"/>
          <a:endParaRPr lang="en-US"/>
        </a:p>
      </dgm:t>
    </dgm:pt>
    <dgm:pt modelId="{6D743F0F-C0FB-49BA-B8C0-87762AD66B3B}" type="sibTrans" cxnId="{E3E1CDA6-F732-41A3-81D4-8BAA61C126D6}">
      <dgm:prSet/>
      <dgm:spPr/>
      <dgm:t>
        <a:bodyPr/>
        <a:lstStyle/>
        <a:p>
          <a:pPr algn="l"/>
          <a:endParaRPr lang="en-US"/>
        </a:p>
      </dgm:t>
    </dgm:pt>
    <dgm:pt modelId="{BC7917DE-1230-4206-9A5C-7F29372C96D5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Transfer learning from </a:t>
          </a:r>
          <a:r>
            <a:rPr lang="en-US" dirty="0">
              <a:hlinkClick xmlns:r="http://schemas.openxmlformats.org/officeDocument/2006/relationships" r:id="rId1"/>
            </a:rPr>
            <a:t>google/</a:t>
          </a:r>
          <a:r>
            <a:rPr lang="en-US" dirty="0" err="1">
              <a:hlinkClick xmlns:r="http://schemas.openxmlformats.org/officeDocument/2006/relationships" r:id="rId1"/>
            </a:rPr>
            <a:t>pegasus-cnn_dailymail</a:t>
          </a:r>
          <a:r>
            <a:rPr lang="en-US" dirty="0">
              <a:hlinkClick xmlns:r="http://schemas.openxmlformats.org/officeDocument/2006/relationships" r:id="rId1"/>
            </a:rPr>
            <a:t> </a:t>
          </a:r>
          <a:r>
            <a:rPr lang="en-US" dirty="0"/>
            <a:t>. </a:t>
          </a:r>
        </a:p>
      </dgm:t>
    </dgm:pt>
    <dgm:pt modelId="{BC668F52-10DF-4D94-8028-F45A0C9E1FE1}" type="parTrans" cxnId="{0DE492BF-70CC-443B-B431-CC7103DA97A3}">
      <dgm:prSet/>
      <dgm:spPr/>
      <dgm:t>
        <a:bodyPr/>
        <a:lstStyle/>
        <a:p>
          <a:pPr algn="l"/>
          <a:endParaRPr lang="en-US"/>
        </a:p>
      </dgm:t>
    </dgm:pt>
    <dgm:pt modelId="{91A932A7-A3AF-4623-8BD2-D12214562AA9}" type="sibTrans" cxnId="{0DE492BF-70CC-443B-B431-CC7103DA97A3}">
      <dgm:prSet/>
      <dgm:spPr/>
      <dgm:t>
        <a:bodyPr/>
        <a:lstStyle/>
        <a:p>
          <a:pPr algn="l"/>
          <a:endParaRPr lang="en-US"/>
        </a:p>
      </dgm:t>
    </dgm:pt>
    <dgm:pt modelId="{E4C03862-30B6-4066-AD1B-664531C0911D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Training hyperparameters</a:t>
          </a:r>
        </a:p>
      </dgm:t>
    </dgm:pt>
    <dgm:pt modelId="{97E88D39-3076-40BD-A7E2-F2263CB35F8B}" type="parTrans" cxnId="{83A2BC75-C850-4CC4-8784-658B2E948492}">
      <dgm:prSet/>
      <dgm:spPr/>
      <dgm:t>
        <a:bodyPr/>
        <a:lstStyle/>
        <a:p>
          <a:pPr algn="l"/>
          <a:endParaRPr lang="en-US"/>
        </a:p>
      </dgm:t>
    </dgm:pt>
    <dgm:pt modelId="{6AE8D258-6397-4C20-85F7-7E531DF3EB1B}" type="sibTrans" cxnId="{83A2BC75-C850-4CC4-8784-658B2E948492}">
      <dgm:prSet/>
      <dgm:spPr/>
      <dgm:t>
        <a:bodyPr/>
        <a:lstStyle/>
        <a:p>
          <a:pPr algn="l"/>
          <a:endParaRPr lang="en-US"/>
        </a:p>
      </dgm:t>
    </dgm:pt>
    <dgm:pt modelId="{03264D01-4548-4FB0-96EA-B830D5D1BC41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Learning rate: 5e-05</a:t>
          </a:r>
        </a:p>
      </dgm:t>
    </dgm:pt>
    <dgm:pt modelId="{545AFE0A-E23C-4A98-82CF-408BD584FC93}" type="parTrans" cxnId="{B136CBBC-65D2-4679-A774-F7A14C9EA183}">
      <dgm:prSet/>
      <dgm:spPr/>
      <dgm:t>
        <a:bodyPr/>
        <a:lstStyle/>
        <a:p>
          <a:pPr algn="l"/>
          <a:endParaRPr lang="en-US"/>
        </a:p>
      </dgm:t>
    </dgm:pt>
    <dgm:pt modelId="{85EDB3CD-0621-4D3C-AB35-5FC6FA450DDF}" type="sibTrans" cxnId="{B136CBBC-65D2-4679-A774-F7A14C9EA183}">
      <dgm:prSet/>
      <dgm:spPr/>
      <dgm:t>
        <a:bodyPr/>
        <a:lstStyle/>
        <a:p>
          <a:pPr algn="l"/>
          <a:endParaRPr lang="en-US"/>
        </a:p>
      </dgm:t>
    </dgm:pt>
    <dgm:pt modelId="{F12273FC-58C5-46CB-975D-6A5D3CD5F07E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Training results</a:t>
          </a:r>
        </a:p>
      </dgm:t>
    </dgm:pt>
    <dgm:pt modelId="{6ED99CB8-76E3-4A38-A4AB-A0F7A5D543E3}" type="parTrans" cxnId="{426C82DB-3FB8-4DEA-AEB9-267B1B43A1DC}">
      <dgm:prSet/>
      <dgm:spPr/>
      <dgm:t>
        <a:bodyPr/>
        <a:lstStyle/>
        <a:p>
          <a:pPr algn="l"/>
          <a:endParaRPr lang="en-US"/>
        </a:p>
      </dgm:t>
    </dgm:pt>
    <dgm:pt modelId="{90D70A47-92A5-4930-BB57-0EBB53123464}" type="sibTrans" cxnId="{426C82DB-3FB8-4DEA-AEB9-267B1B43A1DC}">
      <dgm:prSet/>
      <dgm:spPr/>
      <dgm:t>
        <a:bodyPr/>
        <a:lstStyle/>
        <a:p>
          <a:pPr algn="l"/>
          <a:endParaRPr lang="en-US"/>
        </a:p>
      </dgm:t>
    </dgm:pt>
    <dgm:pt modelId="{815E31E9-5C1A-48E2-9FB9-AD7CCE67C060}">
      <dgm:prSet/>
      <dgm:spPr/>
      <dgm:t>
        <a:bodyPr/>
        <a:lstStyle/>
        <a:p>
          <a:pPr algn="l"/>
          <a:r>
            <a:rPr lang="en-US" dirty="0"/>
            <a:t>Train batch size: 1</a:t>
          </a:r>
        </a:p>
      </dgm:t>
    </dgm:pt>
    <dgm:pt modelId="{50D583D1-BF41-488D-99B3-E29B22EA254B}" type="parTrans" cxnId="{1F92E93E-F6F6-4D61-92FC-54B0118FB60E}">
      <dgm:prSet/>
      <dgm:spPr/>
      <dgm:t>
        <a:bodyPr/>
        <a:lstStyle/>
        <a:p>
          <a:pPr algn="l"/>
          <a:endParaRPr lang="en-US"/>
        </a:p>
      </dgm:t>
    </dgm:pt>
    <dgm:pt modelId="{A29ACB95-26DF-4C99-9BF7-3081A57C8AB6}" type="sibTrans" cxnId="{1F92E93E-F6F6-4D61-92FC-54B0118FB60E}">
      <dgm:prSet/>
      <dgm:spPr/>
      <dgm:t>
        <a:bodyPr/>
        <a:lstStyle/>
        <a:p>
          <a:pPr algn="l"/>
          <a:endParaRPr lang="en-US"/>
        </a:p>
      </dgm:t>
    </dgm:pt>
    <dgm:pt modelId="{59046B7D-F1C6-4A73-91DE-C4760E2D3893}">
      <dgm:prSet/>
      <dgm:spPr/>
      <dgm:t>
        <a:bodyPr/>
        <a:lstStyle/>
        <a:p>
          <a:pPr algn="l"/>
          <a:r>
            <a:rPr lang="en-US" dirty="0"/>
            <a:t>Eval batch size: 1</a:t>
          </a:r>
        </a:p>
      </dgm:t>
    </dgm:pt>
    <dgm:pt modelId="{C1184D2F-1AA0-4DD6-A290-EADE8ABEAFB1}" type="parTrans" cxnId="{64F9D809-C76F-479B-90DB-465B5E43B947}">
      <dgm:prSet/>
      <dgm:spPr/>
      <dgm:t>
        <a:bodyPr/>
        <a:lstStyle/>
        <a:p>
          <a:pPr algn="l"/>
          <a:endParaRPr lang="en-US"/>
        </a:p>
      </dgm:t>
    </dgm:pt>
    <dgm:pt modelId="{90D4A3E7-A25B-43B5-BB4A-6DC4FE6272CC}" type="sibTrans" cxnId="{64F9D809-C76F-479B-90DB-465B5E43B947}">
      <dgm:prSet/>
      <dgm:spPr/>
      <dgm:t>
        <a:bodyPr/>
        <a:lstStyle/>
        <a:p>
          <a:pPr algn="l"/>
          <a:endParaRPr lang="en-US"/>
        </a:p>
      </dgm:t>
    </dgm:pt>
    <dgm:pt modelId="{A6B7A24F-DF2F-487F-9554-4310CB933B84}">
      <dgm:prSet/>
      <dgm:spPr/>
      <dgm:t>
        <a:bodyPr/>
        <a:lstStyle/>
        <a:p>
          <a:pPr algn="l"/>
          <a:r>
            <a:rPr lang="en-US" dirty="0"/>
            <a:t>seed: 42</a:t>
          </a:r>
        </a:p>
      </dgm:t>
    </dgm:pt>
    <dgm:pt modelId="{FA124FE5-05C7-49D5-83B7-DF6B3E8F97A1}" type="parTrans" cxnId="{C71FD5CF-9C1C-41DD-AF18-7853A2AAABB9}">
      <dgm:prSet/>
      <dgm:spPr/>
      <dgm:t>
        <a:bodyPr/>
        <a:lstStyle/>
        <a:p>
          <a:pPr algn="l"/>
          <a:endParaRPr lang="en-US"/>
        </a:p>
      </dgm:t>
    </dgm:pt>
    <dgm:pt modelId="{6CF61B1C-1206-492C-9981-1976F644A38F}" type="sibTrans" cxnId="{C71FD5CF-9C1C-41DD-AF18-7853A2AAABB9}">
      <dgm:prSet/>
      <dgm:spPr/>
      <dgm:t>
        <a:bodyPr/>
        <a:lstStyle/>
        <a:p>
          <a:pPr algn="l"/>
          <a:endParaRPr lang="en-US"/>
        </a:p>
      </dgm:t>
    </dgm:pt>
    <dgm:pt modelId="{CB9D98CB-A2A2-4057-82D9-43AEBE64A8AB}">
      <dgm:prSet/>
      <dgm:spPr/>
      <dgm:t>
        <a:bodyPr/>
        <a:lstStyle/>
        <a:p>
          <a:pPr algn="l"/>
          <a:r>
            <a:rPr lang="en-US" dirty="0"/>
            <a:t>Gradient accumulation steps: 16</a:t>
          </a:r>
        </a:p>
      </dgm:t>
    </dgm:pt>
    <dgm:pt modelId="{D7CB7077-3B29-4EC2-BA9B-D2F86CD54411}" type="parTrans" cxnId="{51A85F02-7D72-46BA-913E-F2D22EA4EDCC}">
      <dgm:prSet/>
      <dgm:spPr/>
      <dgm:t>
        <a:bodyPr/>
        <a:lstStyle/>
        <a:p>
          <a:pPr algn="l"/>
          <a:endParaRPr lang="en-US"/>
        </a:p>
      </dgm:t>
    </dgm:pt>
    <dgm:pt modelId="{BF3E7EA4-6E8C-4F9C-8F8C-53AC9EE7736E}" type="sibTrans" cxnId="{51A85F02-7D72-46BA-913E-F2D22EA4EDCC}">
      <dgm:prSet/>
      <dgm:spPr/>
      <dgm:t>
        <a:bodyPr/>
        <a:lstStyle/>
        <a:p>
          <a:pPr algn="l"/>
          <a:endParaRPr lang="en-US"/>
        </a:p>
      </dgm:t>
    </dgm:pt>
    <dgm:pt modelId="{5B3D6D2E-CDB6-4DA3-97F5-48D4DE394A84}">
      <dgm:prSet/>
      <dgm:spPr/>
      <dgm:t>
        <a:bodyPr/>
        <a:lstStyle/>
        <a:p>
          <a:pPr algn="l"/>
          <a:r>
            <a:rPr lang="en-US" dirty="0"/>
            <a:t>Total train batch size: 16</a:t>
          </a:r>
        </a:p>
      </dgm:t>
    </dgm:pt>
    <dgm:pt modelId="{6F4226B1-EA7D-4CBC-95B6-895C9BFB567C}" type="parTrans" cxnId="{892D87F9-6F23-4F75-B679-4C0BD579AF54}">
      <dgm:prSet/>
      <dgm:spPr/>
      <dgm:t>
        <a:bodyPr/>
        <a:lstStyle/>
        <a:p>
          <a:pPr algn="l"/>
          <a:endParaRPr lang="en-US"/>
        </a:p>
      </dgm:t>
    </dgm:pt>
    <dgm:pt modelId="{196C272C-833C-44E8-930D-9FC207F3B204}" type="sibTrans" cxnId="{892D87F9-6F23-4F75-B679-4C0BD579AF54}">
      <dgm:prSet/>
      <dgm:spPr/>
      <dgm:t>
        <a:bodyPr/>
        <a:lstStyle/>
        <a:p>
          <a:pPr algn="l"/>
          <a:endParaRPr lang="en-US"/>
        </a:p>
      </dgm:t>
    </dgm:pt>
    <dgm:pt modelId="{D3190E7C-9E9F-487F-8313-3FD9E232FF6E}">
      <dgm:prSet/>
      <dgm:spPr/>
      <dgm:t>
        <a:bodyPr/>
        <a:lstStyle/>
        <a:p>
          <a:pPr algn="l"/>
          <a:r>
            <a:rPr lang="en-US" dirty="0"/>
            <a:t>optimizer: Adam with betas=(0.9,0.999) and epsilon=1e-08</a:t>
          </a:r>
        </a:p>
      </dgm:t>
    </dgm:pt>
    <dgm:pt modelId="{F0D6F5AF-9FDD-4D10-87C8-A67EE09E7A39}" type="parTrans" cxnId="{D6BF1C92-27FA-43CD-BD39-AEBC35A773F4}">
      <dgm:prSet/>
      <dgm:spPr/>
      <dgm:t>
        <a:bodyPr/>
        <a:lstStyle/>
        <a:p>
          <a:pPr algn="l"/>
          <a:endParaRPr lang="en-US"/>
        </a:p>
      </dgm:t>
    </dgm:pt>
    <dgm:pt modelId="{307389FB-6D5B-4BE6-89E4-F3493614A68B}" type="sibTrans" cxnId="{D6BF1C92-27FA-43CD-BD39-AEBC35A773F4}">
      <dgm:prSet/>
      <dgm:spPr/>
      <dgm:t>
        <a:bodyPr/>
        <a:lstStyle/>
        <a:p>
          <a:pPr algn="l"/>
          <a:endParaRPr lang="en-US"/>
        </a:p>
      </dgm:t>
    </dgm:pt>
    <dgm:pt modelId="{6C16D6D6-C636-4F63-B5CB-D14E2A1192C2}">
      <dgm:prSet/>
      <dgm:spPr/>
      <dgm:t>
        <a:bodyPr/>
        <a:lstStyle/>
        <a:p>
          <a:pPr algn="l"/>
          <a:r>
            <a:rPr lang="en-US" dirty="0"/>
            <a:t>Lr scheduler type: linear</a:t>
          </a:r>
        </a:p>
      </dgm:t>
    </dgm:pt>
    <dgm:pt modelId="{514D2247-1B8A-45F9-984A-EC39106B2CC3}" type="parTrans" cxnId="{C99CD8E5-4699-4C5F-B2E2-5E0CDC386947}">
      <dgm:prSet/>
      <dgm:spPr/>
      <dgm:t>
        <a:bodyPr/>
        <a:lstStyle/>
        <a:p>
          <a:pPr algn="l"/>
          <a:endParaRPr lang="en-US"/>
        </a:p>
      </dgm:t>
    </dgm:pt>
    <dgm:pt modelId="{48AD5F1B-656C-4EDB-B266-7607C6E4E7E3}" type="sibTrans" cxnId="{C99CD8E5-4699-4C5F-B2E2-5E0CDC386947}">
      <dgm:prSet/>
      <dgm:spPr/>
      <dgm:t>
        <a:bodyPr/>
        <a:lstStyle/>
        <a:p>
          <a:pPr algn="l"/>
          <a:endParaRPr lang="en-US"/>
        </a:p>
      </dgm:t>
    </dgm:pt>
    <dgm:pt modelId="{5EB68E93-2502-45C8-B37F-B8E775F88AEC}">
      <dgm:prSet/>
      <dgm:spPr/>
      <dgm:t>
        <a:bodyPr/>
        <a:lstStyle/>
        <a:p>
          <a:pPr algn="l"/>
          <a:r>
            <a:rPr lang="en-US" dirty="0"/>
            <a:t>Lr scheduler warmup steps: 500</a:t>
          </a:r>
        </a:p>
      </dgm:t>
    </dgm:pt>
    <dgm:pt modelId="{DE39837A-CB4F-42FE-95A6-6C48CBE7F9C3}" type="parTrans" cxnId="{D03A5D10-8071-4603-8CBD-09F856C7198E}">
      <dgm:prSet/>
      <dgm:spPr/>
      <dgm:t>
        <a:bodyPr/>
        <a:lstStyle/>
        <a:p>
          <a:pPr algn="l"/>
          <a:endParaRPr lang="en-US"/>
        </a:p>
      </dgm:t>
    </dgm:pt>
    <dgm:pt modelId="{13B8C87E-C354-4362-AC68-26CA9216762C}" type="sibTrans" cxnId="{D03A5D10-8071-4603-8CBD-09F856C7198E}">
      <dgm:prSet/>
      <dgm:spPr/>
      <dgm:t>
        <a:bodyPr/>
        <a:lstStyle/>
        <a:p>
          <a:pPr algn="l"/>
          <a:endParaRPr lang="en-US"/>
        </a:p>
      </dgm:t>
    </dgm:pt>
    <dgm:pt modelId="{3E9B5172-D8B4-41F2-B34B-88126AE6EEE5}">
      <dgm:prSet/>
      <dgm:spPr/>
      <dgm:t>
        <a:bodyPr/>
        <a:lstStyle/>
        <a:p>
          <a:pPr algn="l"/>
          <a:r>
            <a:rPr lang="en-US" dirty="0"/>
            <a:t>Number of epochs: 1</a:t>
          </a:r>
        </a:p>
      </dgm:t>
    </dgm:pt>
    <dgm:pt modelId="{1C6E16D7-8B10-446F-97DD-191EF62F0265}" type="parTrans" cxnId="{067B8C6E-989A-43CD-A159-273534E9810D}">
      <dgm:prSet/>
      <dgm:spPr/>
      <dgm:t>
        <a:bodyPr/>
        <a:lstStyle/>
        <a:p>
          <a:pPr algn="l"/>
          <a:endParaRPr lang="en-US"/>
        </a:p>
      </dgm:t>
    </dgm:pt>
    <dgm:pt modelId="{6761F13B-D921-4898-B6A4-DA79690A22C2}" type="sibTrans" cxnId="{067B8C6E-989A-43CD-A159-273534E9810D}">
      <dgm:prSet/>
      <dgm:spPr/>
      <dgm:t>
        <a:bodyPr/>
        <a:lstStyle/>
        <a:p>
          <a:pPr algn="l"/>
          <a:endParaRPr lang="en-US"/>
        </a:p>
      </dgm:t>
    </dgm:pt>
    <dgm:pt modelId="{8B0C17E2-D945-4DA5-B81C-5CF3537AFDA4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Training Loss: 1.6776</a:t>
          </a:r>
        </a:p>
      </dgm:t>
    </dgm:pt>
    <dgm:pt modelId="{AC13530F-524F-4F08-BFD2-90385211F8B1}" type="parTrans" cxnId="{5F15E6B0-CC97-4AD0-9C0C-2B77CEE1297E}">
      <dgm:prSet/>
      <dgm:spPr/>
      <dgm:t>
        <a:bodyPr/>
        <a:lstStyle/>
        <a:p>
          <a:pPr algn="l"/>
          <a:endParaRPr lang="en-US"/>
        </a:p>
      </dgm:t>
    </dgm:pt>
    <dgm:pt modelId="{929594EF-E9BF-4B9E-9092-E66D9E4C8E63}" type="sibTrans" cxnId="{5F15E6B0-CC97-4AD0-9C0C-2B77CEE1297E}">
      <dgm:prSet/>
      <dgm:spPr/>
      <dgm:t>
        <a:bodyPr/>
        <a:lstStyle/>
        <a:p>
          <a:pPr algn="l"/>
          <a:endParaRPr lang="en-US"/>
        </a:p>
      </dgm:t>
    </dgm:pt>
    <dgm:pt modelId="{5A0FF826-30AE-48AD-8561-9520F3962AE0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Epoch: 0.54</a:t>
          </a:r>
        </a:p>
      </dgm:t>
    </dgm:pt>
    <dgm:pt modelId="{D7849874-1A1C-4C26-8993-8CC1316187A4}" type="parTrans" cxnId="{5AA984E8-3CF9-4E67-89F9-54D4B2779CBF}">
      <dgm:prSet/>
      <dgm:spPr/>
      <dgm:t>
        <a:bodyPr/>
        <a:lstStyle/>
        <a:p>
          <a:pPr algn="l"/>
          <a:endParaRPr lang="en-US"/>
        </a:p>
      </dgm:t>
    </dgm:pt>
    <dgm:pt modelId="{40ED8E0B-9FCD-4B87-8FB8-127273F26878}" type="sibTrans" cxnId="{5AA984E8-3CF9-4E67-89F9-54D4B2779CBF}">
      <dgm:prSet/>
      <dgm:spPr/>
      <dgm:t>
        <a:bodyPr/>
        <a:lstStyle/>
        <a:p>
          <a:pPr algn="l"/>
          <a:endParaRPr lang="en-US"/>
        </a:p>
      </dgm:t>
    </dgm:pt>
    <dgm:pt modelId="{A13F3396-ECE0-4CCE-808E-FAC648961D63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Step: 500</a:t>
          </a:r>
        </a:p>
      </dgm:t>
    </dgm:pt>
    <dgm:pt modelId="{4730456F-E49C-406A-8A4A-B873B26D93E2}" type="parTrans" cxnId="{9DAFAB7C-8ECF-4E52-92A7-881232C9B8E3}">
      <dgm:prSet/>
      <dgm:spPr/>
      <dgm:t>
        <a:bodyPr/>
        <a:lstStyle/>
        <a:p>
          <a:pPr algn="l"/>
          <a:endParaRPr lang="en-US"/>
        </a:p>
      </dgm:t>
    </dgm:pt>
    <dgm:pt modelId="{E3714928-316B-40BC-BFB5-FA515D253ECF}" type="sibTrans" cxnId="{9DAFAB7C-8ECF-4E52-92A7-881232C9B8E3}">
      <dgm:prSet/>
      <dgm:spPr/>
      <dgm:t>
        <a:bodyPr/>
        <a:lstStyle/>
        <a:p>
          <a:pPr algn="l"/>
          <a:endParaRPr lang="en-US"/>
        </a:p>
      </dgm:t>
    </dgm:pt>
    <dgm:pt modelId="{249D689C-9A7B-4DF7-A8F0-508005B5B30A}">
      <dgm:prSet phldrT="[Text]"/>
      <dgm:spPr/>
      <dgm:t>
        <a:bodyPr/>
        <a:lstStyle/>
        <a:p>
          <a:pPr algn="l"/>
          <a:r>
            <a:rPr lang="en-US"/>
            <a:t>Validation Loss: 1.4919</a:t>
          </a:r>
          <a:endParaRPr lang="en-US" dirty="0"/>
        </a:p>
      </dgm:t>
    </dgm:pt>
    <dgm:pt modelId="{2B83C31B-E9FE-47F8-8268-3C022D838BA5}" type="parTrans" cxnId="{0CAA6230-0809-45F2-983E-7936D7720BB2}">
      <dgm:prSet/>
      <dgm:spPr/>
      <dgm:t>
        <a:bodyPr/>
        <a:lstStyle/>
        <a:p>
          <a:pPr algn="l"/>
          <a:endParaRPr lang="en-US"/>
        </a:p>
      </dgm:t>
    </dgm:pt>
    <dgm:pt modelId="{A75F6FA3-E8FA-470A-8311-82734BF325AB}" type="sibTrans" cxnId="{0CAA6230-0809-45F2-983E-7936D7720BB2}">
      <dgm:prSet/>
      <dgm:spPr/>
      <dgm:t>
        <a:bodyPr/>
        <a:lstStyle/>
        <a:p>
          <a:pPr algn="l"/>
          <a:endParaRPr lang="en-US"/>
        </a:p>
      </dgm:t>
    </dgm:pt>
    <dgm:pt modelId="{47123828-08C9-4FFA-B2F9-01327C4E82B8}" type="pres">
      <dgm:prSet presAssocID="{49C42A4E-5AF5-4CB7-ACA4-A338BE2BCE7F}" presName="linear" presStyleCnt="0">
        <dgm:presLayoutVars>
          <dgm:animLvl val="lvl"/>
          <dgm:resizeHandles val="exact"/>
        </dgm:presLayoutVars>
      </dgm:prSet>
      <dgm:spPr/>
    </dgm:pt>
    <dgm:pt modelId="{8A6B2EAB-00CF-45A8-8098-B6E073D36441}" type="pres">
      <dgm:prSet presAssocID="{27C49DB1-2F7A-49BD-B75D-CA353F9CAF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AF46B-2C18-4089-8ED1-CF7FB9EAD201}" type="pres">
      <dgm:prSet presAssocID="{27C49DB1-2F7A-49BD-B75D-CA353F9CAFB7}" presName="childText" presStyleLbl="revTx" presStyleIdx="0" presStyleCnt="3">
        <dgm:presLayoutVars>
          <dgm:bulletEnabled val="1"/>
        </dgm:presLayoutVars>
      </dgm:prSet>
      <dgm:spPr/>
    </dgm:pt>
    <dgm:pt modelId="{1C171994-6CDC-4A8D-945A-66188887FD45}" type="pres">
      <dgm:prSet presAssocID="{E4C03862-30B6-4066-AD1B-664531C091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999CDC-A3AB-4C1C-9F9F-3D8CD35E67C1}" type="pres">
      <dgm:prSet presAssocID="{E4C03862-30B6-4066-AD1B-664531C0911D}" presName="childText" presStyleLbl="revTx" presStyleIdx="1" presStyleCnt="3">
        <dgm:presLayoutVars>
          <dgm:bulletEnabled val="1"/>
        </dgm:presLayoutVars>
      </dgm:prSet>
      <dgm:spPr/>
    </dgm:pt>
    <dgm:pt modelId="{E8D84CEB-E59D-4E88-AB49-2A54552E9531}" type="pres">
      <dgm:prSet presAssocID="{F12273FC-58C5-46CB-975D-6A5D3CD5F07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629067-63B0-41A5-80C9-0A030D825B72}" type="pres">
      <dgm:prSet presAssocID="{F12273FC-58C5-46CB-975D-6A5D3CD5F07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1A85F02-7D72-46BA-913E-F2D22EA4EDCC}" srcId="{E4C03862-30B6-4066-AD1B-664531C0911D}" destId="{CB9D98CB-A2A2-4057-82D9-43AEBE64A8AB}" srcOrd="4" destOrd="0" parTransId="{D7CB7077-3B29-4EC2-BA9B-D2F86CD54411}" sibTransId="{BF3E7EA4-6E8C-4F9C-8F8C-53AC9EE7736E}"/>
    <dgm:cxn modelId="{64F9D809-C76F-479B-90DB-465B5E43B947}" srcId="{E4C03862-30B6-4066-AD1B-664531C0911D}" destId="{59046B7D-F1C6-4A73-91DE-C4760E2D3893}" srcOrd="2" destOrd="0" parTransId="{C1184D2F-1AA0-4DD6-A290-EADE8ABEAFB1}" sibTransId="{90D4A3E7-A25B-43B5-BB4A-6DC4FE6272CC}"/>
    <dgm:cxn modelId="{D03A5D10-8071-4603-8CBD-09F856C7198E}" srcId="{E4C03862-30B6-4066-AD1B-664531C0911D}" destId="{5EB68E93-2502-45C8-B37F-B8E775F88AEC}" srcOrd="8" destOrd="0" parTransId="{DE39837A-CB4F-42FE-95A6-6C48CBE7F9C3}" sibTransId="{13B8C87E-C354-4362-AC68-26CA9216762C}"/>
    <dgm:cxn modelId="{3B5E9C10-5377-41C7-A095-0AC73CF4945C}" type="presOf" srcId="{A6B7A24F-DF2F-487F-9554-4310CB933B84}" destId="{D8999CDC-A3AB-4C1C-9F9F-3D8CD35E67C1}" srcOrd="0" destOrd="3" presId="urn:microsoft.com/office/officeart/2005/8/layout/vList2"/>
    <dgm:cxn modelId="{7973AC18-5AE2-41E9-83AB-703817CFF1FF}" type="presOf" srcId="{59046B7D-F1C6-4A73-91DE-C4760E2D3893}" destId="{D8999CDC-A3AB-4C1C-9F9F-3D8CD35E67C1}" srcOrd="0" destOrd="2" presId="urn:microsoft.com/office/officeart/2005/8/layout/vList2"/>
    <dgm:cxn modelId="{F068B728-CE71-441D-BF1D-3608C91AEC1A}" type="presOf" srcId="{A13F3396-ECE0-4CCE-808E-FAC648961D63}" destId="{97629067-63B0-41A5-80C9-0A030D825B72}" srcOrd="0" destOrd="2" presId="urn:microsoft.com/office/officeart/2005/8/layout/vList2"/>
    <dgm:cxn modelId="{0CAA6230-0809-45F2-983E-7936D7720BB2}" srcId="{F12273FC-58C5-46CB-975D-6A5D3CD5F07E}" destId="{249D689C-9A7B-4DF7-A8F0-508005B5B30A}" srcOrd="3" destOrd="0" parTransId="{2B83C31B-E9FE-47F8-8268-3C022D838BA5}" sibTransId="{A75F6FA3-E8FA-470A-8311-82734BF325AB}"/>
    <dgm:cxn modelId="{1F92E93E-F6F6-4D61-92FC-54B0118FB60E}" srcId="{E4C03862-30B6-4066-AD1B-664531C0911D}" destId="{815E31E9-5C1A-48E2-9FB9-AD7CCE67C060}" srcOrd="1" destOrd="0" parTransId="{50D583D1-BF41-488D-99B3-E29B22EA254B}" sibTransId="{A29ACB95-26DF-4C99-9BF7-3081A57C8AB6}"/>
    <dgm:cxn modelId="{31DEE544-FF78-46A7-8458-8819FF425F5F}" type="presOf" srcId="{3E9B5172-D8B4-41F2-B34B-88126AE6EEE5}" destId="{D8999CDC-A3AB-4C1C-9F9F-3D8CD35E67C1}" srcOrd="0" destOrd="9" presId="urn:microsoft.com/office/officeart/2005/8/layout/vList2"/>
    <dgm:cxn modelId="{80D98167-F228-45BF-9F57-80FE5CF6229D}" type="presOf" srcId="{BC7917DE-1230-4206-9A5C-7F29372C96D5}" destId="{B4DAF46B-2C18-4089-8ED1-CF7FB9EAD201}" srcOrd="0" destOrd="0" presId="urn:microsoft.com/office/officeart/2005/8/layout/vList2"/>
    <dgm:cxn modelId="{96102E49-9BD2-4D7F-A647-438D5ED60469}" type="presOf" srcId="{D3190E7C-9E9F-487F-8313-3FD9E232FF6E}" destId="{D8999CDC-A3AB-4C1C-9F9F-3D8CD35E67C1}" srcOrd="0" destOrd="6" presId="urn:microsoft.com/office/officeart/2005/8/layout/vList2"/>
    <dgm:cxn modelId="{11C5E74C-8EDE-4356-84A9-32D8228B3115}" type="presOf" srcId="{F12273FC-58C5-46CB-975D-6A5D3CD5F07E}" destId="{E8D84CEB-E59D-4E88-AB49-2A54552E9531}" srcOrd="0" destOrd="0" presId="urn:microsoft.com/office/officeart/2005/8/layout/vList2"/>
    <dgm:cxn modelId="{067B8C6E-989A-43CD-A159-273534E9810D}" srcId="{E4C03862-30B6-4066-AD1B-664531C0911D}" destId="{3E9B5172-D8B4-41F2-B34B-88126AE6EEE5}" srcOrd="9" destOrd="0" parTransId="{1C6E16D7-8B10-446F-97DD-191EF62F0265}" sibTransId="{6761F13B-D921-4898-B6A4-DA79690A22C2}"/>
    <dgm:cxn modelId="{83A2BC75-C850-4CC4-8784-658B2E948492}" srcId="{49C42A4E-5AF5-4CB7-ACA4-A338BE2BCE7F}" destId="{E4C03862-30B6-4066-AD1B-664531C0911D}" srcOrd="1" destOrd="0" parTransId="{97E88D39-3076-40BD-A7E2-F2263CB35F8B}" sibTransId="{6AE8D258-6397-4C20-85F7-7E531DF3EB1B}"/>
    <dgm:cxn modelId="{4870AB77-C7D7-459F-A2E1-B8EF29B022B3}" type="presOf" srcId="{8B0C17E2-D945-4DA5-B81C-5CF3537AFDA4}" destId="{97629067-63B0-41A5-80C9-0A030D825B72}" srcOrd="0" destOrd="0" presId="urn:microsoft.com/office/officeart/2005/8/layout/vList2"/>
    <dgm:cxn modelId="{9DAFAB7C-8ECF-4E52-92A7-881232C9B8E3}" srcId="{F12273FC-58C5-46CB-975D-6A5D3CD5F07E}" destId="{A13F3396-ECE0-4CCE-808E-FAC648961D63}" srcOrd="2" destOrd="0" parTransId="{4730456F-E49C-406A-8A4A-B873B26D93E2}" sibTransId="{E3714928-316B-40BC-BFB5-FA515D253ECF}"/>
    <dgm:cxn modelId="{BCA74381-0F81-4098-9AFE-4690E8AEF147}" type="presOf" srcId="{E4C03862-30B6-4066-AD1B-664531C0911D}" destId="{1C171994-6CDC-4A8D-945A-66188887FD45}" srcOrd="0" destOrd="0" presId="urn:microsoft.com/office/officeart/2005/8/layout/vList2"/>
    <dgm:cxn modelId="{F5579484-5826-4C7E-BE88-14FFB23F3EC9}" type="presOf" srcId="{CB9D98CB-A2A2-4057-82D9-43AEBE64A8AB}" destId="{D8999CDC-A3AB-4C1C-9F9F-3D8CD35E67C1}" srcOrd="0" destOrd="4" presId="urn:microsoft.com/office/officeart/2005/8/layout/vList2"/>
    <dgm:cxn modelId="{22809187-0108-40C5-BEA1-ECE260761F51}" type="presOf" srcId="{815E31E9-5C1A-48E2-9FB9-AD7CCE67C060}" destId="{D8999CDC-A3AB-4C1C-9F9F-3D8CD35E67C1}" srcOrd="0" destOrd="1" presId="urn:microsoft.com/office/officeart/2005/8/layout/vList2"/>
    <dgm:cxn modelId="{C9EC5C91-8C8A-4840-9420-14823BCCE447}" type="presOf" srcId="{5B3D6D2E-CDB6-4DA3-97F5-48D4DE394A84}" destId="{D8999CDC-A3AB-4C1C-9F9F-3D8CD35E67C1}" srcOrd="0" destOrd="5" presId="urn:microsoft.com/office/officeart/2005/8/layout/vList2"/>
    <dgm:cxn modelId="{D6BF1C92-27FA-43CD-BD39-AEBC35A773F4}" srcId="{E4C03862-30B6-4066-AD1B-664531C0911D}" destId="{D3190E7C-9E9F-487F-8313-3FD9E232FF6E}" srcOrd="6" destOrd="0" parTransId="{F0D6F5AF-9FDD-4D10-87C8-A67EE09E7A39}" sibTransId="{307389FB-6D5B-4BE6-89E4-F3493614A68B}"/>
    <dgm:cxn modelId="{8A75DD9F-1F15-4C38-87E0-7831CF223D85}" type="presOf" srcId="{5A0FF826-30AE-48AD-8561-9520F3962AE0}" destId="{97629067-63B0-41A5-80C9-0A030D825B72}" srcOrd="0" destOrd="1" presId="urn:microsoft.com/office/officeart/2005/8/layout/vList2"/>
    <dgm:cxn modelId="{E3E1CDA6-F732-41A3-81D4-8BAA61C126D6}" srcId="{49C42A4E-5AF5-4CB7-ACA4-A338BE2BCE7F}" destId="{27C49DB1-2F7A-49BD-B75D-CA353F9CAFB7}" srcOrd="0" destOrd="0" parTransId="{CC6E2FA2-32EE-4436-A199-40873B240D82}" sibTransId="{6D743F0F-C0FB-49BA-B8C0-87762AD66B3B}"/>
    <dgm:cxn modelId="{E3B473AB-1FEE-4C07-B2BF-1D2FF456C2DA}" type="presOf" srcId="{6C16D6D6-C636-4F63-B5CB-D14E2A1192C2}" destId="{D8999CDC-A3AB-4C1C-9F9F-3D8CD35E67C1}" srcOrd="0" destOrd="7" presId="urn:microsoft.com/office/officeart/2005/8/layout/vList2"/>
    <dgm:cxn modelId="{5F15E6B0-CC97-4AD0-9C0C-2B77CEE1297E}" srcId="{F12273FC-58C5-46CB-975D-6A5D3CD5F07E}" destId="{8B0C17E2-D945-4DA5-B81C-5CF3537AFDA4}" srcOrd="0" destOrd="0" parTransId="{AC13530F-524F-4F08-BFD2-90385211F8B1}" sibTransId="{929594EF-E9BF-4B9E-9092-E66D9E4C8E63}"/>
    <dgm:cxn modelId="{2203D1B4-977F-4B79-962D-FE8AB2159A30}" type="presOf" srcId="{249D689C-9A7B-4DF7-A8F0-508005B5B30A}" destId="{97629067-63B0-41A5-80C9-0A030D825B72}" srcOrd="0" destOrd="3" presId="urn:microsoft.com/office/officeart/2005/8/layout/vList2"/>
    <dgm:cxn modelId="{B136CBBC-65D2-4679-A774-F7A14C9EA183}" srcId="{E4C03862-30B6-4066-AD1B-664531C0911D}" destId="{03264D01-4548-4FB0-96EA-B830D5D1BC41}" srcOrd="0" destOrd="0" parTransId="{545AFE0A-E23C-4A98-82CF-408BD584FC93}" sibTransId="{85EDB3CD-0621-4D3C-AB35-5FC6FA450DDF}"/>
    <dgm:cxn modelId="{0DE492BF-70CC-443B-B431-CC7103DA97A3}" srcId="{27C49DB1-2F7A-49BD-B75D-CA353F9CAFB7}" destId="{BC7917DE-1230-4206-9A5C-7F29372C96D5}" srcOrd="0" destOrd="0" parTransId="{BC668F52-10DF-4D94-8028-F45A0C9E1FE1}" sibTransId="{91A932A7-A3AF-4623-8BD2-D12214562AA9}"/>
    <dgm:cxn modelId="{440BBBC4-6DD1-458C-A30E-A8EFC94A62D4}" type="presOf" srcId="{5EB68E93-2502-45C8-B37F-B8E775F88AEC}" destId="{D8999CDC-A3AB-4C1C-9F9F-3D8CD35E67C1}" srcOrd="0" destOrd="8" presId="urn:microsoft.com/office/officeart/2005/8/layout/vList2"/>
    <dgm:cxn modelId="{B1EB7ECF-423D-44E4-BF12-D2E5624D5A00}" type="presOf" srcId="{27C49DB1-2F7A-49BD-B75D-CA353F9CAFB7}" destId="{8A6B2EAB-00CF-45A8-8098-B6E073D36441}" srcOrd="0" destOrd="0" presId="urn:microsoft.com/office/officeart/2005/8/layout/vList2"/>
    <dgm:cxn modelId="{C71FD5CF-9C1C-41DD-AF18-7853A2AAABB9}" srcId="{E4C03862-30B6-4066-AD1B-664531C0911D}" destId="{A6B7A24F-DF2F-487F-9554-4310CB933B84}" srcOrd="3" destOrd="0" parTransId="{FA124FE5-05C7-49D5-83B7-DF6B3E8F97A1}" sibTransId="{6CF61B1C-1206-492C-9981-1976F644A38F}"/>
    <dgm:cxn modelId="{2D1C4FDB-957E-4ED7-B22D-A71A995054EC}" type="presOf" srcId="{03264D01-4548-4FB0-96EA-B830D5D1BC41}" destId="{D8999CDC-A3AB-4C1C-9F9F-3D8CD35E67C1}" srcOrd="0" destOrd="0" presId="urn:microsoft.com/office/officeart/2005/8/layout/vList2"/>
    <dgm:cxn modelId="{426C82DB-3FB8-4DEA-AEB9-267B1B43A1DC}" srcId="{49C42A4E-5AF5-4CB7-ACA4-A338BE2BCE7F}" destId="{F12273FC-58C5-46CB-975D-6A5D3CD5F07E}" srcOrd="2" destOrd="0" parTransId="{6ED99CB8-76E3-4A38-A4AB-A0F7A5D543E3}" sibTransId="{90D70A47-92A5-4930-BB57-0EBB53123464}"/>
    <dgm:cxn modelId="{47E754DC-0147-4D0E-8594-D2D505480233}" type="presOf" srcId="{49C42A4E-5AF5-4CB7-ACA4-A338BE2BCE7F}" destId="{47123828-08C9-4FFA-B2F9-01327C4E82B8}" srcOrd="0" destOrd="0" presId="urn:microsoft.com/office/officeart/2005/8/layout/vList2"/>
    <dgm:cxn modelId="{C99CD8E5-4699-4C5F-B2E2-5E0CDC386947}" srcId="{E4C03862-30B6-4066-AD1B-664531C0911D}" destId="{6C16D6D6-C636-4F63-B5CB-D14E2A1192C2}" srcOrd="7" destOrd="0" parTransId="{514D2247-1B8A-45F9-984A-EC39106B2CC3}" sibTransId="{48AD5F1B-656C-4EDB-B266-7607C6E4E7E3}"/>
    <dgm:cxn modelId="{5AA984E8-3CF9-4E67-89F9-54D4B2779CBF}" srcId="{F12273FC-58C5-46CB-975D-6A5D3CD5F07E}" destId="{5A0FF826-30AE-48AD-8561-9520F3962AE0}" srcOrd="1" destOrd="0" parTransId="{D7849874-1A1C-4C26-8993-8CC1316187A4}" sibTransId="{40ED8E0B-9FCD-4B87-8FB8-127273F26878}"/>
    <dgm:cxn modelId="{892D87F9-6F23-4F75-B679-4C0BD579AF54}" srcId="{E4C03862-30B6-4066-AD1B-664531C0911D}" destId="{5B3D6D2E-CDB6-4DA3-97F5-48D4DE394A84}" srcOrd="5" destOrd="0" parTransId="{6F4226B1-EA7D-4CBC-95B6-895C9BFB567C}" sibTransId="{196C272C-833C-44E8-930D-9FC207F3B204}"/>
    <dgm:cxn modelId="{F303D651-DBD5-4E67-B203-578B0BEB33B7}" type="presParOf" srcId="{47123828-08C9-4FFA-B2F9-01327C4E82B8}" destId="{8A6B2EAB-00CF-45A8-8098-B6E073D36441}" srcOrd="0" destOrd="0" presId="urn:microsoft.com/office/officeart/2005/8/layout/vList2"/>
    <dgm:cxn modelId="{AB27C44C-146E-41DE-9576-F80EF03956EF}" type="presParOf" srcId="{47123828-08C9-4FFA-B2F9-01327C4E82B8}" destId="{B4DAF46B-2C18-4089-8ED1-CF7FB9EAD201}" srcOrd="1" destOrd="0" presId="urn:microsoft.com/office/officeart/2005/8/layout/vList2"/>
    <dgm:cxn modelId="{CD575B71-AB49-4AC2-AD14-D5313AAE2CAA}" type="presParOf" srcId="{47123828-08C9-4FFA-B2F9-01327C4E82B8}" destId="{1C171994-6CDC-4A8D-945A-66188887FD45}" srcOrd="2" destOrd="0" presId="urn:microsoft.com/office/officeart/2005/8/layout/vList2"/>
    <dgm:cxn modelId="{11C2FC9C-3067-498E-9D53-42C8223A629B}" type="presParOf" srcId="{47123828-08C9-4FFA-B2F9-01327C4E82B8}" destId="{D8999CDC-A3AB-4C1C-9F9F-3D8CD35E67C1}" srcOrd="3" destOrd="0" presId="urn:microsoft.com/office/officeart/2005/8/layout/vList2"/>
    <dgm:cxn modelId="{7400EBD3-7CDD-4C55-BAF0-C8B41ACB6055}" type="presParOf" srcId="{47123828-08C9-4FFA-B2F9-01327C4E82B8}" destId="{E8D84CEB-E59D-4E88-AB49-2A54552E9531}" srcOrd="4" destOrd="0" presId="urn:microsoft.com/office/officeart/2005/8/layout/vList2"/>
    <dgm:cxn modelId="{F70FF51A-CDD5-44AA-96CF-1915F27F5118}" type="presParOf" srcId="{47123828-08C9-4FFA-B2F9-01327C4E82B8}" destId="{97629067-63B0-41A5-80C9-0A030D825B72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B2EAB-00CF-45A8-8098-B6E073D36441}">
      <dsp:nvSpPr>
        <dsp:cNvPr id="0" name=""/>
        <dsp:cNvSpPr/>
      </dsp:nvSpPr>
      <dsp:spPr>
        <a:xfrm>
          <a:off x="0" y="32352"/>
          <a:ext cx="4941468" cy="2638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Google’s Pegasus-</a:t>
          </a:r>
          <a:r>
            <a:rPr lang="en-US" sz="1100" kern="1200" dirty="0" err="1"/>
            <a:t>CNN_DailyMail</a:t>
          </a:r>
          <a:endParaRPr lang="en-US" sz="1100" kern="1200" dirty="0"/>
        </a:p>
      </dsp:txBody>
      <dsp:txXfrm>
        <a:off x="12879" y="45231"/>
        <a:ext cx="4915710" cy="238077"/>
      </dsp:txXfrm>
    </dsp:sp>
    <dsp:sp modelId="{B4DAF46B-2C18-4089-8ED1-CF7FB9EAD201}">
      <dsp:nvSpPr>
        <dsp:cNvPr id="0" name=""/>
        <dsp:cNvSpPr/>
      </dsp:nvSpPr>
      <dsp:spPr>
        <a:xfrm>
          <a:off x="0" y="296187"/>
          <a:ext cx="4941468" cy="18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92" tIns="13970" rIns="78232" bIns="139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900" kern="1200" dirty="0"/>
            <a:t>Transfer learning from </a:t>
          </a:r>
          <a:r>
            <a:rPr lang="en-US" sz="900" kern="1200" dirty="0">
              <a:hlinkClick xmlns:r="http://schemas.openxmlformats.org/officeDocument/2006/relationships" r:id="rId1"/>
            </a:rPr>
            <a:t>google/</a:t>
          </a:r>
          <a:r>
            <a:rPr lang="en-US" sz="900" kern="1200" dirty="0" err="1">
              <a:hlinkClick xmlns:r="http://schemas.openxmlformats.org/officeDocument/2006/relationships" r:id="rId1"/>
            </a:rPr>
            <a:t>pegasus-cnn_dailymail</a:t>
          </a:r>
          <a:r>
            <a:rPr lang="en-US" sz="900" kern="1200" dirty="0">
              <a:hlinkClick xmlns:r="http://schemas.openxmlformats.org/officeDocument/2006/relationships" r:id="rId1"/>
            </a:rPr>
            <a:t> </a:t>
          </a:r>
          <a:r>
            <a:rPr lang="en-US" sz="900" kern="1200" dirty="0"/>
            <a:t>. </a:t>
          </a:r>
        </a:p>
      </dsp:txBody>
      <dsp:txXfrm>
        <a:off x="0" y="296187"/>
        <a:ext cx="4941468" cy="182160"/>
      </dsp:txXfrm>
    </dsp:sp>
    <dsp:sp modelId="{1C171994-6CDC-4A8D-945A-66188887FD45}">
      <dsp:nvSpPr>
        <dsp:cNvPr id="0" name=""/>
        <dsp:cNvSpPr/>
      </dsp:nvSpPr>
      <dsp:spPr>
        <a:xfrm>
          <a:off x="0" y="478347"/>
          <a:ext cx="4941468" cy="2638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Training hyperparameters</a:t>
          </a:r>
        </a:p>
      </dsp:txBody>
      <dsp:txXfrm>
        <a:off x="12879" y="491226"/>
        <a:ext cx="4915710" cy="238077"/>
      </dsp:txXfrm>
    </dsp:sp>
    <dsp:sp modelId="{D8999CDC-A3AB-4C1C-9F9F-3D8CD35E67C1}">
      <dsp:nvSpPr>
        <dsp:cNvPr id="0" name=""/>
        <dsp:cNvSpPr/>
      </dsp:nvSpPr>
      <dsp:spPr>
        <a:xfrm>
          <a:off x="0" y="742182"/>
          <a:ext cx="4941468" cy="154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92" tIns="13970" rIns="78232" bIns="139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900" kern="1200" dirty="0"/>
            <a:t>Learning rate: 5e-05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Train batch size: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Eval batch size: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seed: 42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Gradient accumulation steps: 16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Total train batch size: 16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optimizer: Adam with betas=(0.9,0.999) and epsilon=1e-08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Lr scheduler type: linear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Lr scheduler warmup steps: 500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Number of epochs: 1</a:t>
          </a:r>
        </a:p>
      </dsp:txBody>
      <dsp:txXfrm>
        <a:off x="0" y="742182"/>
        <a:ext cx="4941468" cy="1548360"/>
      </dsp:txXfrm>
    </dsp:sp>
    <dsp:sp modelId="{E8D84CEB-E59D-4E88-AB49-2A54552E9531}">
      <dsp:nvSpPr>
        <dsp:cNvPr id="0" name=""/>
        <dsp:cNvSpPr/>
      </dsp:nvSpPr>
      <dsp:spPr>
        <a:xfrm>
          <a:off x="0" y="2290542"/>
          <a:ext cx="4941468" cy="2638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Training results</a:t>
          </a:r>
        </a:p>
      </dsp:txBody>
      <dsp:txXfrm>
        <a:off x="12879" y="2303421"/>
        <a:ext cx="4915710" cy="238077"/>
      </dsp:txXfrm>
    </dsp:sp>
    <dsp:sp modelId="{97629067-63B0-41A5-80C9-0A030D825B72}">
      <dsp:nvSpPr>
        <dsp:cNvPr id="0" name=""/>
        <dsp:cNvSpPr/>
      </dsp:nvSpPr>
      <dsp:spPr>
        <a:xfrm>
          <a:off x="0" y="2554377"/>
          <a:ext cx="4941468" cy="614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92" tIns="13970" rIns="78232" bIns="139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900" kern="1200" dirty="0"/>
            <a:t>Training Loss: 1.6776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900" kern="1200" dirty="0"/>
            <a:t>Epoch: 0.54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900" kern="1200" dirty="0"/>
            <a:t>Step: 500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Validation Loss: 1.4919</a:t>
          </a:r>
          <a:endParaRPr lang="en-US" sz="900" kern="1200" dirty="0"/>
        </a:p>
      </dsp:txBody>
      <dsp:txXfrm>
        <a:off x="0" y="2554377"/>
        <a:ext cx="4941468" cy="614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63E1B-2139-46BA-B423-6E031EF7EBD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2F51-5AC0-4864-B069-3A65784A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2F51-5AC0-4864-B069-3A65784AB1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ee-w-9b3a062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102519"/>
          </a:xfrm>
        </p:spPr>
        <p:txBody>
          <a:bodyPr/>
          <a:lstStyle/>
          <a:p>
            <a:r>
              <a:rPr lang="en-US" dirty="0"/>
              <a:t>NLP Summarization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846" y="1914525"/>
            <a:ext cx="6714565" cy="1102519"/>
          </a:xfrm>
        </p:spPr>
        <p:txBody>
          <a:bodyPr>
            <a:normAutofit/>
          </a:bodyPr>
          <a:lstStyle/>
          <a:p>
            <a:r>
              <a:rPr lang="en-US" sz="2800" dirty="0"/>
              <a:t>Abstract Text Summarization: Let Transformers Summarize for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1D13-434C-9AC1-C401-E32CBD647803}"/>
              </a:ext>
            </a:extLst>
          </p:cNvPr>
          <p:cNvSpPr txBox="1"/>
          <p:nvPr/>
        </p:nvSpPr>
        <p:spPr>
          <a:xfrm>
            <a:off x="114471" y="3148492"/>
            <a:ext cx="249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DATA606: Capstone in Data Science</a:t>
            </a:r>
          </a:p>
          <a:p>
            <a:r>
              <a:rPr lang="en-US" sz="1200" dirty="0"/>
              <a:t>Final Project, Fall 2022</a:t>
            </a:r>
          </a:p>
          <a:p>
            <a:r>
              <a:rPr lang="en-US" sz="1200" dirty="0"/>
              <a:t>Lee Whieldon</a:t>
            </a:r>
          </a:p>
        </p:txBody>
      </p:sp>
      <p:pic>
        <p:nvPicPr>
          <p:cNvPr id="1026" name="Picture 2" descr="Comparing Text Summarization Techniques | by Madhav Thaker | Medium">
            <a:extLst>
              <a:ext uri="{FF2B5EF4-FFF2-40B4-BE49-F238E27FC236}">
                <a16:creationId xmlns:a16="http://schemas.microsoft.com/office/drawing/2014/main" id="{5F69F962-07CE-C042-50D9-0E3D28D1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96" y="2990871"/>
            <a:ext cx="3256002" cy="152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wearing glasses&#10;&#10;Description automatically generated with low confidence">
            <a:hlinkClick r:id="rId3"/>
            <a:extLst>
              <a:ext uri="{FF2B5EF4-FFF2-40B4-BE49-F238E27FC236}">
                <a16:creationId xmlns:a16="http://schemas.microsoft.com/office/drawing/2014/main" id="{606B6007-195A-4B50-FE5A-200920316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8" y="3830102"/>
            <a:ext cx="922003" cy="11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5AEE-318E-F0FE-48FE-A23AB4C7A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FB24F-8E84-9685-30EA-EBB6236CC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859" y="2833967"/>
            <a:ext cx="8310282" cy="1314450"/>
          </a:xfrm>
        </p:spPr>
        <p:txBody>
          <a:bodyPr/>
          <a:lstStyle/>
          <a:p>
            <a:r>
              <a:rPr lang="en-US" dirty="0"/>
              <a:t>Looking forward to seeing everyone’s projects!</a:t>
            </a:r>
          </a:p>
        </p:txBody>
      </p:sp>
    </p:spTree>
    <p:extLst>
      <p:ext uri="{BB962C8B-B14F-4D97-AF65-F5344CB8AC3E}">
        <p14:creationId xmlns:p14="http://schemas.microsoft.com/office/powerpoint/2010/main" val="45928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BC10-D739-C2E0-70AD-FC82E5DD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value of abstract text summarization?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F674C-5A6A-B8A5-FEC2-A68C1EBA1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Time Saving </a:t>
            </a:r>
            <a:r>
              <a:rPr lang="en-US" dirty="0"/>
              <a:t>– Summarization of Long Meeting Transcripts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Consistency</a:t>
            </a:r>
            <a:r>
              <a:rPr lang="en-US" dirty="0"/>
              <a:t> – Summarize complex corpus of text like contracts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Customer Satisfaction </a:t>
            </a:r>
            <a:r>
              <a:rPr lang="en-US" dirty="0"/>
              <a:t>– Distilling collection of dialogue into an actionable summary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21BF12-BDCE-42C4-8F37-6611BF006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777480"/>
            <a:ext cx="5111750" cy="17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8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2B1E-36F8-9EB4-36F2-0A4B4AC2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SAMsum Corpus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ACACDD-01E6-038B-E9B5-E2198B35D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967847"/>
            <a:ext cx="5111750" cy="33379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14007-0B93-20F3-E5F0-9C189F7A7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Dialogues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Ids – unique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Data Splits: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14,732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818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819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16,369</a:t>
            </a:r>
            <a:r>
              <a:rPr lang="en-US" dirty="0"/>
              <a:t> dialogues in total</a:t>
            </a:r>
          </a:p>
        </p:txBody>
      </p:sp>
    </p:spTree>
    <p:extLst>
      <p:ext uri="{BB962C8B-B14F-4D97-AF65-F5344CB8AC3E}">
        <p14:creationId xmlns:p14="http://schemas.microsoft.com/office/powerpoint/2010/main" val="126850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D337-74D5-EACC-7BD2-575BCEFE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Metrics</a:t>
            </a:r>
          </a:p>
        </p:txBody>
      </p:sp>
      <p:pic>
        <p:nvPicPr>
          <p:cNvPr id="6" name="Content Placeholder 5" descr="Diagram, timeline&#10;&#10;Description automatically generated">
            <a:extLst>
              <a:ext uri="{FF2B5EF4-FFF2-40B4-BE49-F238E27FC236}">
                <a16:creationId xmlns:a16="http://schemas.microsoft.com/office/drawing/2014/main" id="{48EC01B1-AFF6-0146-26AF-D3DEF9203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275" y="1918520"/>
            <a:ext cx="4581525" cy="14366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0F33E-F0DA-1EC0-BBFA-339BAA76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609518"/>
            <a:ext cx="3648074" cy="3161773"/>
          </a:xfrm>
        </p:spPr>
        <p:txBody>
          <a:bodyPr>
            <a:normAutofit/>
          </a:bodyPr>
          <a:lstStyle/>
          <a:p>
            <a:r>
              <a:rPr lang="en-US" b="1" u="sng" dirty="0"/>
              <a:t>R</a:t>
            </a:r>
            <a:r>
              <a:rPr lang="en-US" dirty="0"/>
              <a:t>ecall-</a:t>
            </a:r>
            <a:r>
              <a:rPr lang="en-US" b="1" u="sng" dirty="0"/>
              <a:t>O</a:t>
            </a:r>
            <a:r>
              <a:rPr lang="en-US" dirty="0"/>
              <a:t>riented </a:t>
            </a:r>
            <a:r>
              <a:rPr lang="en-US" b="1" u="sng" dirty="0"/>
              <a:t>U</a:t>
            </a:r>
            <a:r>
              <a:rPr lang="en-US" dirty="0"/>
              <a:t>nderstudy for </a:t>
            </a:r>
            <a:r>
              <a:rPr lang="en-US" b="1" u="sng" dirty="0"/>
              <a:t>G</a:t>
            </a:r>
            <a:r>
              <a:rPr lang="en-US" dirty="0"/>
              <a:t>isting </a:t>
            </a:r>
            <a:r>
              <a:rPr lang="en-US" b="1" u="sng" dirty="0"/>
              <a:t>E</a:t>
            </a:r>
            <a:r>
              <a:rPr lang="en-US" dirty="0"/>
              <a:t>valuation – ROUGE!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for automatic summarization and machine translation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recall is more important than precision scoring 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Longest common subsequence (LCS): Help calculate the score per sentence and averages it for the summaries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calculate the score over the whole summary (ROUGE L-Sum)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11D5-55E3-46F9-A35E-052F366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Pretraining Analysis</a:t>
            </a:r>
          </a:p>
        </p:txBody>
      </p:sp>
      <p:pic>
        <p:nvPicPr>
          <p:cNvPr id="10" name="Content Placeholder 9" descr="Chart&#10;&#10;Description automatically generated with low confidence">
            <a:extLst>
              <a:ext uri="{FF2B5EF4-FFF2-40B4-BE49-F238E27FC236}">
                <a16:creationId xmlns:a16="http://schemas.microsoft.com/office/drawing/2014/main" id="{23E99158-C729-BD44-F18E-31A2DF65F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760948"/>
            <a:ext cx="5111750" cy="17517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2A940-7B5E-5FD4-C91E-627BAB06C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Length of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Each Dialogue records contain 100-200 tokens (a.k.a. words)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Summaries are shorter, with around 20-40 tokens</a:t>
            </a:r>
          </a:p>
        </p:txBody>
      </p:sp>
    </p:spTree>
    <p:extLst>
      <p:ext uri="{BB962C8B-B14F-4D97-AF65-F5344CB8AC3E}">
        <p14:creationId xmlns:p14="http://schemas.microsoft.com/office/powerpoint/2010/main" val="52718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6B87-6409-24ED-CD2F-AC2C3933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>
            <a:normAutofit/>
          </a:bodyPr>
          <a:lstStyle/>
          <a:p>
            <a:r>
              <a:rPr lang="en-US" dirty="0"/>
              <a:t>Model - PEGASUS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393693D-F56F-6306-3859-61A59BA08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422832"/>
            <a:ext cx="5111750" cy="2428081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9250C-C49D-725A-C386-B98421311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Encoder-decoder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Pretraining objective is to predict masked sentences in multisentence 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Gap Sentence Generation (GSG)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Masked Language Modelling (MLM)</a:t>
            </a:r>
          </a:p>
        </p:txBody>
      </p:sp>
    </p:spTree>
    <p:extLst>
      <p:ext uri="{BB962C8B-B14F-4D97-AF65-F5344CB8AC3E}">
        <p14:creationId xmlns:p14="http://schemas.microsoft.com/office/powerpoint/2010/main" val="106698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1AAA-DE08-41D4-87D4-26688C39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432502"/>
          </a:xfrm>
        </p:spPr>
        <p:txBody>
          <a:bodyPr/>
          <a:lstStyle/>
          <a:p>
            <a:r>
              <a:rPr lang="en-US" dirty="0"/>
              <a:t>Training &amp; Evaluation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43E979E-B3FD-92D4-C75C-B8B874A5C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876928"/>
              </p:ext>
            </p:extLst>
          </p:nvPr>
        </p:nvGraphicFramePr>
        <p:xfrm>
          <a:off x="1728273" y="1100418"/>
          <a:ext cx="4941468" cy="320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CC8C985-6208-6DB9-06D4-63C6AC5732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7" y="4428474"/>
            <a:ext cx="6858000" cy="427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1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2285-9406-7F5E-A106-60004DA2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Conclusions &amp; Limitations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D10BF-F959-457E-CA1C-9E090D4A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2984444"/>
          </a:xfrm>
        </p:spPr>
        <p:txBody>
          <a:bodyPr>
            <a:normAutofit fontScale="92500"/>
          </a:bodyPr>
          <a:lstStyle/>
          <a:p>
            <a:r>
              <a:rPr lang="en-US" dirty="0"/>
              <a:t>Not applicable for long corpus</a:t>
            </a:r>
          </a:p>
          <a:p>
            <a:pPr lvl="1"/>
            <a:r>
              <a:rPr lang="en-US" dirty="0"/>
              <a:t>Most models today can handle up to 1,000 characters</a:t>
            </a:r>
          </a:p>
          <a:p>
            <a:pPr lvl="1"/>
            <a:r>
              <a:rPr lang="en-US" dirty="0"/>
              <a:t>Research is actively being done today to account for this limitation</a:t>
            </a:r>
          </a:p>
          <a:p>
            <a:r>
              <a:rPr lang="en-US" dirty="0"/>
              <a:t>Expedited processing with greater GPU clusters</a:t>
            </a:r>
          </a:p>
        </p:txBody>
      </p:sp>
    </p:spTree>
    <p:extLst>
      <p:ext uri="{BB962C8B-B14F-4D97-AF65-F5344CB8AC3E}">
        <p14:creationId xmlns:p14="http://schemas.microsoft.com/office/powerpoint/2010/main" val="251816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8C85-2C2E-A06D-6A48-75D9FE47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28" y="4091982"/>
            <a:ext cx="4281743" cy="443599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Demo!</a:t>
            </a:r>
          </a:p>
        </p:txBody>
      </p:sp>
      <p:pic>
        <p:nvPicPr>
          <p:cNvPr id="3074" name="Picture 2" descr="Demo or die! – Mentorphile">
            <a:extLst>
              <a:ext uri="{FF2B5EF4-FFF2-40B4-BE49-F238E27FC236}">
                <a16:creationId xmlns:a16="http://schemas.microsoft.com/office/drawing/2014/main" id="{70E5FFB9-C738-3716-C474-EF6DA1DD2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58" y="607919"/>
            <a:ext cx="5872529" cy="334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347</Words>
  <Application>Microsoft Office PowerPoint</Application>
  <PresentationFormat>On-screen Show (16:9)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NLP Summarization Techniques</vt:lpstr>
      <vt:lpstr>What is the value of abstract text summarization?</vt:lpstr>
      <vt:lpstr>Data - SAMsum Corpus</vt:lpstr>
      <vt:lpstr>Scoring Metrics</vt:lpstr>
      <vt:lpstr>Pretraining Analysis</vt:lpstr>
      <vt:lpstr>Model - PEGASUS</vt:lpstr>
      <vt:lpstr>Training &amp; Evaluation</vt:lpstr>
      <vt:lpstr>Conclusions &amp; Limitations</vt:lpstr>
      <vt:lpstr>Demo!</vt:lpstr>
      <vt:lpstr>Thank you!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Lee Whieldon</cp:lastModifiedBy>
  <cp:revision>2</cp:revision>
  <dcterms:created xsi:type="dcterms:W3CDTF">2019-02-27T15:38:32Z</dcterms:created>
  <dcterms:modified xsi:type="dcterms:W3CDTF">2022-11-23T18:19:45Z</dcterms:modified>
</cp:coreProperties>
</file>