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48BB-1D2A-45BB-BA32-BA771FBE6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C4D4A-A9F8-49A8-8CEA-D04D4402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C168-4B29-49E1-A18C-D6711AD1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FBF7-4C6D-464E-B42F-83F5D0BC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194B-2115-415C-8281-63FEFB8D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9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CF62-B8CA-4D69-903D-311953B9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ECF70-449D-423E-908B-EE63C5B0B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A3E9-F17C-4CC0-9DBC-244E7A59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4628-05A5-425F-9722-32DB13AC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B600C-2B3C-4902-93B5-D2ED7660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0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56B5E-3A37-4384-86D3-36F85EEA5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62D1E-8289-4200-8256-15E4EE122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716A-DB76-42F0-BEDA-689B4FD0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B57F-5641-4F66-A6BB-87DB37D0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040D-DA69-4494-A3BF-F3C00E01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1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231-4114-46D2-A2EA-1ED6F468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FFAD-0C77-430D-AB9F-9CE5CB52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91DB-0340-428D-AD7E-D48645A9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D51B-DF8E-44F3-ABBE-36F4CF97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7B2F-65B1-4224-86B5-42D5F868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5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A67B-0902-4468-B355-3116182D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5CA06-D92C-47F3-B7E0-026D57DC4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B949-5C90-4C02-8388-614C3C06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B4910-C8B4-4C56-8461-8E28D98A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1A53-190C-4653-8277-1E235DA4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F5C5-2082-4135-B4C2-E02D50A7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08F0-9699-4F6B-AB21-BC025CCE7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FE8AC-1522-4E93-9EE7-1DB61B91A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8D071-A994-446A-9F07-AD788F0D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C55B7-5C29-4C29-98C2-FEC83E69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D7A4-1787-413A-B3C1-C3D158D9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3B10-2138-4776-8255-711FF931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0887-2766-46F2-A4C0-8EDEFC31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D9D9B-E88B-4EBD-8044-ED15D65A7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0092A-1F7C-4E38-843C-8C7656CA0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41756-C552-41C0-B9C2-9DDEC148D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F4106-F7FB-4D01-943D-2E65A18D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B6DFF-8AFC-4780-A002-DD7C3962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E3AC1-8DF6-4F2E-8D60-D136054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616E-44B3-4CAE-877A-F676EB78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BAD1F-667F-44BB-98F1-010F2EF4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677B9-1E69-4184-AA82-FEFC2BC8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80DD1-9C4D-4940-AAC0-384290DA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0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1E8D7-5B1C-4194-B48D-2E3D68B0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56B93-1EDA-41A8-AE9F-E6D5A18E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665CE-68AE-441F-81AB-09E7B7CF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3F52-04EF-4148-AB75-E063EEBF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FB95-9771-4FEC-82B6-03837CC1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781F0-EA36-4B63-B7F3-CB1C9ADD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EB27-7BF8-47FE-8015-EAFBB5A0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D14AC-4EF8-4286-BB7C-0D4A91D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A2D0-D437-4C98-B877-D0C41DBD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1194-7EAC-40C1-88C5-6E28E541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14C6A-28EA-4824-A908-1EFA7CE48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751CC-212D-4B93-ABB7-154CA402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652E9-1ECC-454C-890A-C70B1AA2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D6A0-E6BC-4F90-939E-C40BB30E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986-8063-49D4-8195-946349EC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52DBD-E4FF-42CE-A4F1-7187D427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C69FF-1894-4D29-B60F-034AFB94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6382-A60A-4F4E-A750-0F685F764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C91E-FE5B-49B6-BEDB-56AEDA4692E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C9F63-3C42-41B7-B3E9-8268469F8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5C0C-A6B7-4F39-A51C-037031F4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293-82E6-4A6D-82C0-0F64638D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FAF5-5586-4D28-A8F2-5CA154F2A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9CAA0-D810-4E19-B232-1FC2690C4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CF5C4B21160448C959DD79C6170DE" ma:contentTypeVersion="13" ma:contentTypeDescription="Create a new document." ma:contentTypeScope="" ma:versionID="483feaa675e81612416aca3def96fdf3">
  <xsd:schema xmlns:xsd="http://www.w3.org/2001/XMLSchema" xmlns:xs="http://www.w3.org/2001/XMLSchema" xmlns:p="http://schemas.microsoft.com/office/2006/metadata/properties" xmlns:ns3="ecacc228-75bb-4ef3-a378-8e552f35fcec" xmlns:ns4="c8ef78fc-e191-4053-a34d-e1b303eee495" targetNamespace="http://schemas.microsoft.com/office/2006/metadata/properties" ma:root="true" ma:fieldsID="bf1da1f8123ba0463fdc58f5dbd95f99" ns3:_="" ns4:_="">
    <xsd:import namespace="ecacc228-75bb-4ef3-a378-8e552f35fcec"/>
    <xsd:import namespace="c8ef78fc-e191-4053-a34d-e1b303eee4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cc228-75bb-4ef3-a378-8e552f35fc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f78fc-e191-4053-a34d-e1b303eee49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1C8A75-1639-4B5A-8F3B-266FD85462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acc228-75bb-4ef3-a378-8e552f35fcec"/>
    <ds:schemaRef ds:uri="c8ef78fc-e191-4053-a34d-e1b303eee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B2979-31FE-4948-B417-CDE83DF6AF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7AC7C1-D76A-4E58-9AA0-4EC8320A14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Whieldon</dc:creator>
  <cp:lastModifiedBy>Lee Whieldon</cp:lastModifiedBy>
  <cp:revision>1</cp:revision>
  <dcterms:created xsi:type="dcterms:W3CDTF">2020-09-25T20:51:12Z</dcterms:created>
  <dcterms:modified xsi:type="dcterms:W3CDTF">2020-09-25T20:51:56Z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0x010100F6DCF5C4B21160448C959DD79C6170DE</vt:lpwstr>
  </property>
</Properties>
</file>