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8" r:id="rId3"/>
    <p:sldId id="260" r:id="rId4"/>
  </p:sldIdLst>
  <p:sldSz cx="24209375" cy="15746413"/>
  <p:notesSz cx="6858000" cy="9144000"/>
  <p:defaultTextStyle>
    <a:defPPr>
      <a:defRPr lang="zh-TW"/>
    </a:defPPr>
    <a:lvl1pPr marL="0" algn="l" defTabSz="1166226" rtl="0" eaLnBrk="1" latinLnBrk="0" hangingPunct="1">
      <a:defRPr sz="2296" kern="1200">
        <a:solidFill>
          <a:schemeClr val="tx1"/>
        </a:solidFill>
        <a:latin typeface="+mn-lt"/>
        <a:ea typeface="+mn-ea"/>
        <a:cs typeface="+mn-cs"/>
      </a:defRPr>
    </a:lvl1pPr>
    <a:lvl2pPr marL="583113" algn="l" defTabSz="1166226" rtl="0" eaLnBrk="1" latinLnBrk="0" hangingPunct="1">
      <a:defRPr sz="2296" kern="1200">
        <a:solidFill>
          <a:schemeClr val="tx1"/>
        </a:solidFill>
        <a:latin typeface="+mn-lt"/>
        <a:ea typeface="+mn-ea"/>
        <a:cs typeface="+mn-cs"/>
      </a:defRPr>
    </a:lvl2pPr>
    <a:lvl3pPr marL="1166226" algn="l" defTabSz="1166226" rtl="0" eaLnBrk="1" latinLnBrk="0" hangingPunct="1">
      <a:defRPr sz="2296" kern="1200">
        <a:solidFill>
          <a:schemeClr val="tx1"/>
        </a:solidFill>
        <a:latin typeface="+mn-lt"/>
        <a:ea typeface="+mn-ea"/>
        <a:cs typeface="+mn-cs"/>
      </a:defRPr>
    </a:lvl3pPr>
    <a:lvl4pPr marL="1749339" algn="l" defTabSz="1166226" rtl="0" eaLnBrk="1" latinLnBrk="0" hangingPunct="1">
      <a:defRPr sz="2296" kern="1200">
        <a:solidFill>
          <a:schemeClr val="tx1"/>
        </a:solidFill>
        <a:latin typeface="+mn-lt"/>
        <a:ea typeface="+mn-ea"/>
        <a:cs typeface="+mn-cs"/>
      </a:defRPr>
    </a:lvl4pPr>
    <a:lvl5pPr marL="2332452" algn="l" defTabSz="1166226" rtl="0" eaLnBrk="1" latinLnBrk="0" hangingPunct="1">
      <a:defRPr sz="2296" kern="1200">
        <a:solidFill>
          <a:schemeClr val="tx1"/>
        </a:solidFill>
        <a:latin typeface="+mn-lt"/>
        <a:ea typeface="+mn-ea"/>
        <a:cs typeface="+mn-cs"/>
      </a:defRPr>
    </a:lvl5pPr>
    <a:lvl6pPr marL="2915564" algn="l" defTabSz="1166226" rtl="0" eaLnBrk="1" latinLnBrk="0" hangingPunct="1">
      <a:defRPr sz="2296" kern="1200">
        <a:solidFill>
          <a:schemeClr val="tx1"/>
        </a:solidFill>
        <a:latin typeface="+mn-lt"/>
        <a:ea typeface="+mn-ea"/>
        <a:cs typeface="+mn-cs"/>
      </a:defRPr>
    </a:lvl6pPr>
    <a:lvl7pPr marL="3498677" algn="l" defTabSz="1166226" rtl="0" eaLnBrk="1" latinLnBrk="0" hangingPunct="1">
      <a:defRPr sz="2296" kern="1200">
        <a:solidFill>
          <a:schemeClr val="tx1"/>
        </a:solidFill>
        <a:latin typeface="+mn-lt"/>
        <a:ea typeface="+mn-ea"/>
        <a:cs typeface="+mn-cs"/>
      </a:defRPr>
    </a:lvl7pPr>
    <a:lvl8pPr marL="4081790" algn="l" defTabSz="1166226" rtl="0" eaLnBrk="1" latinLnBrk="0" hangingPunct="1">
      <a:defRPr sz="2296" kern="1200">
        <a:solidFill>
          <a:schemeClr val="tx1"/>
        </a:solidFill>
        <a:latin typeface="+mn-lt"/>
        <a:ea typeface="+mn-ea"/>
        <a:cs typeface="+mn-cs"/>
      </a:defRPr>
    </a:lvl8pPr>
    <a:lvl9pPr marL="4664903" algn="l" defTabSz="1166226" rtl="0" eaLnBrk="1" latinLnBrk="0" hangingPunct="1">
      <a:defRPr sz="22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D19D09"/>
    <a:srgbClr val="F2F2F2"/>
    <a:srgbClr val="F9F9F9"/>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1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815703" y="2577018"/>
            <a:ext cx="20577969" cy="5482085"/>
          </a:xfrm>
        </p:spPr>
        <p:txBody>
          <a:bodyPr anchor="b"/>
          <a:lstStyle>
            <a:lvl1pPr algn="ctr">
              <a:defRPr sz="13777"/>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026172" y="8270513"/>
            <a:ext cx="18157031" cy="3801737"/>
          </a:xfrm>
        </p:spPr>
        <p:txBody>
          <a:bodyPr/>
          <a:lstStyle>
            <a:lvl1pPr marL="0" indent="0" algn="ctr">
              <a:buNone/>
              <a:defRPr sz="5511"/>
            </a:lvl1pPr>
            <a:lvl2pPr marL="1049777" indent="0" algn="ctr">
              <a:buNone/>
              <a:defRPr sz="4592"/>
            </a:lvl2pPr>
            <a:lvl3pPr marL="2099554" indent="0" algn="ctr">
              <a:buNone/>
              <a:defRPr sz="4133"/>
            </a:lvl3pPr>
            <a:lvl4pPr marL="3149331" indent="0" algn="ctr">
              <a:buNone/>
              <a:defRPr sz="3674"/>
            </a:lvl4pPr>
            <a:lvl5pPr marL="4199108" indent="0" algn="ctr">
              <a:buNone/>
              <a:defRPr sz="3674"/>
            </a:lvl5pPr>
            <a:lvl6pPr marL="5248885" indent="0" algn="ctr">
              <a:buNone/>
              <a:defRPr sz="3674"/>
            </a:lvl6pPr>
            <a:lvl7pPr marL="6298662" indent="0" algn="ctr">
              <a:buNone/>
              <a:defRPr sz="3674"/>
            </a:lvl7pPr>
            <a:lvl8pPr marL="7348438" indent="0" algn="ctr">
              <a:buNone/>
              <a:defRPr sz="3674"/>
            </a:lvl8pPr>
            <a:lvl9pPr marL="8398215" indent="0" algn="ctr">
              <a:buNone/>
              <a:defRPr sz="3674"/>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403020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56811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324836" y="838351"/>
            <a:ext cx="5220146" cy="13344357"/>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664396" y="838351"/>
            <a:ext cx="15357822" cy="1334435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57238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427442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51787" y="3925673"/>
            <a:ext cx="20880586" cy="6550069"/>
          </a:xfrm>
        </p:spPr>
        <p:txBody>
          <a:bodyPr anchor="b"/>
          <a:lstStyle>
            <a:lvl1pPr>
              <a:defRPr sz="13777"/>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651787" y="10537708"/>
            <a:ext cx="20880586" cy="3444527"/>
          </a:xfrm>
        </p:spPr>
        <p:txBody>
          <a:bodyPr/>
          <a:lstStyle>
            <a:lvl1pPr marL="0" indent="0">
              <a:buNone/>
              <a:defRPr sz="5511">
                <a:solidFill>
                  <a:schemeClr val="tx1"/>
                </a:solidFill>
              </a:defRPr>
            </a:lvl1pPr>
            <a:lvl2pPr marL="1049777" indent="0">
              <a:buNone/>
              <a:defRPr sz="4592">
                <a:solidFill>
                  <a:schemeClr val="tx1">
                    <a:tint val="75000"/>
                  </a:schemeClr>
                </a:solidFill>
              </a:defRPr>
            </a:lvl2pPr>
            <a:lvl3pPr marL="2099554" indent="0">
              <a:buNone/>
              <a:defRPr sz="4133">
                <a:solidFill>
                  <a:schemeClr val="tx1">
                    <a:tint val="75000"/>
                  </a:schemeClr>
                </a:solidFill>
              </a:defRPr>
            </a:lvl3pPr>
            <a:lvl4pPr marL="3149331" indent="0">
              <a:buNone/>
              <a:defRPr sz="3674">
                <a:solidFill>
                  <a:schemeClr val="tx1">
                    <a:tint val="75000"/>
                  </a:schemeClr>
                </a:solidFill>
              </a:defRPr>
            </a:lvl4pPr>
            <a:lvl5pPr marL="4199108" indent="0">
              <a:buNone/>
              <a:defRPr sz="3674">
                <a:solidFill>
                  <a:schemeClr val="tx1">
                    <a:tint val="75000"/>
                  </a:schemeClr>
                </a:solidFill>
              </a:defRPr>
            </a:lvl5pPr>
            <a:lvl6pPr marL="5248885" indent="0">
              <a:buNone/>
              <a:defRPr sz="3674">
                <a:solidFill>
                  <a:schemeClr val="tx1">
                    <a:tint val="75000"/>
                  </a:schemeClr>
                </a:solidFill>
              </a:defRPr>
            </a:lvl6pPr>
            <a:lvl7pPr marL="6298662" indent="0">
              <a:buNone/>
              <a:defRPr sz="3674">
                <a:solidFill>
                  <a:schemeClr val="tx1">
                    <a:tint val="75000"/>
                  </a:schemeClr>
                </a:solidFill>
              </a:defRPr>
            </a:lvl7pPr>
            <a:lvl8pPr marL="7348438" indent="0">
              <a:buNone/>
              <a:defRPr sz="3674">
                <a:solidFill>
                  <a:schemeClr val="tx1">
                    <a:tint val="75000"/>
                  </a:schemeClr>
                </a:solidFill>
              </a:defRPr>
            </a:lvl8pPr>
            <a:lvl9pPr marL="8398215" indent="0">
              <a:buNone/>
              <a:defRPr sz="3674">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419286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664395" y="4191754"/>
            <a:ext cx="10288984" cy="9990954"/>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2255996" y="4191754"/>
            <a:ext cx="10288984" cy="9990954"/>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161525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667548" y="838354"/>
            <a:ext cx="20880586" cy="3043579"/>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667550" y="3860060"/>
            <a:ext cx="10241699" cy="1891755"/>
          </a:xfrm>
        </p:spPr>
        <p:txBody>
          <a:bodyPr anchor="b"/>
          <a:lstStyle>
            <a:lvl1pPr marL="0" indent="0">
              <a:buNone/>
              <a:defRPr sz="5511" b="1"/>
            </a:lvl1pPr>
            <a:lvl2pPr marL="1049777" indent="0">
              <a:buNone/>
              <a:defRPr sz="4592" b="1"/>
            </a:lvl2pPr>
            <a:lvl3pPr marL="2099554" indent="0">
              <a:buNone/>
              <a:defRPr sz="4133" b="1"/>
            </a:lvl3pPr>
            <a:lvl4pPr marL="3149331" indent="0">
              <a:buNone/>
              <a:defRPr sz="3674" b="1"/>
            </a:lvl4pPr>
            <a:lvl5pPr marL="4199108" indent="0">
              <a:buNone/>
              <a:defRPr sz="3674" b="1"/>
            </a:lvl5pPr>
            <a:lvl6pPr marL="5248885" indent="0">
              <a:buNone/>
              <a:defRPr sz="3674" b="1"/>
            </a:lvl6pPr>
            <a:lvl7pPr marL="6298662" indent="0">
              <a:buNone/>
              <a:defRPr sz="3674" b="1"/>
            </a:lvl7pPr>
            <a:lvl8pPr marL="7348438" indent="0">
              <a:buNone/>
              <a:defRPr sz="3674" b="1"/>
            </a:lvl8pPr>
            <a:lvl9pPr marL="8398215" indent="0">
              <a:buNone/>
              <a:defRPr sz="3674" b="1"/>
            </a:lvl9pPr>
          </a:lstStyle>
          <a:p>
            <a:pPr lvl="0"/>
            <a:r>
              <a:rPr lang="zh-TW" altLang="en-US" smtClean="0"/>
              <a:t>按一下以編輯母片文字樣式</a:t>
            </a:r>
          </a:p>
        </p:txBody>
      </p:sp>
      <p:sp>
        <p:nvSpPr>
          <p:cNvPr id="4" name="Content Placeholder 3"/>
          <p:cNvSpPr>
            <a:spLocks noGrp="1"/>
          </p:cNvSpPr>
          <p:nvPr>
            <p:ph sz="half" idx="2"/>
          </p:nvPr>
        </p:nvSpPr>
        <p:spPr>
          <a:xfrm>
            <a:off x="1667550" y="5751815"/>
            <a:ext cx="10241699" cy="846005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2255997" y="3860060"/>
            <a:ext cx="10292138" cy="1891755"/>
          </a:xfrm>
        </p:spPr>
        <p:txBody>
          <a:bodyPr anchor="b"/>
          <a:lstStyle>
            <a:lvl1pPr marL="0" indent="0">
              <a:buNone/>
              <a:defRPr sz="5511" b="1"/>
            </a:lvl1pPr>
            <a:lvl2pPr marL="1049777" indent="0">
              <a:buNone/>
              <a:defRPr sz="4592" b="1"/>
            </a:lvl2pPr>
            <a:lvl3pPr marL="2099554" indent="0">
              <a:buNone/>
              <a:defRPr sz="4133" b="1"/>
            </a:lvl3pPr>
            <a:lvl4pPr marL="3149331" indent="0">
              <a:buNone/>
              <a:defRPr sz="3674" b="1"/>
            </a:lvl4pPr>
            <a:lvl5pPr marL="4199108" indent="0">
              <a:buNone/>
              <a:defRPr sz="3674" b="1"/>
            </a:lvl5pPr>
            <a:lvl6pPr marL="5248885" indent="0">
              <a:buNone/>
              <a:defRPr sz="3674" b="1"/>
            </a:lvl6pPr>
            <a:lvl7pPr marL="6298662" indent="0">
              <a:buNone/>
              <a:defRPr sz="3674" b="1"/>
            </a:lvl7pPr>
            <a:lvl8pPr marL="7348438" indent="0">
              <a:buNone/>
              <a:defRPr sz="3674" b="1"/>
            </a:lvl8pPr>
            <a:lvl9pPr marL="8398215" indent="0">
              <a:buNone/>
              <a:defRPr sz="3674" b="1"/>
            </a:lvl9pPr>
          </a:lstStyle>
          <a:p>
            <a:pPr lvl="0"/>
            <a:r>
              <a:rPr lang="zh-TW" altLang="en-US" smtClean="0"/>
              <a:t>按一下以編輯母片文字樣式</a:t>
            </a:r>
          </a:p>
        </p:txBody>
      </p:sp>
      <p:sp>
        <p:nvSpPr>
          <p:cNvPr id="6" name="Content Placeholder 5"/>
          <p:cNvSpPr>
            <a:spLocks noGrp="1"/>
          </p:cNvSpPr>
          <p:nvPr>
            <p:ph sz="quarter" idx="4"/>
          </p:nvPr>
        </p:nvSpPr>
        <p:spPr>
          <a:xfrm>
            <a:off x="12255997" y="5751815"/>
            <a:ext cx="10292138" cy="846005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166545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159453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325018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667548" y="1049761"/>
            <a:ext cx="7808154" cy="3674163"/>
          </a:xfrm>
        </p:spPr>
        <p:txBody>
          <a:bodyPr anchor="b"/>
          <a:lstStyle>
            <a:lvl1pPr>
              <a:defRPr sz="7348"/>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0292138" y="2267195"/>
            <a:ext cx="12255996" cy="11190159"/>
          </a:xfrm>
        </p:spPr>
        <p:txBody>
          <a:bodyPr/>
          <a:lstStyle>
            <a:lvl1pPr>
              <a:defRPr sz="7348"/>
            </a:lvl1pPr>
            <a:lvl2pPr>
              <a:defRPr sz="6429"/>
            </a:lvl2pPr>
            <a:lvl3pPr>
              <a:defRPr sz="5511"/>
            </a:lvl3pPr>
            <a:lvl4pPr>
              <a:defRPr sz="4592"/>
            </a:lvl4pPr>
            <a:lvl5pPr>
              <a:defRPr sz="4592"/>
            </a:lvl5pPr>
            <a:lvl6pPr>
              <a:defRPr sz="4592"/>
            </a:lvl6pPr>
            <a:lvl7pPr>
              <a:defRPr sz="4592"/>
            </a:lvl7pPr>
            <a:lvl8pPr>
              <a:defRPr sz="4592"/>
            </a:lvl8pPr>
            <a:lvl9pPr>
              <a:defRPr sz="4592"/>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667548" y="4723924"/>
            <a:ext cx="7808154" cy="8751653"/>
          </a:xfrm>
        </p:spPr>
        <p:txBody>
          <a:bodyPr/>
          <a:lstStyle>
            <a:lvl1pPr marL="0" indent="0">
              <a:buNone/>
              <a:defRPr sz="3674"/>
            </a:lvl1pPr>
            <a:lvl2pPr marL="1049777" indent="0">
              <a:buNone/>
              <a:defRPr sz="3215"/>
            </a:lvl2pPr>
            <a:lvl3pPr marL="2099554" indent="0">
              <a:buNone/>
              <a:defRPr sz="2755"/>
            </a:lvl3pPr>
            <a:lvl4pPr marL="3149331" indent="0">
              <a:buNone/>
              <a:defRPr sz="2296"/>
            </a:lvl4pPr>
            <a:lvl5pPr marL="4199108" indent="0">
              <a:buNone/>
              <a:defRPr sz="2296"/>
            </a:lvl5pPr>
            <a:lvl6pPr marL="5248885" indent="0">
              <a:buNone/>
              <a:defRPr sz="2296"/>
            </a:lvl6pPr>
            <a:lvl7pPr marL="6298662" indent="0">
              <a:buNone/>
              <a:defRPr sz="2296"/>
            </a:lvl7pPr>
            <a:lvl8pPr marL="7348438" indent="0">
              <a:buNone/>
              <a:defRPr sz="2296"/>
            </a:lvl8pPr>
            <a:lvl9pPr marL="8398215" indent="0">
              <a:buNone/>
              <a:defRPr sz="2296"/>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137200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667548" y="1049761"/>
            <a:ext cx="7808154" cy="3674163"/>
          </a:xfrm>
        </p:spPr>
        <p:txBody>
          <a:bodyPr anchor="b"/>
          <a:lstStyle>
            <a:lvl1pPr>
              <a:defRPr sz="7348"/>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92138" y="2267195"/>
            <a:ext cx="12255996" cy="11190159"/>
          </a:xfrm>
        </p:spPr>
        <p:txBody>
          <a:bodyPr anchor="t"/>
          <a:lstStyle>
            <a:lvl1pPr marL="0" indent="0">
              <a:buNone/>
              <a:defRPr sz="7348"/>
            </a:lvl1pPr>
            <a:lvl2pPr marL="1049777" indent="0">
              <a:buNone/>
              <a:defRPr sz="6429"/>
            </a:lvl2pPr>
            <a:lvl3pPr marL="2099554" indent="0">
              <a:buNone/>
              <a:defRPr sz="5511"/>
            </a:lvl3pPr>
            <a:lvl4pPr marL="3149331" indent="0">
              <a:buNone/>
              <a:defRPr sz="4592"/>
            </a:lvl4pPr>
            <a:lvl5pPr marL="4199108" indent="0">
              <a:buNone/>
              <a:defRPr sz="4592"/>
            </a:lvl5pPr>
            <a:lvl6pPr marL="5248885" indent="0">
              <a:buNone/>
              <a:defRPr sz="4592"/>
            </a:lvl6pPr>
            <a:lvl7pPr marL="6298662" indent="0">
              <a:buNone/>
              <a:defRPr sz="4592"/>
            </a:lvl7pPr>
            <a:lvl8pPr marL="7348438" indent="0">
              <a:buNone/>
              <a:defRPr sz="4592"/>
            </a:lvl8pPr>
            <a:lvl9pPr marL="8398215" indent="0">
              <a:buNone/>
              <a:defRPr sz="4592"/>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667548" y="4723924"/>
            <a:ext cx="7808154" cy="8751653"/>
          </a:xfrm>
        </p:spPr>
        <p:txBody>
          <a:bodyPr/>
          <a:lstStyle>
            <a:lvl1pPr marL="0" indent="0">
              <a:buNone/>
              <a:defRPr sz="3674"/>
            </a:lvl1pPr>
            <a:lvl2pPr marL="1049777" indent="0">
              <a:buNone/>
              <a:defRPr sz="3215"/>
            </a:lvl2pPr>
            <a:lvl3pPr marL="2099554" indent="0">
              <a:buNone/>
              <a:defRPr sz="2755"/>
            </a:lvl3pPr>
            <a:lvl4pPr marL="3149331" indent="0">
              <a:buNone/>
              <a:defRPr sz="2296"/>
            </a:lvl4pPr>
            <a:lvl5pPr marL="4199108" indent="0">
              <a:buNone/>
              <a:defRPr sz="2296"/>
            </a:lvl5pPr>
            <a:lvl6pPr marL="5248885" indent="0">
              <a:buNone/>
              <a:defRPr sz="2296"/>
            </a:lvl6pPr>
            <a:lvl7pPr marL="6298662" indent="0">
              <a:buNone/>
              <a:defRPr sz="2296"/>
            </a:lvl7pPr>
            <a:lvl8pPr marL="7348438" indent="0">
              <a:buNone/>
              <a:defRPr sz="2296"/>
            </a:lvl8pPr>
            <a:lvl9pPr marL="8398215" indent="0">
              <a:buNone/>
              <a:defRPr sz="2296"/>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F8711F2-2D18-49F7-90F4-B0C359408ACE}" type="datetimeFigureOut">
              <a:rPr lang="zh-TW" altLang="en-US" smtClean="0"/>
              <a:t>2016/3/29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154746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64395" y="838354"/>
            <a:ext cx="20880586" cy="3043579"/>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664395" y="4191754"/>
            <a:ext cx="20880586" cy="9990954"/>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664395" y="14594595"/>
            <a:ext cx="5447109" cy="838351"/>
          </a:xfrm>
          <a:prstGeom prst="rect">
            <a:avLst/>
          </a:prstGeom>
        </p:spPr>
        <p:txBody>
          <a:bodyPr vert="horz" lIns="91440" tIns="45720" rIns="91440" bIns="45720" rtlCol="0" anchor="ctr"/>
          <a:lstStyle>
            <a:lvl1pPr algn="l">
              <a:defRPr sz="2755">
                <a:solidFill>
                  <a:schemeClr val="tx1">
                    <a:tint val="75000"/>
                  </a:schemeClr>
                </a:solidFill>
              </a:defRPr>
            </a:lvl1pPr>
          </a:lstStyle>
          <a:p>
            <a:fld id="{0F8711F2-2D18-49F7-90F4-B0C359408ACE}" type="datetimeFigureOut">
              <a:rPr lang="zh-TW" altLang="en-US" smtClean="0"/>
              <a:t>2016/3/29</a:t>
            </a:fld>
            <a:endParaRPr lang="zh-TW" altLang="en-US"/>
          </a:p>
        </p:txBody>
      </p:sp>
      <p:sp>
        <p:nvSpPr>
          <p:cNvPr id="5" name="Footer Placeholder 4"/>
          <p:cNvSpPr>
            <a:spLocks noGrp="1"/>
          </p:cNvSpPr>
          <p:nvPr>
            <p:ph type="ftr" sz="quarter" idx="3"/>
          </p:nvPr>
        </p:nvSpPr>
        <p:spPr>
          <a:xfrm>
            <a:off x="8019356" y="14594595"/>
            <a:ext cx="8170664" cy="838351"/>
          </a:xfrm>
          <a:prstGeom prst="rect">
            <a:avLst/>
          </a:prstGeom>
        </p:spPr>
        <p:txBody>
          <a:bodyPr vert="horz" lIns="91440" tIns="45720" rIns="91440" bIns="45720" rtlCol="0" anchor="ctr"/>
          <a:lstStyle>
            <a:lvl1pPr algn="ctr">
              <a:defRPr sz="2755">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7097871" y="14594595"/>
            <a:ext cx="5447109" cy="838351"/>
          </a:xfrm>
          <a:prstGeom prst="rect">
            <a:avLst/>
          </a:prstGeom>
        </p:spPr>
        <p:txBody>
          <a:bodyPr vert="horz" lIns="91440" tIns="45720" rIns="91440" bIns="45720" rtlCol="0" anchor="ctr"/>
          <a:lstStyle>
            <a:lvl1pPr algn="r">
              <a:defRPr sz="2755">
                <a:solidFill>
                  <a:schemeClr val="tx1">
                    <a:tint val="75000"/>
                  </a:schemeClr>
                </a:solidFill>
              </a:defRPr>
            </a:lvl1pPr>
          </a:lstStyle>
          <a:p>
            <a:fld id="{9B132B25-81DE-4A9E-AD94-DB620A37ADFE}" type="slidenum">
              <a:rPr lang="zh-TW" altLang="en-US" smtClean="0"/>
              <a:t>‹#›</a:t>
            </a:fld>
            <a:endParaRPr lang="zh-TW" altLang="en-US"/>
          </a:p>
        </p:txBody>
      </p:sp>
    </p:spTree>
    <p:extLst>
      <p:ext uri="{BB962C8B-B14F-4D97-AF65-F5344CB8AC3E}">
        <p14:creationId xmlns:p14="http://schemas.microsoft.com/office/powerpoint/2010/main" val="30043002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099554" rtl="0" eaLnBrk="1" latinLnBrk="0" hangingPunct="1">
        <a:lnSpc>
          <a:spcPct val="90000"/>
        </a:lnSpc>
        <a:spcBef>
          <a:spcPct val="0"/>
        </a:spcBef>
        <a:buNone/>
        <a:defRPr sz="10103" kern="1200">
          <a:solidFill>
            <a:schemeClr val="tx1"/>
          </a:solidFill>
          <a:latin typeface="+mj-lt"/>
          <a:ea typeface="+mj-ea"/>
          <a:cs typeface="+mj-cs"/>
        </a:defRPr>
      </a:lvl1pPr>
    </p:titleStyle>
    <p:bodyStyle>
      <a:lvl1pPr marL="524888" indent="-524888" algn="l" defTabSz="2099554" rtl="0" eaLnBrk="1" latinLnBrk="0" hangingPunct="1">
        <a:lnSpc>
          <a:spcPct val="90000"/>
        </a:lnSpc>
        <a:spcBef>
          <a:spcPts val="2296"/>
        </a:spcBef>
        <a:buFont typeface="Arial" panose="020B0604020202020204" pitchFamily="34" charset="0"/>
        <a:buChar char="•"/>
        <a:defRPr sz="6429" kern="1200">
          <a:solidFill>
            <a:schemeClr val="tx1"/>
          </a:solidFill>
          <a:latin typeface="+mn-lt"/>
          <a:ea typeface="+mn-ea"/>
          <a:cs typeface="+mn-cs"/>
        </a:defRPr>
      </a:lvl1pPr>
      <a:lvl2pPr marL="1574665" indent="-524888" algn="l" defTabSz="2099554" rtl="0" eaLnBrk="1" latinLnBrk="0" hangingPunct="1">
        <a:lnSpc>
          <a:spcPct val="90000"/>
        </a:lnSpc>
        <a:spcBef>
          <a:spcPts val="1148"/>
        </a:spcBef>
        <a:buFont typeface="Arial" panose="020B0604020202020204" pitchFamily="34" charset="0"/>
        <a:buChar char="•"/>
        <a:defRPr sz="5511" kern="1200">
          <a:solidFill>
            <a:schemeClr val="tx1"/>
          </a:solidFill>
          <a:latin typeface="+mn-lt"/>
          <a:ea typeface="+mn-ea"/>
          <a:cs typeface="+mn-cs"/>
        </a:defRPr>
      </a:lvl2pPr>
      <a:lvl3pPr marL="2624442" indent="-524888" algn="l" defTabSz="2099554" rtl="0" eaLnBrk="1" latinLnBrk="0" hangingPunct="1">
        <a:lnSpc>
          <a:spcPct val="90000"/>
        </a:lnSpc>
        <a:spcBef>
          <a:spcPts val="1148"/>
        </a:spcBef>
        <a:buFont typeface="Arial" panose="020B0604020202020204" pitchFamily="34" charset="0"/>
        <a:buChar char="•"/>
        <a:defRPr sz="4592" kern="1200">
          <a:solidFill>
            <a:schemeClr val="tx1"/>
          </a:solidFill>
          <a:latin typeface="+mn-lt"/>
          <a:ea typeface="+mn-ea"/>
          <a:cs typeface="+mn-cs"/>
        </a:defRPr>
      </a:lvl3pPr>
      <a:lvl4pPr marL="3674219" indent="-524888" algn="l" defTabSz="2099554" rtl="0" eaLnBrk="1" latinLnBrk="0" hangingPunct="1">
        <a:lnSpc>
          <a:spcPct val="90000"/>
        </a:lnSpc>
        <a:spcBef>
          <a:spcPts val="1148"/>
        </a:spcBef>
        <a:buFont typeface="Arial" panose="020B0604020202020204" pitchFamily="34" charset="0"/>
        <a:buChar char="•"/>
        <a:defRPr sz="4133" kern="1200">
          <a:solidFill>
            <a:schemeClr val="tx1"/>
          </a:solidFill>
          <a:latin typeface="+mn-lt"/>
          <a:ea typeface="+mn-ea"/>
          <a:cs typeface="+mn-cs"/>
        </a:defRPr>
      </a:lvl4pPr>
      <a:lvl5pPr marL="4723996" indent="-524888" algn="l" defTabSz="2099554" rtl="0" eaLnBrk="1" latinLnBrk="0" hangingPunct="1">
        <a:lnSpc>
          <a:spcPct val="90000"/>
        </a:lnSpc>
        <a:spcBef>
          <a:spcPts val="1148"/>
        </a:spcBef>
        <a:buFont typeface="Arial" panose="020B0604020202020204" pitchFamily="34" charset="0"/>
        <a:buChar char="•"/>
        <a:defRPr sz="4133" kern="1200">
          <a:solidFill>
            <a:schemeClr val="tx1"/>
          </a:solidFill>
          <a:latin typeface="+mn-lt"/>
          <a:ea typeface="+mn-ea"/>
          <a:cs typeface="+mn-cs"/>
        </a:defRPr>
      </a:lvl5pPr>
      <a:lvl6pPr marL="5773773" indent="-524888" algn="l" defTabSz="2099554" rtl="0" eaLnBrk="1" latinLnBrk="0" hangingPunct="1">
        <a:lnSpc>
          <a:spcPct val="90000"/>
        </a:lnSpc>
        <a:spcBef>
          <a:spcPts val="1148"/>
        </a:spcBef>
        <a:buFont typeface="Arial" panose="020B0604020202020204" pitchFamily="34" charset="0"/>
        <a:buChar char="•"/>
        <a:defRPr sz="4133" kern="1200">
          <a:solidFill>
            <a:schemeClr val="tx1"/>
          </a:solidFill>
          <a:latin typeface="+mn-lt"/>
          <a:ea typeface="+mn-ea"/>
          <a:cs typeface="+mn-cs"/>
        </a:defRPr>
      </a:lvl6pPr>
      <a:lvl7pPr marL="6823550" indent="-524888" algn="l" defTabSz="2099554" rtl="0" eaLnBrk="1" latinLnBrk="0" hangingPunct="1">
        <a:lnSpc>
          <a:spcPct val="90000"/>
        </a:lnSpc>
        <a:spcBef>
          <a:spcPts val="1148"/>
        </a:spcBef>
        <a:buFont typeface="Arial" panose="020B0604020202020204" pitchFamily="34" charset="0"/>
        <a:buChar char="•"/>
        <a:defRPr sz="4133" kern="1200">
          <a:solidFill>
            <a:schemeClr val="tx1"/>
          </a:solidFill>
          <a:latin typeface="+mn-lt"/>
          <a:ea typeface="+mn-ea"/>
          <a:cs typeface="+mn-cs"/>
        </a:defRPr>
      </a:lvl7pPr>
      <a:lvl8pPr marL="7873327" indent="-524888" algn="l" defTabSz="2099554" rtl="0" eaLnBrk="1" latinLnBrk="0" hangingPunct="1">
        <a:lnSpc>
          <a:spcPct val="90000"/>
        </a:lnSpc>
        <a:spcBef>
          <a:spcPts val="1148"/>
        </a:spcBef>
        <a:buFont typeface="Arial" panose="020B0604020202020204" pitchFamily="34" charset="0"/>
        <a:buChar char="•"/>
        <a:defRPr sz="4133" kern="1200">
          <a:solidFill>
            <a:schemeClr val="tx1"/>
          </a:solidFill>
          <a:latin typeface="+mn-lt"/>
          <a:ea typeface="+mn-ea"/>
          <a:cs typeface="+mn-cs"/>
        </a:defRPr>
      </a:lvl8pPr>
      <a:lvl9pPr marL="8923104" indent="-524888" algn="l" defTabSz="2099554" rtl="0" eaLnBrk="1" latinLnBrk="0" hangingPunct="1">
        <a:lnSpc>
          <a:spcPct val="90000"/>
        </a:lnSpc>
        <a:spcBef>
          <a:spcPts val="1148"/>
        </a:spcBef>
        <a:buFont typeface="Arial" panose="020B0604020202020204" pitchFamily="34" charset="0"/>
        <a:buChar char="•"/>
        <a:defRPr sz="4133" kern="1200">
          <a:solidFill>
            <a:schemeClr val="tx1"/>
          </a:solidFill>
          <a:latin typeface="+mn-lt"/>
          <a:ea typeface="+mn-ea"/>
          <a:cs typeface="+mn-cs"/>
        </a:defRPr>
      </a:lvl9pPr>
    </p:bodyStyle>
    <p:otherStyle>
      <a:defPPr>
        <a:defRPr lang="en-US"/>
      </a:defPPr>
      <a:lvl1pPr marL="0" algn="l" defTabSz="2099554" rtl="0" eaLnBrk="1" latinLnBrk="0" hangingPunct="1">
        <a:defRPr sz="4133" kern="1200">
          <a:solidFill>
            <a:schemeClr val="tx1"/>
          </a:solidFill>
          <a:latin typeface="+mn-lt"/>
          <a:ea typeface="+mn-ea"/>
          <a:cs typeface="+mn-cs"/>
        </a:defRPr>
      </a:lvl1pPr>
      <a:lvl2pPr marL="1049777" algn="l" defTabSz="2099554" rtl="0" eaLnBrk="1" latinLnBrk="0" hangingPunct="1">
        <a:defRPr sz="4133" kern="1200">
          <a:solidFill>
            <a:schemeClr val="tx1"/>
          </a:solidFill>
          <a:latin typeface="+mn-lt"/>
          <a:ea typeface="+mn-ea"/>
          <a:cs typeface="+mn-cs"/>
        </a:defRPr>
      </a:lvl2pPr>
      <a:lvl3pPr marL="2099554" algn="l" defTabSz="2099554" rtl="0" eaLnBrk="1" latinLnBrk="0" hangingPunct="1">
        <a:defRPr sz="4133" kern="1200">
          <a:solidFill>
            <a:schemeClr val="tx1"/>
          </a:solidFill>
          <a:latin typeface="+mn-lt"/>
          <a:ea typeface="+mn-ea"/>
          <a:cs typeface="+mn-cs"/>
        </a:defRPr>
      </a:lvl3pPr>
      <a:lvl4pPr marL="3149331" algn="l" defTabSz="2099554" rtl="0" eaLnBrk="1" latinLnBrk="0" hangingPunct="1">
        <a:defRPr sz="4133" kern="1200">
          <a:solidFill>
            <a:schemeClr val="tx1"/>
          </a:solidFill>
          <a:latin typeface="+mn-lt"/>
          <a:ea typeface="+mn-ea"/>
          <a:cs typeface="+mn-cs"/>
        </a:defRPr>
      </a:lvl4pPr>
      <a:lvl5pPr marL="4199108" algn="l" defTabSz="2099554" rtl="0" eaLnBrk="1" latinLnBrk="0" hangingPunct="1">
        <a:defRPr sz="4133" kern="1200">
          <a:solidFill>
            <a:schemeClr val="tx1"/>
          </a:solidFill>
          <a:latin typeface="+mn-lt"/>
          <a:ea typeface="+mn-ea"/>
          <a:cs typeface="+mn-cs"/>
        </a:defRPr>
      </a:lvl5pPr>
      <a:lvl6pPr marL="5248885" algn="l" defTabSz="2099554" rtl="0" eaLnBrk="1" latinLnBrk="0" hangingPunct="1">
        <a:defRPr sz="4133" kern="1200">
          <a:solidFill>
            <a:schemeClr val="tx1"/>
          </a:solidFill>
          <a:latin typeface="+mn-lt"/>
          <a:ea typeface="+mn-ea"/>
          <a:cs typeface="+mn-cs"/>
        </a:defRPr>
      </a:lvl6pPr>
      <a:lvl7pPr marL="6298662" algn="l" defTabSz="2099554" rtl="0" eaLnBrk="1" latinLnBrk="0" hangingPunct="1">
        <a:defRPr sz="4133" kern="1200">
          <a:solidFill>
            <a:schemeClr val="tx1"/>
          </a:solidFill>
          <a:latin typeface="+mn-lt"/>
          <a:ea typeface="+mn-ea"/>
          <a:cs typeface="+mn-cs"/>
        </a:defRPr>
      </a:lvl7pPr>
      <a:lvl8pPr marL="7348438" algn="l" defTabSz="2099554" rtl="0" eaLnBrk="1" latinLnBrk="0" hangingPunct="1">
        <a:defRPr sz="4133" kern="1200">
          <a:solidFill>
            <a:schemeClr val="tx1"/>
          </a:solidFill>
          <a:latin typeface="+mn-lt"/>
          <a:ea typeface="+mn-ea"/>
          <a:cs typeface="+mn-cs"/>
        </a:defRPr>
      </a:lvl8pPr>
      <a:lvl9pPr marL="8398215" algn="l" defTabSz="2099554" rtl="0" eaLnBrk="1" latinLnBrk="0" hangingPunct="1">
        <a:defRPr sz="4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alpha val="30000"/>
              </a:schemeClr>
            </a:gs>
            <a:gs pos="89000">
              <a:schemeClr val="accent3">
                <a:lumMod val="97000"/>
                <a:lumOff val="3000"/>
                <a:alpha val="58000"/>
              </a:schemeClr>
            </a:gs>
            <a:gs pos="100000">
              <a:schemeClr val="accent3">
                <a:lumMod val="60000"/>
                <a:lumOff val="40000"/>
              </a:schemeClr>
            </a:gs>
          </a:gsLst>
          <a:lin ang="2700000" scaled="1"/>
        </a:grad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209375" cy="15746413"/>
          </a:xfrm>
          <a:prstGeom prst="rect">
            <a:avLst/>
          </a:prstGeom>
        </p:spPr>
      </p:pic>
      <p:sp>
        <p:nvSpPr>
          <p:cNvPr id="5" name="矩形 4"/>
          <p:cNvSpPr/>
          <p:nvPr/>
        </p:nvSpPr>
        <p:spPr>
          <a:xfrm>
            <a:off x="0" y="0"/>
            <a:ext cx="24209375" cy="15746413"/>
          </a:xfrm>
          <a:prstGeom prst="rect">
            <a:avLst/>
          </a:prstGeom>
          <a:gradFill flip="none" rotWithShape="1">
            <a:gsLst>
              <a:gs pos="33000">
                <a:schemeClr val="accent3">
                  <a:lumMod val="67000"/>
                  <a:alpha val="30000"/>
                </a:schemeClr>
              </a:gs>
              <a:gs pos="87000">
                <a:schemeClr val="accent3">
                  <a:lumMod val="97000"/>
                  <a:lumOff val="3000"/>
                  <a:alpha val="56000"/>
                </a:schemeClr>
              </a:gs>
              <a:gs pos="100000">
                <a:schemeClr val="accent3">
                  <a:lumMod val="60000"/>
                  <a:lumOff val="40000"/>
                  <a:alpha val="76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solidFill>
                <a:schemeClr val="bg1">
                  <a:lumMod val="95000"/>
                </a:schemeClr>
              </a:solidFill>
            </a:endParaRPr>
          </a:p>
        </p:txBody>
      </p:sp>
      <p:sp>
        <p:nvSpPr>
          <p:cNvPr id="6" name="矩形 5"/>
          <p:cNvSpPr/>
          <p:nvPr/>
        </p:nvSpPr>
        <p:spPr>
          <a:xfrm>
            <a:off x="12104687" y="9134447"/>
            <a:ext cx="8201299" cy="3950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500" b="1" dirty="0">
                <a:solidFill>
                  <a:schemeClr val="bg1">
                    <a:lumMod val="95000"/>
                  </a:schemeClr>
                </a:solidFill>
              </a:rPr>
              <a:t>Web Design</a:t>
            </a:r>
            <a:endParaRPr lang="zh-TW" altLang="en-US" sz="9600" b="1" dirty="0">
              <a:solidFill>
                <a:schemeClr val="bg1">
                  <a:lumMod val="95000"/>
                </a:schemeClr>
              </a:solidFill>
            </a:endParaRPr>
          </a:p>
        </p:txBody>
      </p:sp>
      <p:sp>
        <p:nvSpPr>
          <p:cNvPr id="7" name="矩形 6"/>
          <p:cNvSpPr/>
          <p:nvPr/>
        </p:nvSpPr>
        <p:spPr>
          <a:xfrm>
            <a:off x="15670924" y="11729545"/>
            <a:ext cx="8286203" cy="3228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500" dirty="0" smtClean="0">
                <a:solidFill>
                  <a:schemeClr val="bg1">
                    <a:lumMod val="95000"/>
                  </a:schemeClr>
                </a:solidFill>
              </a:rPr>
              <a:t>李偉詳</a:t>
            </a:r>
            <a:endParaRPr lang="zh-TW" altLang="en-US" sz="11500" dirty="0">
              <a:solidFill>
                <a:schemeClr val="bg1">
                  <a:lumMod val="95000"/>
                </a:schemeClr>
              </a:solidFill>
            </a:endParaRPr>
          </a:p>
        </p:txBody>
      </p:sp>
    </p:spTree>
    <p:extLst>
      <p:ext uri="{BB962C8B-B14F-4D97-AF65-F5344CB8AC3E}">
        <p14:creationId xmlns:p14="http://schemas.microsoft.com/office/powerpoint/2010/main" val="363565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grpSp>
        <p:nvGrpSpPr>
          <p:cNvPr id="3" name="群組 2"/>
          <p:cNvGrpSpPr/>
          <p:nvPr/>
        </p:nvGrpSpPr>
        <p:grpSpPr>
          <a:xfrm>
            <a:off x="0" y="0"/>
            <a:ext cx="12213660" cy="15771893"/>
            <a:chOff x="-20072" y="-25480"/>
            <a:chExt cx="12213660" cy="15771893"/>
          </a:xfrm>
        </p:grpSpPr>
        <p:sp>
          <p:nvSpPr>
            <p:cNvPr id="63" name="矩形 62"/>
            <p:cNvSpPr/>
            <p:nvPr/>
          </p:nvSpPr>
          <p:spPr>
            <a:xfrm>
              <a:off x="-20072" y="-19985"/>
              <a:ext cx="12213660" cy="1964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20072" y="14733526"/>
              <a:ext cx="12193587" cy="101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20071" y="7499712"/>
              <a:ext cx="12213659" cy="72167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20072" y="1971581"/>
              <a:ext cx="12213659" cy="55241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p:cNvGrpSpPr/>
            <p:nvPr/>
          </p:nvGrpSpPr>
          <p:grpSpPr>
            <a:xfrm>
              <a:off x="439200" y="-25480"/>
              <a:ext cx="11275046" cy="15746413"/>
              <a:chOff x="439200" y="0"/>
              <a:chExt cx="11275046" cy="15746413"/>
            </a:xfrm>
            <a:noFill/>
          </p:grpSpPr>
          <p:sp>
            <p:nvSpPr>
              <p:cNvPr id="6" name="矩形 5"/>
              <p:cNvSpPr/>
              <p:nvPr/>
            </p:nvSpPr>
            <p:spPr>
              <a:xfrm>
                <a:off x="439200"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406931"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374662"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342393"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310124"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277855"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245586"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7213317"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9148779"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0116510"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81048"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1084246"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9" name="矩形 18"/>
            <p:cNvSpPr/>
            <p:nvPr/>
          </p:nvSpPr>
          <p:spPr>
            <a:xfrm>
              <a:off x="0" y="1958080"/>
              <a:ext cx="12193588"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3981" y="14710290"/>
              <a:ext cx="12193588"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0" y="7495698"/>
              <a:ext cx="12193588"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4008703" y="646504"/>
              <a:ext cx="7741853" cy="622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TW" altLang="en-US" sz="28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首頁  發燒新歌 本周</a:t>
              </a:r>
              <a:r>
                <a:rPr lang="en-US" altLang="zh-TW" sz="28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TOP10</a:t>
              </a:r>
              <a:r>
                <a:rPr lang="zh-TW" altLang="en-US" sz="28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最新快訊</a:t>
              </a:r>
              <a:endParaRPr lang="zh-TW" altLang="en-US" sz="20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grpSp>
          <p:nvGrpSpPr>
            <p:cNvPr id="28" name="群組 27"/>
            <p:cNvGrpSpPr/>
            <p:nvPr/>
          </p:nvGrpSpPr>
          <p:grpSpPr>
            <a:xfrm>
              <a:off x="1042650" y="0"/>
              <a:ext cx="1962007" cy="1929029"/>
              <a:chOff x="1069200" y="350656"/>
              <a:chExt cx="2273193" cy="1237593"/>
            </a:xfrm>
          </p:grpSpPr>
          <p:sp>
            <p:nvSpPr>
              <p:cNvPr id="22" name="矩形 21"/>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a:xfrm flipV="1">
              <a:off x="1069200" y="2238703"/>
              <a:ext cx="2855" cy="8015"/>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群組 36"/>
            <p:cNvGrpSpPr/>
            <p:nvPr/>
          </p:nvGrpSpPr>
          <p:grpSpPr>
            <a:xfrm>
              <a:off x="439200" y="2378220"/>
              <a:ext cx="11275046" cy="4731327"/>
              <a:chOff x="1069200" y="2290722"/>
              <a:chExt cx="10015046" cy="3141026"/>
            </a:xfrm>
          </p:grpSpPr>
          <p:sp>
            <p:nvSpPr>
              <p:cNvPr id="30" name="矩形 29"/>
              <p:cNvSpPr/>
              <p:nvPr/>
            </p:nvSpPr>
            <p:spPr>
              <a:xfrm>
                <a:off x="1069200" y="2290722"/>
                <a:ext cx="10015046" cy="31410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1069200" y="2290722"/>
                <a:ext cx="10015046" cy="3097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1069200" y="2404044"/>
                <a:ext cx="10015046" cy="30277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群組 46"/>
            <p:cNvGrpSpPr/>
            <p:nvPr/>
          </p:nvGrpSpPr>
          <p:grpSpPr>
            <a:xfrm>
              <a:off x="439200" y="7918305"/>
              <a:ext cx="2903193" cy="2681039"/>
              <a:chOff x="1069200" y="350656"/>
              <a:chExt cx="2273193" cy="1237593"/>
            </a:xfrm>
          </p:grpSpPr>
          <p:sp>
            <p:nvSpPr>
              <p:cNvPr id="48" name="矩形 47"/>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3371424" y="7928298"/>
              <a:ext cx="2536426" cy="2661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endParaRPr lang="zh-TW" altLang="en-US"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grpSp>
          <p:nvGrpSpPr>
            <p:cNvPr id="56" name="群組 55"/>
            <p:cNvGrpSpPr/>
            <p:nvPr/>
          </p:nvGrpSpPr>
          <p:grpSpPr>
            <a:xfrm>
              <a:off x="410169" y="11595612"/>
              <a:ext cx="2903193" cy="2681039"/>
              <a:chOff x="1069200" y="350656"/>
              <a:chExt cx="2273193" cy="1237593"/>
            </a:xfrm>
          </p:grpSpPr>
          <p:sp>
            <p:nvSpPr>
              <p:cNvPr id="57" name="矩形 56"/>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矩形 70"/>
            <p:cNvSpPr/>
            <p:nvPr/>
          </p:nvSpPr>
          <p:spPr>
            <a:xfrm>
              <a:off x="3342393" y="11612352"/>
              <a:ext cx="2536426" cy="2661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r>
                <a:rPr lang="en-US" altLang="zh-TW" dirty="0">
                  <a:solidFill>
                    <a:schemeClr val="tx1"/>
                  </a:solidFill>
                </a:rPr>
                <a:t>.</a:t>
              </a:r>
              <a:endParaRPr lang="zh-TW" altLang="en-US" dirty="0">
                <a:solidFill>
                  <a:schemeClr val="tx1"/>
                </a:solidFill>
              </a:endParaRPr>
            </a:p>
          </p:txBody>
        </p:sp>
        <p:grpSp>
          <p:nvGrpSpPr>
            <p:cNvPr id="72" name="群組 71"/>
            <p:cNvGrpSpPr/>
            <p:nvPr/>
          </p:nvGrpSpPr>
          <p:grpSpPr>
            <a:xfrm>
              <a:off x="6245596" y="7918305"/>
              <a:ext cx="2903193" cy="2681039"/>
              <a:chOff x="1069200" y="350656"/>
              <a:chExt cx="2273193" cy="1237593"/>
            </a:xfrm>
          </p:grpSpPr>
          <p:sp>
            <p:nvSpPr>
              <p:cNvPr id="73" name="矩形 72"/>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線接點 73"/>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矩形 75"/>
            <p:cNvSpPr/>
            <p:nvPr/>
          </p:nvSpPr>
          <p:spPr>
            <a:xfrm>
              <a:off x="9177820" y="7928298"/>
              <a:ext cx="2536426" cy="2661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endParaRPr lang="zh-TW" altLang="en-US"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grpSp>
          <p:nvGrpSpPr>
            <p:cNvPr id="77" name="群組 76"/>
            <p:cNvGrpSpPr/>
            <p:nvPr/>
          </p:nvGrpSpPr>
          <p:grpSpPr>
            <a:xfrm>
              <a:off x="6216565" y="11595612"/>
              <a:ext cx="2903193" cy="2681039"/>
              <a:chOff x="1069200" y="350656"/>
              <a:chExt cx="2273193" cy="1237593"/>
            </a:xfrm>
          </p:grpSpPr>
          <p:sp>
            <p:nvSpPr>
              <p:cNvPr id="78" name="矩形 77"/>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9" name="直線接點 78"/>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矩形 80"/>
            <p:cNvSpPr/>
            <p:nvPr/>
          </p:nvSpPr>
          <p:spPr>
            <a:xfrm>
              <a:off x="9148789" y="11612352"/>
              <a:ext cx="2536426" cy="2661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endParaRPr lang="zh-TW" altLang="en-US"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grpSp>
          <p:nvGrpSpPr>
            <p:cNvPr id="86" name="群組 85"/>
            <p:cNvGrpSpPr/>
            <p:nvPr/>
          </p:nvGrpSpPr>
          <p:grpSpPr>
            <a:xfrm>
              <a:off x="9148779" y="14908387"/>
              <a:ext cx="630000" cy="630000"/>
              <a:chOff x="1069200" y="350656"/>
              <a:chExt cx="2273193" cy="1237593"/>
            </a:xfrm>
          </p:grpSpPr>
          <p:sp>
            <p:nvSpPr>
              <p:cNvPr id="87" name="矩形 86"/>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8" name="直線接點 87"/>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0" name="群組 89"/>
            <p:cNvGrpSpPr/>
            <p:nvPr/>
          </p:nvGrpSpPr>
          <p:grpSpPr>
            <a:xfrm>
              <a:off x="10131033" y="14903691"/>
              <a:ext cx="630000" cy="630000"/>
              <a:chOff x="1069200" y="350656"/>
              <a:chExt cx="2273193" cy="1237593"/>
            </a:xfrm>
          </p:grpSpPr>
          <p:sp>
            <p:nvSpPr>
              <p:cNvPr id="91" name="矩形 90"/>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2" name="直線接點 91"/>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11069723" y="14908387"/>
              <a:ext cx="630000" cy="630000"/>
              <a:chOff x="1069200" y="350656"/>
              <a:chExt cx="2273193" cy="1237593"/>
            </a:xfrm>
          </p:grpSpPr>
          <p:sp>
            <p:nvSpPr>
              <p:cNvPr id="95" name="矩形 94"/>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6" name="直線接點 95"/>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 name="矩形 3"/>
          <p:cNvSpPr/>
          <p:nvPr/>
        </p:nvSpPr>
        <p:spPr>
          <a:xfrm>
            <a:off x="20072" y="25480"/>
            <a:ext cx="12173515" cy="1944580"/>
          </a:xfrm>
          <a:prstGeom prst="rect">
            <a:avLst/>
          </a:prstGeom>
          <a:solidFill>
            <a:schemeClr val="accent2">
              <a:lumMod val="75000"/>
              <a:alpha val="31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6" name="矩形 65"/>
          <p:cNvSpPr/>
          <p:nvPr/>
        </p:nvSpPr>
        <p:spPr>
          <a:xfrm>
            <a:off x="40144" y="2189191"/>
            <a:ext cx="12173515" cy="5310521"/>
          </a:xfrm>
          <a:prstGeom prst="rect">
            <a:avLst/>
          </a:prstGeom>
          <a:solidFill>
            <a:schemeClr val="accent1">
              <a:lumMod val="75000"/>
              <a:alpha val="31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7" name="矩形 66"/>
          <p:cNvSpPr/>
          <p:nvPr/>
        </p:nvSpPr>
        <p:spPr>
          <a:xfrm>
            <a:off x="-20957" y="7651090"/>
            <a:ext cx="12173515" cy="7059200"/>
          </a:xfrm>
          <a:prstGeom prst="rect">
            <a:avLst/>
          </a:prstGeom>
          <a:solidFill>
            <a:schemeClr val="accent6">
              <a:lumMod val="75000"/>
              <a:alpha val="31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8" name="矩形 67"/>
          <p:cNvSpPr/>
          <p:nvPr/>
        </p:nvSpPr>
        <p:spPr>
          <a:xfrm>
            <a:off x="-34938" y="14867826"/>
            <a:ext cx="12173515" cy="853809"/>
          </a:xfrm>
          <a:prstGeom prst="rect">
            <a:avLst/>
          </a:prstGeom>
          <a:solidFill>
            <a:schemeClr val="accent4">
              <a:lumMod val="75000"/>
              <a:alpha val="31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6" name="直線單箭頭接點 25"/>
          <p:cNvCxnSpPr/>
          <p:nvPr/>
        </p:nvCxnSpPr>
        <p:spPr>
          <a:xfrm>
            <a:off x="12087027" y="1294469"/>
            <a:ext cx="3055430" cy="652334"/>
          </a:xfrm>
          <a:prstGeom prst="straightConnector1">
            <a:avLst/>
          </a:prstGeom>
          <a:ln w="76200">
            <a:solidFill>
              <a:schemeClr val="tx1"/>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82" name="直線單箭頭接點 81"/>
          <p:cNvCxnSpPr/>
          <p:nvPr/>
        </p:nvCxnSpPr>
        <p:spPr>
          <a:xfrm flipV="1">
            <a:off x="12242679" y="5023808"/>
            <a:ext cx="2899778" cy="25480"/>
          </a:xfrm>
          <a:prstGeom prst="straightConnector1">
            <a:avLst/>
          </a:prstGeom>
          <a:ln w="76200">
            <a:solidFill>
              <a:schemeClr val="tx1"/>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83" name="直線單箭頭接點 82"/>
          <p:cNvCxnSpPr/>
          <p:nvPr/>
        </p:nvCxnSpPr>
        <p:spPr>
          <a:xfrm flipV="1">
            <a:off x="12120953" y="9838899"/>
            <a:ext cx="4165589" cy="56300"/>
          </a:xfrm>
          <a:prstGeom prst="straightConnector1">
            <a:avLst/>
          </a:prstGeom>
          <a:ln w="76200">
            <a:solidFill>
              <a:schemeClr val="tx1"/>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3" name="矩形 32"/>
          <p:cNvSpPr/>
          <p:nvPr/>
        </p:nvSpPr>
        <p:spPr>
          <a:xfrm>
            <a:off x="14394426" y="37768"/>
            <a:ext cx="9814949" cy="15683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zh-TW" sz="6000" b="1" dirty="0" smtClean="0">
              <a:solidFill>
                <a:schemeClr val="tx1"/>
              </a:solidFill>
            </a:endParaRPr>
          </a:p>
          <a:p>
            <a:pPr algn="ctr"/>
            <a:endParaRPr lang="en-US" altLang="zh-TW" sz="6000" b="1" dirty="0" smtClean="0">
              <a:solidFill>
                <a:schemeClr val="tx1"/>
              </a:solidFill>
            </a:endParaRPr>
          </a:p>
          <a:p>
            <a:pPr algn="ctr"/>
            <a:r>
              <a:rPr lang="zh-TW" altLang="en-US" sz="6000" b="1" dirty="0" smtClean="0">
                <a:solidFill>
                  <a:schemeClr val="tx1"/>
                </a:solidFill>
                <a:latin typeface="微軟正黑體" panose="020B0604030504040204" pitchFamily="34" charset="-120"/>
                <a:ea typeface="微軟正黑體" panose="020B0604030504040204" pitchFamily="34" charset="-120"/>
              </a:rPr>
              <a:t>主導覽列</a:t>
            </a: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a:solidFill>
                <a:schemeClr val="tx1"/>
              </a:solidFill>
              <a:latin typeface="微軟正黑體" panose="020B0604030504040204" pitchFamily="34" charset="-120"/>
              <a:ea typeface="微軟正黑體" panose="020B0604030504040204" pitchFamily="34" charset="-120"/>
            </a:endParaRPr>
          </a:p>
          <a:p>
            <a:pPr algn="ctr"/>
            <a:r>
              <a:rPr lang="zh-TW" altLang="en-US" sz="6000" b="1" dirty="0" smtClean="0">
                <a:solidFill>
                  <a:schemeClr val="tx1"/>
                </a:solidFill>
                <a:latin typeface="微軟正黑體" panose="020B0604030504040204" pitchFamily="34" charset="-120"/>
                <a:ea typeface="微軟正黑體" panose="020B0604030504040204" pitchFamily="34" charset="-120"/>
              </a:rPr>
              <a:t>主要宣傳之單曲或專輯</a:t>
            </a: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sz="6000" b="1" dirty="0" smtClean="0">
                <a:solidFill>
                  <a:schemeClr val="tx1"/>
                </a:solidFill>
                <a:latin typeface="微軟正黑體" panose="020B0604030504040204" pitchFamily="34" charset="-120"/>
                <a:ea typeface="微軟正黑體" panose="020B0604030504040204" pitchFamily="34" charset="-120"/>
              </a:rPr>
              <a:t>熱門歌曲</a:t>
            </a: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smtClean="0">
              <a:solidFill>
                <a:schemeClr val="tx1"/>
              </a:solidFill>
              <a:latin typeface="微軟正黑體" panose="020B0604030504040204" pitchFamily="34" charset="-120"/>
              <a:ea typeface="微軟正黑體" panose="020B0604030504040204" pitchFamily="34" charset="-120"/>
            </a:endParaRPr>
          </a:p>
          <a:p>
            <a:pPr algn="ctr"/>
            <a:endParaRPr lang="en-US" altLang="zh-TW" sz="6000" b="1" dirty="0">
              <a:solidFill>
                <a:schemeClr val="tx1"/>
              </a:solidFill>
              <a:latin typeface="微軟正黑體" panose="020B0604030504040204" pitchFamily="34" charset="-120"/>
              <a:ea typeface="微軟正黑體" panose="020B0604030504040204" pitchFamily="34" charset="-120"/>
            </a:endParaRPr>
          </a:p>
          <a:p>
            <a:pPr algn="ctr"/>
            <a:r>
              <a:rPr lang="zh-TW" altLang="en-US" sz="6000" b="1" dirty="0" smtClean="0">
                <a:solidFill>
                  <a:schemeClr val="tx1"/>
                </a:solidFill>
                <a:latin typeface="微軟正黑體" panose="020B0604030504040204" pitchFamily="34" charset="-120"/>
                <a:ea typeface="微軟正黑體" panose="020B0604030504040204" pitchFamily="34" charset="-120"/>
              </a:rPr>
              <a:t>功能導覽</a:t>
            </a:r>
            <a:endParaRPr lang="zh-TW" altLang="en-US" sz="6000" b="1" dirty="0">
              <a:solidFill>
                <a:schemeClr val="tx1"/>
              </a:solidFill>
              <a:latin typeface="微軟正黑體" panose="020B0604030504040204" pitchFamily="34" charset="-120"/>
              <a:ea typeface="微軟正黑體" panose="020B0604030504040204" pitchFamily="34" charset="-120"/>
            </a:endParaRPr>
          </a:p>
        </p:txBody>
      </p:sp>
      <p:cxnSp>
        <p:nvCxnSpPr>
          <p:cNvPr id="84" name="直線單箭頭接點 83"/>
          <p:cNvCxnSpPr/>
          <p:nvPr/>
        </p:nvCxnSpPr>
        <p:spPr>
          <a:xfrm flipV="1">
            <a:off x="12193587" y="14298886"/>
            <a:ext cx="4442594" cy="914020"/>
          </a:xfrm>
          <a:prstGeom prst="straightConnector1">
            <a:avLst/>
          </a:prstGeom>
          <a:ln w="76200">
            <a:solidFill>
              <a:schemeClr val="tx1"/>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3160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grpSp>
        <p:nvGrpSpPr>
          <p:cNvPr id="25" name="群組 24"/>
          <p:cNvGrpSpPr/>
          <p:nvPr/>
        </p:nvGrpSpPr>
        <p:grpSpPr>
          <a:xfrm>
            <a:off x="0" y="0"/>
            <a:ext cx="12213661" cy="15771894"/>
            <a:chOff x="5987821" y="-25480"/>
            <a:chExt cx="12213661" cy="15771894"/>
          </a:xfrm>
        </p:grpSpPr>
        <p:sp>
          <p:nvSpPr>
            <p:cNvPr id="22" name="矩形 21"/>
            <p:cNvSpPr/>
            <p:nvPr/>
          </p:nvSpPr>
          <p:spPr>
            <a:xfrm>
              <a:off x="5987821" y="-19984"/>
              <a:ext cx="12213660" cy="1960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5987822" y="14733527"/>
              <a:ext cx="12193587" cy="10128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5987823" y="7499713"/>
              <a:ext cx="12213659" cy="72167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987822" y="1957797"/>
              <a:ext cx="12213659" cy="55379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p:cNvGrpSpPr/>
            <p:nvPr/>
          </p:nvGrpSpPr>
          <p:grpSpPr>
            <a:xfrm>
              <a:off x="6447093" y="-25480"/>
              <a:ext cx="11275046" cy="15746413"/>
              <a:chOff x="439200" y="0"/>
              <a:chExt cx="11275046" cy="15746413"/>
            </a:xfrm>
            <a:noFill/>
          </p:grpSpPr>
          <p:sp>
            <p:nvSpPr>
              <p:cNvPr id="6" name="矩形 5"/>
              <p:cNvSpPr/>
              <p:nvPr/>
            </p:nvSpPr>
            <p:spPr>
              <a:xfrm>
                <a:off x="439200"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406931"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374662"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342393"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310124"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277855"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245586"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7213317"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9148779"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0116510"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81048"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1084246" y="0"/>
                <a:ext cx="630000" cy="15746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9" name="矩形 18"/>
            <p:cNvSpPr/>
            <p:nvPr/>
          </p:nvSpPr>
          <p:spPr>
            <a:xfrm>
              <a:off x="6007893" y="1958079"/>
              <a:ext cx="12193588" cy="36000"/>
            </a:xfrm>
            <a:prstGeom prst="rect">
              <a:avLst/>
            </a:prstGeom>
            <a:solidFill>
              <a:srgbClr val="D19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5993912" y="14710290"/>
              <a:ext cx="12193588" cy="36000"/>
            </a:xfrm>
            <a:prstGeom prst="rect">
              <a:avLst/>
            </a:prstGeom>
            <a:solidFill>
              <a:srgbClr val="D19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6007893" y="7495698"/>
              <a:ext cx="12193588" cy="36000"/>
            </a:xfrm>
            <a:prstGeom prst="rect">
              <a:avLst/>
            </a:prstGeom>
            <a:solidFill>
              <a:srgbClr val="D19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0016597" y="646505"/>
              <a:ext cx="7741853" cy="6224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TW" altLang="en-US" sz="28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首頁  發燒新歌 本周</a:t>
              </a:r>
              <a:r>
                <a:rPr lang="en-US" altLang="zh-TW" sz="28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TOP10</a:t>
              </a:r>
              <a:r>
                <a:rPr lang="zh-TW" altLang="en-US" sz="28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最新快訊</a:t>
              </a:r>
              <a:endParaRPr lang="zh-TW" altLang="en-US" sz="2000" b="1" dirty="0">
                <a:solidFill>
                  <a:schemeClr val="bg2">
                    <a:lumMod val="25000"/>
                  </a:schemeClr>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cxnSp>
          <p:nvCxnSpPr>
            <p:cNvPr id="32" name="直線接點 31"/>
            <p:cNvCxnSpPr/>
            <p:nvPr/>
          </p:nvCxnSpPr>
          <p:spPr>
            <a:xfrm flipV="1">
              <a:off x="7077094" y="2238704"/>
              <a:ext cx="2855" cy="8015"/>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a:xfrm>
              <a:off x="6447094" y="7918306"/>
              <a:ext cx="2903193" cy="2681039"/>
              <a:chOff x="1069200" y="350656"/>
              <a:chExt cx="2273193" cy="1237593"/>
            </a:xfrm>
          </p:grpSpPr>
          <p:sp>
            <p:nvSpPr>
              <p:cNvPr id="48" name="矩形 47"/>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379317" y="7928298"/>
              <a:ext cx="2536426" cy="26610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endParaRPr lang="zh-TW" altLang="en-US"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grpSp>
          <p:nvGrpSpPr>
            <p:cNvPr id="56" name="群組 55"/>
            <p:cNvGrpSpPr/>
            <p:nvPr/>
          </p:nvGrpSpPr>
          <p:grpSpPr>
            <a:xfrm>
              <a:off x="6418063" y="11595613"/>
              <a:ext cx="2903193" cy="2681039"/>
              <a:chOff x="1069200" y="350656"/>
              <a:chExt cx="2273193" cy="1237593"/>
            </a:xfrm>
          </p:grpSpPr>
          <p:sp>
            <p:nvSpPr>
              <p:cNvPr id="57" name="矩形 56"/>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矩形 70"/>
            <p:cNvSpPr/>
            <p:nvPr/>
          </p:nvSpPr>
          <p:spPr>
            <a:xfrm>
              <a:off x="9350286" y="11612352"/>
              <a:ext cx="2536426" cy="26610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r>
                <a:rPr lang="en-US" altLang="zh-TW" dirty="0">
                  <a:solidFill>
                    <a:schemeClr val="tx1"/>
                  </a:solidFill>
                </a:rPr>
                <a:t>.</a:t>
              </a:r>
              <a:endParaRPr lang="zh-TW" altLang="en-US" dirty="0">
                <a:solidFill>
                  <a:schemeClr val="tx1"/>
                </a:solidFill>
              </a:endParaRPr>
            </a:p>
          </p:txBody>
        </p:sp>
        <p:grpSp>
          <p:nvGrpSpPr>
            <p:cNvPr id="72" name="群組 71"/>
            <p:cNvGrpSpPr/>
            <p:nvPr/>
          </p:nvGrpSpPr>
          <p:grpSpPr>
            <a:xfrm>
              <a:off x="12253490" y="7918306"/>
              <a:ext cx="2903193" cy="2681039"/>
              <a:chOff x="1069200" y="350656"/>
              <a:chExt cx="2273193" cy="1237593"/>
            </a:xfrm>
          </p:grpSpPr>
          <p:sp>
            <p:nvSpPr>
              <p:cNvPr id="73" name="矩形 72"/>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線接點 73"/>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矩形 75"/>
            <p:cNvSpPr/>
            <p:nvPr/>
          </p:nvSpPr>
          <p:spPr>
            <a:xfrm>
              <a:off x="15185713" y="7928298"/>
              <a:ext cx="2536426" cy="26610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endParaRPr lang="zh-TW" altLang="en-US"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grpSp>
          <p:nvGrpSpPr>
            <p:cNvPr id="77" name="群組 76"/>
            <p:cNvGrpSpPr/>
            <p:nvPr/>
          </p:nvGrpSpPr>
          <p:grpSpPr>
            <a:xfrm>
              <a:off x="12224459" y="11595613"/>
              <a:ext cx="2903193" cy="2681039"/>
              <a:chOff x="1069200" y="350656"/>
              <a:chExt cx="2273193" cy="1237593"/>
            </a:xfrm>
          </p:grpSpPr>
          <p:sp>
            <p:nvSpPr>
              <p:cNvPr id="78" name="矩形 77"/>
              <p:cNvSpPr/>
              <p:nvPr/>
            </p:nvSpPr>
            <p:spPr>
              <a:xfrm>
                <a:off x="1069200" y="358539"/>
                <a:ext cx="2273193" cy="1229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9" name="直線接點 78"/>
              <p:cNvCxnSpPr/>
              <p:nvPr/>
            </p:nvCxnSpPr>
            <p:spPr>
              <a:xfrm>
                <a:off x="1069200" y="350656"/>
                <a:ext cx="2273193" cy="122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1069201" y="358539"/>
                <a:ext cx="2250461" cy="12218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矩形 80"/>
            <p:cNvSpPr/>
            <p:nvPr/>
          </p:nvSpPr>
          <p:spPr>
            <a:xfrm>
              <a:off x="15156682" y="11612352"/>
              <a:ext cx="2536426" cy="26610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600" b="1"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Title</a:t>
              </a:r>
            </a:p>
            <a:p>
              <a:pPr algn="ct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r>
              <a:b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br>
              <a:r>
                <a:rPr lang="en-US" altLang="zh-TW"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Information of the album or song.</a:t>
              </a:r>
              <a:endParaRPr lang="zh-TW" altLang="en-US"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798" y="30069"/>
              <a:ext cx="1962000" cy="1962000"/>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783" y="2390454"/>
              <a:ext cx="11261066" cy="4723252"/>
            </a:xfrm>
            <a:prstGeom prst="rect">
              <a:avLst/>
            </a:prstGeom>
          </p:spPr>
        </p:pic>
        <p:sp>
          <p:nvSpPr>
            <p:cNvPr id="24" name="矩形 23"/>
            <p:cNvSpPr/>
            <p:nvPr/>
          </p:nvSpPr>
          <p:spPr>
            <a:xfrm>
              <a:off x="6447094" y="2374360"/>
              <a:ext cx="11246015" cy="4755443"/>
            </a:xfrm>
            <a:prstGeom prst="rect">
              <a:avLst/>
            </a:prstGeom>
            <a:solidFill>
              <a:srgbClr val="F9F9F9">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圖片 25"/>
            <p:cNvPicPr>
              <a:picLocks/>
            </p:cNvPicPr>
            <p:nvPr/>
          </p:nvPicPr>
          <p:blipFill>
            <a:blip r:embed="rId4">
              <a:extLst>
                <a:ext uri="{28A0092B-C50C-407E-A947-70E740481C1C}">
                  <a14:useLocalDpi xmlns:a14="http://schemas.microsoft.com/office/drawing/2010/main" val="0"/>
                </a:ext>
              </a:extLst>
            </a:blip>
            <a:stretch>
              <a:fillRect/>
            </a:stretch>
          </p:blipFill>
          <p:spPr>
            <a:xfrm>
              <a:off x="6477712" y="7947999"/>
              <a:ext cx="2901600" cy="2682000"/>
            </a:xfrm>
            <a:prstGeom prst="rect">
              <a:avLst/>
            </a:prstGeom>
            <a:ln>
              <a:noFill/>
            </a:ln>
          </p:spPr>
        </p:pic>
        <p:pic>
          <p:nvPicPr>
            <p:cNvPr id="29" name="圖片 28"/>
            <p:cNvPicPr>
              <a:picLocks/>
            </p:cNvPicPr>
            <p:nvPr/>
          </p:nvPicPr>
          <p:blipFill>
            <a:blip r:embed="rId5">
              <a:extLst>
                <a:ext uri="{28A0092B-C50C-407E-A947-70E740481C1C}">
                  <a14:useLocalDpi xmlns:a14="http://schemas.microsoft.com/office/drawing/2010/main" val="0"/>
                </a:ext>
              </a:extLst>
            </a:blip>
            <a:stretch>
              <a:fillRect/>
            </a:stretch>
          </p:blipFill>
          <p:spPr>
            <a:xfrm>
              <a:off x="12218762" y="11591406"/>
              <a:ext cx="2901600" cy="2682000"/>
            </a:xfrm>
            <a:prstGeom prst="rect">
              <a:avLst/>
            </a:prstGeom>
            <a:ln>
              <a:noFill/>
            </a:ln>
          </p:spPr>
        </p:pic>
        <p:pic>
          <p:nvPicPr>
            <p:cNvPr id="31" name="圖片 30"/>
            <p:cNvPicPr>
              <a:picLocks/>
            </p:cNvPicPr>
            <p:nvPr/>
          </p:nvPicPr>
          <p:blipFill>
            <a:blip r:embed="rId6">
              <a:extLst>
                <a:ext uri="{28A0092B-C50C-407E-A947-70E740481C1C}">
                  <a14:useLocalDpi xmlns:a14="http://schemas.microsoft.com/office/drawing/2010/main" val="0"/>
                </a:ext>
              </a:extLst>
            </a:blip>
            <a:stretch>
              <a:fillRect/>
            </a:stretch>
          </p:blipFill>
          <p:spPr>
            <a:xfrm>
              <a:off x="6404343" y="11634851"/>
              <a:ext cx="2901600" cy="2682000"/>
            </a:xfrm>
            <a:prstGeom prst="rect">
              <a:avLst/>
            </a:prstGeom>
            <a:ln>
              <a:noFill/>
            </a:ln>
          </p:spPr>
        </p:pic>
        <p:pic>
          <p:nvPicPr>
            <p:cNvPr id="33" name="圖片 32"/>
            <p:cNvPicPr>
              <a:picLocks/>
            </p:cNvPicPr>
            <p:nvPr/>
          </p:nvPicPr>
          <p:blipFill>
            <a:blip r:embed="rId7">
              <a:extLst>
                <a:ext uri="{28A0092B-C50C-407E-A947-70E740481C1C}">
                  <a14:useLocalDpi xmlns:a14="http://schemas.microsoft.com/office/drawing/2010/main" val="0"/>
                </a:ext>
              </a:extLst>
            </a:blip>
            <a:stretch>
              <a:fillRect/>
            </a:stretch>
          </p:blipFill>
          <p:spPr>
            <a:xfrm>
              <a:off x="12269593" y="7917344"/>
              <a:ext cx="2901600" cy="2682000"/>
            </a:xfrm>
            <a:prstGeom prst="rect">
              <a:avLst/>
            </a:prstGeom>
            <a:ln>
              <a:noFill/>
            </a:ln>
          </p:spPr>
        </p:pic>
        <p:pic>
          <p:nvPicPr>
            <p:cNvPr id="35" name="圖片 34"/>
            <p:cNvPicPr>
              <a:picLocks/>
            </p:cNvPicPr>
            <p:nvPr/>
          </p:nvPicPr>
          <p:blipFill>
            <a:blip r:embed="rId8">
              <a:extLst>
                <a:ext uri="{28A0092B-C50C-407E-A947-70E740481C1C}">
                  <a14:useLocalDpi xmlns:a14="http://schemas.microsoft.com/office/drawing/2010/main" val="0"/>
                </a:ext>
              </a:extLst>
            </a:blip>
            <a:stretch>
              <a:fillRect/>
            </a:stretch>
          </p:blipFill>
          <p:spPr>
            <a:xfrm>
              <a:off x="16118108" y="14907990"/>
              <a:ext cx="630000" cy="630000"/>
            </a:xfrm>
            <a:prstGeom prst="rect">
              <a:avLst/>
            </a:prstGeom>
          </p:spPr>
        </p:pic>
        <p:pic>
          <p:nvPicPr>
            <p:cNvPr id="38" name="圖片 37"/>
            <p:cNvPicPr>
              <a:picLocks/>
            </p:cNvPicPr>
            <p:nvPr/>
          </p:nvPicPr>
          <p:blipFill>
            <a:blip r:embed="rId9">
              <a:extLst>
                <a:ext uri="{28A0092B-C50C-407E-A947-70E740481C1C}">
                  <a14:useLocalDpi xmlns:a14="http://schemas.microsoft.com/office/drawing/2010/main" val="0"/>
                </a:ext>
              </a:extLst>
            </a:blip>
            <a:stretch>
              <a:fillRect/>
            </a:stretch>
          </p:blipFill>
          <p:spPr>
            <a:xfrm>
              <a:off x="17085839" y="14920768"/>
              <a:ext cx="630000" cy="630000"/>
            </a:xfrm>
            <a:prstGeom prst="rect">
              <a:avLst/>
            </a:prstGeom>
          </p:spPr>
        </p:pic>
        <p:pic>
          <p:nvPicPr>
            <p:cNvPr id="39" name="圖片 38"/>
            <p:cNvPicPr>
              <a:picLocks/>
            </p:cNvPicPr>
            <p:nvPr/>
          </p:nvPicPr>
          <p:blipFill>
            <a:blip r:embed="rId10">
              <a:extLst>
                <a:ext uri="{28A0092B-C50C-407E-A947-70E740481C1C}">
                  <a14:useLocalDpi xmlns:a14="http://schemas.microsoft.com/office/drawing/2010/main" val="0"/>
                </a:ext>
              </a:extLst>
            </a:blip>
            <a:stretch>
              <a:fillRect/>
            </a:stretch>
          </p:blipFill>
          <p:spPr>
            <a:xfrm>
              <a:off x="15127651" y="14907704"/>
              <a:ext cx="630000" cy="630000"/>
            </a:xfrm>
            <a:prstGeom prst="rect">
              <a:avLst/>
            </a:prstGeom>
          </p:spPr>
        </p:pic>
      </p:grpSp>
      <p:sp>
        <p:nvSpPr>
          <p:cNvPr id="27" name="矩形 26"/>
          <p:cNvSpPr/>
          <p:nvPr/>
        </p:nvSpPr>
        <p:spPr>
          <a:xfrm>
            <a:off x="12213660" y="55548"/>
            <a:ext cx="11995715" cy="15690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TW" altLang="en-US"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顏色：</a:t>
            </a:r>
            <a:endParaRPr lang="en-US" altLang="zh-TW"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zh-TW" altLang="en-US"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主導覽列：           </a:t>
            </a:r>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R:242,G:242,B:242</a:t>
            </a:r>
          </a:p>
          <a:p>
            <a:endPar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zh-TW" altLang="en-US"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主背景：</a:t>
            </a:r>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R:127,G:127,B:127</a:t>
            </a:r>
          </a:p>
          <a:p>
            <a:endPar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zh-TW" altLang="en-US"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zh-TW" altLang="en-US"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功能導覽： </a:t>
            </a:r>
            <a:r>
              <a:rPr lang="en-US" altLang="zh-TW"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R:13,G:13,B:13</a:t>
            </a:r>
          </a:p>
          <a:p>
            <a:endPar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zh-TW" altLang="en-US"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zh-TW" altLang="en-US" sz="48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格線：</a:t>
            </a:r>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R:209,G:157,B:9</a:t>
            </a:r>
          </a:p>
          <a:p>
            <a:endPar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zh-TW" altLang="en-US"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字色：</a:t>
            </a:r>
            <a:r>
              <a:rPr lang="en-US" altLang="zh-TW"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R:59,G:56,B:56</a:t>
            </a:r>
            <a:endPar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endPar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endParaRPr lang="en-US" altLang="zh-TW" sz="40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zh-TW" altLang="en-US" sz="40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a:t>
            </a:r>
            <a:r>
              <a:rPr lang="zh-TW" altLang="en-US" sz="36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選用比較容易與其他顏色作為搭配的灰階顏色，以便網頁內可以放入許多的專輯照片而不會使整體顏色看起來不協調。</a:t>
            </a:r>
            <a:endParaRPr lang="en-US" altLang="zh-TW" sz="36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endParaRPr lang="en-US" altLang="zh-TW" sz="36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zh-TW" altLang="en-US" sz="44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字</a:t>
            </a:r>
            <a:r>
              <a:rPr lang="zh-TW" altLang="en-US"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型</a:t>
            </a:r>
            <a:r>
              <a:rPr lang="zh-TW" altLang="en-US" sz="44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：微軟正黑體 </a:t>
            </a:r>
            <a:r>
              <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Light</a:t>
            </a:r>
          </a:p>
          <a:p>
            <a:endParaRPr lang="en-US" altLang="zh-TW" sz="44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LOGO</a:t>
            </a:r>
            <a:r>
              <a:rPr lang="zh-TW" altLang="en-US"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a:t>
            </a:r>
            <a:r>
              <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Music Group</a:t>
            </a:r>
          </a:p>
          <a:p>
            <a:endParaRPr lang="en-US" altLang="zh-TW" sz="4400" dirty="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Icon</a:t>
            </a:r>
            <a:r>
              <a:rPr lang="zh-TW" altLang="en-US"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a:t>
            </a:r>
            <a:r>
              <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mail , </a:t>
            </a:r>
            <a:r>
              <a:rPr lang="en-US" altLang="zh-TW" sz="4400" dirty="0" err="1"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facebook</a:t>
            </a:r>
            <a:r>
              <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 , </a:t>
            </a:r>
            <a:r>
              <a:rPr lang="en-US" altLang="zh-TW" sz="4400" dirty="0" err="1"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rPr>
              <a:t>insgram</a:t>
            </a:r>
            <a:endParaRPr lang="en-US" altLang="zh-TW" sz="4400" dirty="0" smtClean="0">
              <a:solidFill>
                <a:schemeClr val="tx1"/>
              </a:solidFill>
              <a:latin typeface="微軟正黑體 Light" panose="020B0304030504040204" pitchFamily="34" charset="-120"/>
              <a:ea typeface="微軟正黑體 Light" panose="020B0304030504040204" pitchFamily="34" charset="-120"/>
              <a:cs typeface="微軟正黑體 Light" panose="020B0304030504040204" pitchFamily="34" charset="-120"/>
            </a:endParaRPr>
          </a:p>
          <a:p>
            <a:r>
              <a:rPr lang="en-US" altLang="zh-TW" sz="4400" dirty="0">
                <a:solidFill>
                  <a:schemeClr val="tx1"/>
                </a:solidFill>
                <a:latin typeface="微軟正黑體" panose="020B0604030504040204" pitchFamily="34" charset="-120"/>
                <a:ea typeface="微軟正黑體" panose="020B0604030504040204" pitchFamily="34" charset="-120"/>
              </a:rPr>
              <a:t>	</a:t>
            </a:r>
            <a:endParaRPr lang="en-US" altLang="zh-TW" sz="4000" dirty="0" smtClean="0">
              <a:solidFill>
                <a:schemeClr val="tx1"/>
              </a:solidFill>
              <a:latin typeface="微軟正黑體" panose="020B0604030504040204" pitchFamily="34" charset="-120"/>
              <a:ea typeface="微軟正黑體" panose="020B0604030504040204" pitchFamily="34" charset="-120"/>
            </a:endParaRPr>
          </a:p>
          <a:p>
            <a:endParaRPr lang="zh-TW" altLang="en-US" sz="4800" dirty="0">
              <a:solidFill>
                <a:schemeClr val="tx1"/>
              </a:solidFill>
              <a:latin typeface="微軟正黑體" panose="020B0604030504040204" pitchFamily="34" charset="-120"/>
              <a:ea typeface="微軟正黑體" panose="020B0604030504040204" pitchFamily="34" charset="-120"/>
            </a:endParaRPr>
          </a:p>
        </p:txBody>
      </p:sp>
      <p:sp>
        <p:nvSpPr>
          <p:cNvPr id="28" name="矩形 27"/>
          <p:cNvSpPr/>
          <p:nvPr/>
        </p:nvSpPr>
        <p:spPr>
          <a:xfrm>
            <a:off x="16308974" y="587657"/>
            <a:ext cx="1268362" cy="1132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16308974" y="1983277"/>
            <a:ext cx="1268362" cy="113264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16308974" y="3321367"/>
            <a:ext cx="1268362" cy="1132646"/>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16308974" y="4654356"/>
            <a:ext cx="1268362" cy="1132646"/>
          </a:xfrm>
          <a:prstGeom prst="rect">
            <a:avLst/>
          </a:prstGeom>
          <a:solidFill>
            <a:srgbClr val="D19D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16308974" y="5987345"/>
            <a:ext cx="1268362" cy="1132646"/>
          </a:xfrm>
          <a:prstGeom prst="rect">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14314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57</Words>
  <Application>Microsoft Office PowerPoint</Application>
  <PresentationFormat>自訂</PresentationFormat>
  <Paragraphs>56</Paragraphs>
  <Slides>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vt:i4>
      </vt:variant>
    </vt:vector>
  </HeadingPairs>
  <TitlesOfParts>
    <vt:vector size="10" baseType="lpstr">
      <vt:lpstr>微軟正黑體</vt:lpstr>
      <vt:lpstr>微軟正黑體 Light</vt:lpstr>
      <vt:lpstr>新細明體</vt:lpstr>
      <vt:lpstr>Arial</vt:lpstr>
      <vt:lpstr>Calibri</vt:lpstr>
      <vt:lpstr>Calibri Light</vt:lpstr>
      <vt:lpstr>Office 佈景主題</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PC</dc:creator>
  <cp:lastModifiedBy>PC</cp:lastModifiedBy>
  <cp:revision>33</cp:revision>
  <dcterms:created xsi:type="dcterms:W3CDTF">2016-03-25T09:36:40Z</dcterms:created>
  <dcterms:modified xsi:type="dcterms:W3CDTF">2016-03-28T21:12:14Z</dcterms:modified>
</cp:coreProperties>
</file>