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12193588" cy="15746413"/>
  <p:notesSz cx="6858000" cy="9144000"/>
  <p:defaultTextStyle>
    <a:defPPr>
      <a:defRPr lang="zh-TW"/>
    </a:defPPr>
    <a:lvl1pPr marL="0" algn="l" defTabSz="1166226" rtl="0" eaLnBrk="1" latinLnBrk="0" hangingPunct="1">
      <a:defRPr sz="2296" kern="1200">
        <a:solidFill>
          <a:schemeClr val="tx1"/>
        </a:solidFill>
        <a:latin typeface="+mn-lt"/>
        <a:ea typeface="+mn-ea"/>
        <a:cs typeface="+mn-cs"/>
      </a:defRPr>
    </a:lvl1pPr>
    <a:lvl2pPr marL="583113" algn="l" defTabSz="1166226" rtl="0" eaLnBrk="1" latinLnBrk="0" hangingPunct="1">
      <a:defRPr sz="2296" kern="1200">
        <a:solidFill>
          <a:schemeClr val="tx1"/>
        </a:solidFill>
        <a:latin typeface="+mn-lt"/>
        <a:ea typeface="+mn-ea"/>
        <a:cs typeface="+mn-cs"/>
      </a:defRPr>
    </a:lvl2pPr>
    <a:lvl3pPr marL="1166226" algn="l" defTabSz="1166226" rtl="0" eaLnBrk="1" latinLnBrk="0" hangingPunct="1">
      <a:defRPr sz="2296" kern="1200">
        <a:solidFill>
          <a:schemeClr val="tx1"/>
        </a:solidFill>
        <a:latin typeface="+mn-lt"/>
        <a:ea typeface="+mn-ea"/>
        <a:cs typeface="+mn-cs"/>
      </a:defRPr>
    </a:lvl3pPr>
    <a:lvl4pPr marL="1749339" algn="l" defTabSz="1166226" rtl="0" eaLnBrk="1" latinLnBrk="0" hangingPunct="1">
      <a:defRPr sz="2296" kern="1200">
        <a:solidFill>
          <a:schemeClr val="tx1"/>
        </a:solidFill>
        <a:latin typeface="+mn-lt"/>
        <a:ea typeface="+mn-ea"/>
        <a:cs typeface="+mn-cs"/>
      </a:defRPr>
    </a:lvl4pPr>
    <a:lvl5pPr marL="2332452" algn="l" defTabSz="1166226" rtl="0" eaLnBrk="1" latinLnBrk="0" hangingPunct="1">
      <a:defRPr sz="2296" kern="1200">
        <a:solidFill>
          <a:schemeClr val="tx1"/>
        </a:solidFill>
        <a:latin typeface="+mn-lt"/>
        <a:ea typeface="+mn-ea"/>
        <a:cs typeface="+mn-cs"/>
      </a:defRPr>
    </a:lvl5pPr>
    <a:lvl6pPr marL="2915564" algn="l" defTabSz="1166226" rtl="0" eaLnBrk="1" latinLnBrk="0" hangingPunct="1">
      <a:defRPr sz="2296" kern="1200">
        <a:solidFill>
          <a:schemeClr val="tx1"/>
        </a:solidFill>
        <a:latin typeface="+mn-lt"/>
        <a:ea typeface="+mn-ea"/>
        <a:cs typeface="+mn-cs"/>
      </a:defRPr>
    </a:lvl6pPr>
    <a:lvl7pPr marL="3498677" algn="l" defTabSz="1166226" rtl="0" eaLnBrk="1" latinLnBrk="0" hangingPunct="1">
      <a:defRPr sz="2296" kern="1200">
        <a:solidFill>
          <a:schemeClr val="tx1"/>
        </a:solidFill>
        <a:latin typeface="+mn-lt"/>
        <a:ea typeface="+mn-ea"/>
        <a:cs typeface="+mn-cs"/>
      </a:defRPr>
    </a:lvl7pPr>
    <a:lvl8pPr marL="4081790" algn="l" defTabSz="1166226" rtl="0" eaLnBrk="1" latinLnBrk="0" hangingPunct="1">
      <a:defRPr sz="2296" kern="1200">
        <a:solidFill>
          <a:schemeClr val="tx1"/>
        </a:solidFill>
        <a:latin typeface="+mn-lt"/>
        <a:ea typeface="+mn-ea"/>
        <a:cs typeface="+mn-cs"/>
      </a:defRPr>
    </a:lvl8pPr>
    <a:lvl9pPr marL="4664903" algn="l" defTabSz="1166226" rtl="0" eaLnBrk="1" latinLnBrk="0" hangingPunct="1">
      <a:defRPr sz="22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9D09"/>
    <a:srgbClr val="F9F9F9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15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577018"/>
            <a:ext cx="10364550" cy="5482085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8270513"/>
            <a:ext cx="9145191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11F2-2D18-49F7-90F4-B0C359408AC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B25-81DE-4A9E-AD94-DB620A37A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50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11F2-2D18-49F7-90F4-B0C359408AC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B25-81DE-4A9E-AD94-DB620A37A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35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838351"/>
            <a:ext cx="2629242" cy="1334435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838351"/>
            <a:ext cx="7735307" cy="1334435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11F2-2D18-49F7-90F4-B0C359408AC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B25-81DE-4A9E-AD94-DB620A37A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11F2-2D18-49F7-90F4-B0C359408AC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B25-81DE-4A9E-AD94-DB620A37A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44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3925673"/>
            <a:ext cx="10516970" cy="6550069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0537708"/>
            <a:ext cx="1051697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11F2-2D18-49F7-90F4-B0C359408AC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B25-81DE-4A9E-AD94-DB620A37A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52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191754"/>
            <a:ext cx="5182275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191754"/>
            <a:ext cx="5182275" cy="99909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11F2-2D18-49F7-90F4-B0C359408AC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B25-81DE-4A9E-AD94-DB620A37A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70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838354"/>
            <a:ext cx="10516970" cy="3043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3860060"/>
            <a:ext cx="515845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5751815"/>
            <a:ext cx="5158458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3860060"/>
            <a:ext cx="5183863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5751815"/>
            <a:ext cx="5183863" cy="846005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11F2-2D18-49F7-90F4-B0C359408AC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B25-81DE-4A9E-AD94-DB620A37A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77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11F2-2D18-49F7-90F4-B0C359408AC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B25-81DE-4A9E-AD94-DB620A37A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29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11F2-2D18-49F7-90F4-B0C359408AC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B25-81DE-4A9E-AD94-DB620A37A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45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049761"/>
            <a:ext cx="3932750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267195"/>
            <a:ext cx="6173004" cy="11190159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4723924"/>
            <a:ext cx="3932750" cy="8751653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11F2-2D18-49F7-90F4-B0C359408AC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B25-81DE-4A9E-AD94-DB620A37A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91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049761"/>
            <a:ext cx="3932750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267195"/>
            <a:ext cx="6173004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4723924"/>
            <a:ext cx="3932750" cy="8751653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11F2-2D18-49F7-90F4-B0C359408AC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B25-81DE-4A9E-AD94-DB620A37A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2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838354"/>
            <a:ext cx="1051697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191754"/>
            <a:ext cx="1051697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4594595"/>
            <a:ext cx="2743557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11F2-2D18-49F7-90F4-B0C359408AC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4594595"/>
            <a:ext cx="4115336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4594595"/>
            <a:ext cx="2743557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32B25-81DE-4A9E-AD94-DB620A37A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30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439200" y="-25480"/>
            <a:ext cx="11275046" cy="15746413"/>
            <a:chOff x="439200" y="0"/>
            <a:chExt cx="11275046" cy="15746413"/>
          </a:xfrm>
          <a:solidFill>
            <a:schemeClr val="bg1">
              <a:lumMod val="95000"/>
              <a:alpha val="50196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06931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374662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342393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0124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7785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45586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13317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148779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1165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81048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84246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1958080"/>
            <a:ext cx="12193588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0" y="14725841"/>
            <a:ext cx="12193588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0" y="7495698"/>
            <a:ext cx="12193588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008703" y="646504"/>
            <a:ext cx="7741853" cy="622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首頁  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發燒新歌 本周</a:t>
            </a:r>
            <a:r>
              <a:rPr lang="en-US" altLang="zh-TW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TOP10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 最新快訊</a:t>
            </a:r>
            <a:endParaRPr lang="zh-TW" altLang="en-US" sz="2000" b="1" dirty="0">
              <a:solidFill>
                <a:schemeClr val="bg2">
                  <a:lumMod val="2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042650" y="0"/>
            <a:ext cx="1962007" cy="1929029"/>
            <a:chOff x="1069200" y="350656"/>
            <a:chExt cx="2273193" cy="1237593"/>
          </a:xfrm>
        </p:grpSpPr>
        <p:sp>
          <p:nvSpPr>
            <p:cNvPr id="22" name="矩形 21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接點 31"/>
          <p:cNvCxnSpPr/>
          <p:nvPr/>
        </p:nvCxnSpPr>
        <p:spPr>
          <a:xfrm flipV="1">
            <a:off x="1069200" y="2238703"/>
            <a:ext cx="2855" cy="8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39200" y="2378220"/>
            <a:ext cx="11275046" cy="4731327"/>
            <a:chOff x="1069200" y="2290722"/>
            <a:chExt cx="10015046" cy="3141026"/>
          </a:xfrm>
        </p:grpSpPr>
        <p:sp>
          <p:nvSpPr>
            <p:cNvPr id="30" name="矩形 29"/>
            <p:cNvSpPr/>
            <p:nvPr/>
          </p:nvSpPr>
          <p:spPr>
            <a:xfrm>
              <a:off x="1069200" y="2290722"/>
              <a:ext cx="10015046" cy="3141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>
              <a:off x="1069200" y="2290722"/>
              <a:ext cx="10015046" cy="3097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1069200" y="2404044"/>
              <a:ext cx="10015046" cy="3027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439200" y="7918305"/>
            <a:ext cx="2903193" cy="2681039"/>
            <a:chOff x="1069200" y="350656"/>
            <a:chExt cx="2273193" cy="1237593"/>
          </a:xfrm>
        </p:grpSpPr>
        <p:sp>
          <p:nvSpPr>
            <p:cNvPr id="48" name="矩形 47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3371424" y="7928298"/>
            <a:ext cx="2536426" cy="266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song.</a:t>
            </a:r>
            <a:endParaRPr lang="zh-TW" altLang="en-US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410169" y="11595612"/>
            <a:ext cx="2903193" cy="2681039"/>
            <a:chOff x="1069200" y="350656"/>
            <a:chExt cx="2273193" cy="1237593"/>
          </a:xfrm>
        </p:grpSpPr>
        <p:sp>
          <p:nvSpPr>
            <p:cNvPr id="57" name="矩形 56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/>
          <p:cNvSpPr/>
          <p:nvPr/>
        </p:nvSpPr>
        <p:spPr>
          <a:xfrm>
            <a:off x="3342393" y="11612352"/>
            <a:ext cx="2536426" cy="266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song.</a:t>
            </a:r>
            <a:endParaRPr lang="zh-TW" altLang="en-US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6245596" y="7918305"/>
            <a:ext cx="2903193" cy="2681039"/>
            <a:chOff x="1069200" y="350656"/>
            <a:chExt cx="2273193" cy="1237593"/>
          </a:xfrm>
        </p:grpSpPr>
        <p:sp>
          <p:nvSpPr>
            <p:cNvPr id="73" name="矩形 72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接點 73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9177820" y="7928298"/>
            <a:ext cx="2536426" cy="266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song.</a:t>
            </a:r>
            <a:endParaRPr lang="zh-TW" altLang="en-US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216565" y="11595612"/>
            <a:ext cx="2903193" cy="2681039"/>
            <a:chOff x="1069200" y="350656"/>
            <a:chExt cx="2273193" cy="1237593"/>
          </a:xfrm>
        </p:grpSpPr>
        <p:sp>
          <p:nvSpPr>
            <p:cNvPr id="78" name="矩形 77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9148789" y="11612352"/>
            <a:ext cx="2536426" cy="266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song.</a:t>
            </a:r>
            <a:endParaRPr lang="zh-TW" altLang="en-US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9148779" y="14908387"/>
            <a:ext cx="630000" cy="630000"/>
            <a:chOff x="1069200" y="350656"/>
            <a:chExt cx="2273193" cy="1237593"/>
          </a:xfrm>
        </p:grpSpPr>
        <p:sp>
          <p:nvSpPr>
            <p:cNvPr id="87" name="矩形 86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群組 89"/>
          <p:cNvGrpSpPr/>
          <p:nvPr/>
        </p:nvGrpSpPr>
        <p:grpSpPr>
          <a:xfrm>
            <a:off x="10131033" y="14903691"/>
            <a:ext cx="630000" cy="630000"/>
            <a:chOff x="1069200" y="350656"/>
            <a:chExt cx="2273193" cy="1237593"/>
          </a:xfrm>
        </p:grpSpPr>
        <p:sp>
          <p:nvSpPr>
            <p:cNvPr id="91" name="矩形 90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11069723" y="14908387"/>
            <a:ext cx="630000" cy="630000"/>
            <a:chOff x="1069200" y="350656"/>
            <a:chExt cx="2273193" cy="1237593"/>
          </a:xfrm>
        </p:grpSpPr>
        <p:sp>
          <p:nvSpPr>
            <p:cNvPr id="95" name="矩形 94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6" name="直線接點 95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26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-20072" y="-19985"/>
            <a:ext cx="12213660" cy="1964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-20072" y="14733526"/>
            <a:ext cx="12193587" cy="1012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-20071" y="7499712"/>
            <a:ext cx="12213659" cy="7216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-20072" y="1987133"/>
            <a:ext cx="12213659" cy="5508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439200" y="-25480"/>
            <a:ext cx="11275046" cy="15746413"/>
            <a:chOff x="439200" y="0"/>
            <a:chExt cx="11275046" cy="15746413"/>
          </a:xfrm>
          <a:noFill/>
        </p:grpSpPr>
        <p:sp>
          <p:nvSpPr>
            <p:cNvPr id="6" name="矩形 5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06931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374662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342393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0124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7785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45586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13317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148779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1165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81048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84246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1958080"/>
            <a:ext cx="12193588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-13981" y="14710290"/>
            <a:ext cx="12193588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0" y="7495698"/>
            <a:ext cx="12193588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008703" y="646504"/>
            <a:ext cx="7741853" cy="622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首頁  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發燒新歌 本周</a:t>
            </a:r>
            <a:r>
              <a:rPr lang="en-US" altLang="zh-TW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TOP10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 最新快訊</a:t>
            </a:r>
            <a:endParaRPr lang="zh-TW" altLang="en-US" sz="2000" b="1" dirty="0">
              <a:solidFill>
                <a:schemeClr val="bg2">
                  <a:lumMod val="2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042650" y="0"/>
            <a:ext cx="1962007" cy="1929029"/>
            <a:chOff x="1069200" y="350656"/>
            <a:chExt cx="2273193" cy="1237593"/>
          </a:xfrm>
        </p:grpSpPr>
        <p:sp>
          <p:nvSpPr>
            <p:cNvPr id="22" name="矩形 21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接點 31"/>
          <p:cNvCxnSpPr/>
          <p:nvPr/>
        </p:nvCxnSpPr>
        <p:spPr>
          <a:xfrm flipV="1">
            <a:off x="1069200" y="2238703"/>
            <a:ext cx="2855" cy="8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39200" y="2378220"/>
            <a:ext cx="11275046" cy="4731327"/>
            <a:chOff x="1069200" y="2290722"/>
            <a:chExt cx="10015046" cy="3141026"/>
          </a:xfrm>
        </p:grpSpPr>
        <p:sp>
          <p:nvSpPr>
            <p:cNvPr id="30" name="矩形 29"/>
            <p:cNvSpPr/>
            <p:nvPr/>
          </p:nvSpPr>
          <p:spPr>
            <a:xfrm>
              <a:off x="1069200" y="2290722"/>
              <a:ext cx="10015046" cy="3141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>
              <a:off x="1069200" y="2290722"/>
              <a:ext cx="10015046" cy="3097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1069200" y="2404044"/>
              <a:ext cx="10015046" cy="3027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439200" y="7918305"/>
            <a:ext cx="2903193" cy="2681039"/>
            <a:chOff x="1069200" y="350656"/>
            <a:chExt cx="2273193" cy="1237593"/>
          </a:xfrm>
        </p:grpSpPr>
        <p:sp>
          <p:nvSpPr>
            <p:cNvPr id="48" name="矩形 47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3371424" y="7928298"/>
            <a:ext cx="2536426" cy="266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song.</a:t>
            </a:r>
            <a:endParaRPr lang="zh-TW" altLang="en-US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410169" y="11595612"/>
            <a:ext cx="2903193" cy="2681039"/>
            <a:chOff x="1069200" y="350656"/>
            <a:chExt cx="2273193" cy="1237593"/>
          </a:xfrm>
        </p:grpSpPr>
        <p:sp>
          <p:nvSpPr>
            <p:cNvPr id="57" name="矩形 56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/>
          <p:cNvSpPr/>
          <p:nvPr/>
        </p:nvSpPr>
        <p:spPr>
          <a:xfrm>
            <a:off x="3342393" y="11612352"/>
            <a:ext cx="2536426" cy="266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6245596" y="7918305"/>
            <a:ext cx="2903193" cy="2681039"/>
            <a:chOff x="1069200" y="350656"/>
            <a:chExt cx="2273193" cy="1237593"/>
          </a:xfrm>
        </p:grpSpPr>
        <p:sp>
          <p:nvSpPr>
            <p:cNvPr id="73" name="矩形 72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接點 73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9177820" y="7928298"/>
            <a:ext cx="2536426" cy="266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song.</a:t>
            </a:r>
            <a:endParaRPr lang="zh-TW" altLang="en-US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216565" y="11595612"/>
            <a:ext cx="2903193" cy="2681039"/>
            <a:chOff x="1069200" y="350656"/>
            <a:chExt cx="2273193" cy="1237593"/>
          </a:xfrm>
        </p:grpSpPr>
        <p:sp>
          <p:nvSpPr>
            <p:cNvPr id="78" name="矩形 77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9148789" y="11612352"/>
            <a:ext cx="2536426" cy="266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song.</a:t>
            </a:r>
            <a:endParaRPr lang="zh-TW" altLang="en-US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9148779" y="14908387"/>
            <a:ext cx="630000" cy="630000"/>
            <a:chOff x="1069200" y="350656"/>
            <a:chExt cx="2273193" cy="1237593"/>
          </a:xfrm>
        </p:grpSpPr>
        <p:sp>
          <p:nvSpPr>
            <p:cNvPr id="87" name="矩形 86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群組 89"/>
          <p:cNvGrpSpPr/>
          <p:nvPr/>
        </p:nvGrpSpPr>
        <p:grpSpPr>
          <a:xfrm>
            <a:off x="10131033" y="14903691"/>
            <a:ext cx="630000" cy="630000"/>
            <a:chOff x="1069200" y="350656"/>
            <a:chExt cx="2273193" cy="1237593"/>
          </a:xfrm>
        </p:grpSpPr>
        <p:sp>
          <p:nvSpPr>
            <p:cNvPr id="91" name="矩形 90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11069723" y="14908387"/>
            <a:ext cx="630000" cy="630000"/>
            <a:chOff x="1069200" y="350656"/>
            <a:chExt cx="2273193" cy="1237593"/>
          </a:xfrm>
        </p:grpSpPr>
        <p:sp>
          <p:nvSpPr>
            <p:cNvPr id="95" name="矩形 94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6" name="直線接點 95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6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>
            <a:off x="-20072" y="-19984"/>
            <a:ext cx="12213660" cy="1958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-20072" y="14733526"/>
            <a:ext cx="12193587" cy="1012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-20071" y="7499712"/>
            <a:ext cx="12213659" cy="7216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-20072" y="1987133"/>
            <a:ext cx="12213659" cy="5508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439200" y="-25480"/>
            <a:ext cx="11275046" cy="15746413"/>
            <a:chOff x="439200" y="0"/>
            <a:chExt cx="11275046" cy="15746413"/>
          </a:xfrm>
          <a:noFill/>
        </p:grpSpPr>
        <p:sp>
          <p:nvSpPr>
            <p:cNvPr id="6" name="矩形 5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06931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374662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342393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0124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7785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45586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13317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148779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1165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81048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84246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1958080"/>
            <a:ext cx="12193588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-13981" y="14710290"/>
            <a:ext cx="12193588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0" y="7495698"/>
            <a:ext cx="12193588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008703" y="646504"/>
            <a:ext cx="7741853" cy="622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首頁  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發燒新歌 本周</a:t>
            </a:r>
            <a:r>
              <a:rPr lang="en-US" altLang="zh-TW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TOP10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 最新快訊</a:t>
            </a:r>
            <a:endParaRPr lang="zh-TW" altLang="en-US" sz="2000" b="1" dirty="0">
              <a:solidFill>
                <a:schemeClr val="bg2">
                  <a:lumMod val="2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V="1">
            <a:off x="1069200" y="2238703"/>
            <a:ext cx="2855" cy="8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39200" y="2378220"/>
            <a:ext cx="11275046" cy="4731327"/>
            <a:chOff x="1069200" y="2290722"/>
            <a:chExt cx="10015046" cy="3141026"/>
          </a:xfrm>
        </p:grpSpPr>
        <p:sp>
          <p:nvSpPr>
            <p:cNvPr id="30" name="矩形 29"/>
            <p:cNvSpPr/>
            <p:nvPr/>
          </p:nvSpPr>
          <p:spPr>
            <a:xfrm>
              <a:off x="1069200" y="2290722"/>
              <a:ext cx="10015046" cy="3141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>
              <a:off x="1069200" y="2290722"/>
              <a:ext cx="10015046" cy="3097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1069200" y="2404044"/>
              <a:ext cx="10015046" cy="3027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439200" y="7918305"/>
            <a:ext cx="2903193" cy="2681039"/>
            <a:chOff x="1069200" y="350656"/>
            <a:chExt cx="2273193" cy="1237593"/>
          </a:xfrm>
        </p:grpSpPr>
        <p:sp>
          <p:nvSpPr>
            <p:cNvPr id="48" name="矩形 47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3371424" y="7928298"/>
            <a:ext cx="2536426" cy="266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song.</a:t>
            </a:r>
            <a:endParaRPr lang="zh-TW" altLang="en-US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410169" y="11595612"/>
            <a:ext cx="2903193" cy="2681039"/>
            <a:chOff x="1069200" y="350656"/>
            <a:chExt cx="2273193" cy="1237593"/>
          </a:xfrm>
        </p:grpSpPr>
        <p:sp>
          <p:nvSpPr>
            <p:cNvPr id="57" name="矩形 56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/>
          <p:cNvSpPr/>
          <p:nvPr/>
        </p:nvSpPr>
        <p:spPr>
          <a:xfrm>
            <a:off x="3342393" y="11612352"/>
            <a:ext cx="2536426" cy="266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6245596" y="7918305"/>
            <a:ext cx="2903193" cy="2681039"/>
            <a:chOff x="1069200" y="350656"/>
            <a:chExt cx="2273193" cy="1237593"/>
          </a:xfrm>
        </p:grpSpPr>
        <p:sp>
          <p:nvSpPr>
            <p:cNvPr id="73" name="矩形 72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接點 73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9177820" y="7928298"/>
            <a:ext cx="2536426" cy="266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song.</a:t>
            </a:r>
            <a:endParaRPr lang="zh-TW" altLang="en-US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216565" y="11595612"/>
            <a:ext cx="2903193" cy="2681039"/>
            <a:chOff x="1069200" y="350656"/>
            <a:chExt cx="2273193" cy="1237593"/>
          </a:xfrm>
        </p:grpSpPr>
        <p:sp>
          <p:nvSpPr>
            <p:cNvPr id="78" name="矩形 77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9148789" y="11612352"/>
            <a:ext cx="2536426" cy="266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song.</a:t>
            </a:r>
            <a:endParaRPr lang="zh-TW" altLang="en-US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30069"/>
            <a:ext cx="1962000" cy="1962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0" y="2386296"/>
            <a:ext cx="11261066" cy="472325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08382" y="2383156"/>
            <a:ext cx="11342174" cy="4755443"/>
          </a:xfrm>
          <a:prstGeom prst="rect">
            <a:avLst/>
          </a:prstGeom>
          <a:solidFill>
            <a:srgbClr val="F9F9F9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9" y="7947999"/>
            <a:ext cx="2901600" cy="2682000"/>
          </a:xfrm>
          <a:prstGeom prst="rect">
            <a:avLst/>
          </a:prstGeom>
        </p:spPr>
      </p:pic>
      <p:pic>
        <p:nvPicPr>
          <p:cNvPr id="29" name="圖片 2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20" y="11634851"/>
            <a:ext cx="2901600" cy="2682000"/>
          </a:xfrm>
          <a:prstGeom prst="rect">
            <a:avLst/>
          </a:prstGeom>
        </p:spPr>
      </p:pic>
      <p:pic>
        <p:nvPicPr>
          <p:cNvPr id="31" name="圖片 30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" y="11634851"/>
            <a:ext cx="2901600" cy="2682000"/>
          </a:xfrm>
          <a:prstGeom prst="rect">
            <a:avLst/>
          </a:prstGeom>
        </p:spPr>
      </p:pic>
      <p:pic>
        <p:nvPicPr>
          <p:cNvPr id="33" name="圖片 3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700" y="7917344"/>
            <a:ext cx="2901600" cy="2682000"/>
          </a:xfrm>
          <a:prstGeom prst="rect">
            <a:avLst/>
          </a:prstGeom>
        </p:spPr>
      </p:pic>
      <p:pic>
        <p:nvPicPr>
          <p:cNvPr id="35" name="圖片 34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15" y="14907990"/>
            <a:ext cx="630000" cy="630000"/>
          </a:xfrm>
          <a:prstGeom prst="rect">
            <a:avLst/>
          </a:prstGeom>
        </p:spPr>
      </p:pic>
      <p:pic>
        <p:nvPicPr>
          <p:cNvPr id="38" name="圖片 37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946" y="14920768"/>
            <a:ext cx="630000" cy="630000"/>
          </a:xfrm>
          <a:prstGeom prst="rect">
            <a:avLst/>
          </a:prstGeom>
        </p:spPr>
      </p:pic>
      <p:pic>
        <p:nvPicPr>
          <p:cNvPr id="39" name="圖片 38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758" y="14907704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20072" y="-19984"/>
            <a:ext cx="12213660" cy="196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-20072" y="14733526"/>
            <a:ext cx="12193587" cy="10128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-20071" y="7499712"/>
            <a:ext cx="12213659" cy="72167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-20072" y="1957797"/>
            <a:ext cx="12213659" cy="55379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439200" y="-25480"/>
            <a:ext cx="11275046" cy="15746413"/>
            <a:chOff x="439200" y="0"/>
            <a:chExt cx="11275046" cy="15746413"/>
          </a:xfrm>
          <a:noFill/>
        </p:grpSpPr>
        <p:sp>
          <p:nvSpPr>
            <p:cNvPr id="6" name="矩形 5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06931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374662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342393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0124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7785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45586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13317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148779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1165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81048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84246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1958079"/>
            <a:ext cx="12193588" cy="36000"/>
          </a:xfrm>
          <a:prstGeom prst="rect">
            <a:avLst/>
          </a:prstGeom>
          <a:solidFill>
            <a:srgbClr val="D19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-13981" y="14710290"/>
            <a:ext cx="12193588" cy="36000"/>
          </a:xfrm>
          <a:prstGeom prst="rect">
            <a:avLst/>
          </a:prstGeom>
          <a:solidFill>
            <a:srgbClr val="D19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0" y="7495698"/>
            <a:ext cx="12193588" cy="36000"/>
          </a:xfrm>
          <a:prstGeom prst="rect">
            <a:avLst/>
          </a:prstGeom>
          <a:solidFill>
            <a:srgbClr val="D19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008703" y="646504"/>
            <a:ext cx="7741853" cy="622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首頁  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發燒新歌 本周</a:t>
            </a:r>
            <a:r>
              <a:rPr lang="en-US" altLang="zh-TW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TOP10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 最新快訊</a:t>
            </a:r>
            <a:endParaRPr lang="zh-TW" altLang="en-US" sz="2000" b="1" dirty="0">
              <a:solidFill>
                <a:schemeClr val="bg2">
                  <a:lumMod val="2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V="1">
            <a:off x="1069200" y="2238703"/>
            <a:ext cx="2855" cy="8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439200" y="7918305"/>
            <a:ext cx="2903193" cy="2681039"/>
            <a:chOff x="1069200" y="350656"/>
            <a:chExt cx="2273193" cy="1237593"/>
          </a:xfrm>
        </p:grpSpPr>
        <p:sp>
          <p:nvSpPr>
            <p:cNvPr id="48" name="矩形 47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3371424" y="7928298"/>
            <a:ext cx="2536426" cy="2661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song.</a:t>
            </a:r>
            <a:endParaRPr lang="zh-TW" altLang="en-US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410169" y="11595612"/>
            <a:ext cx="2903193" cy="2681039"/>
            <a:chOff x="1069200" y="350656"/>
            <a:chExt cx="2273193" cy="1237593"/>
          </a:xfrm>
        </p:grpSpPr>
        <p:sp>
          <p:nvSpPr>
            <p:cNvPr id="57" name="矩形 56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/>
          <p:cNvSpPr/>
          <p:nvPr/>
        </p:nvSpPr>
        <p:spPr>
          <a:xfrm>
            <a:off x="3342393" y="11612352"/>
            <a:ext cx="2536426" cy="2661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6245596" y="7918305"/>
            <a:ext cx="2903193" cy="2681039"/>
            <a:chOff x="1069200" y="350656"/>
            <a:chExt cx="2273193" cy="1237593"/>
          </a:xfrm>
        </p:grpSpPr>
        <p:sp>
          <p:nvSpPr>
            <p:cNvPr id="73" name="矩形 72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接點 73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矩形 75"/>
          <p:cNvSpPr/>
          <p:nvPr/>
        </p:nvSpPr>
        <p:spPr>
          <a:xfrm>
            <a:off x="9177820" y="7928298"/>
            <a:ext cx="2536426" cy="2661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song.</a:t>
            </a:r>
            <a:endParaRPr lang="zh-TW" altLang="en-US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216565" y="11595612"/>
            <a:ext cx="2903193" cy="2681039"/>
            <a:chOff x="1069200" y="350656"/>
            <a:chExt cx="2273193" cy="1237593"/>
          </a:xfrm>
        </p:grpSpPr>
        <p:sp>
          <p:nvSpPr>
            <p:cNvPr id="78" name="矩形 77"/>
            <p:cNvSpPr/>
            <p:nvPr/>
          </p:nvSpPr>
          <p:spPr>
            <a:xfrm>
              <a:off x="1069200" y="358539"/>
              <a:ext cx="2273193" cy="1229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1069200" y="350656"/>
              <a:ext cx="2273193" cy="1228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/>
            <p:nvPr/>
          </p:nvCxnSpPr>
          <p:spPr>
            <a:xfrm flipH="1">
              <a:off x="1069201" y="358539"/>
              <a:ext cx="2250461" cy="1221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矩形 80"/>
          <p:cNvSpPr/>
          <p:nvPr/>
        </p:nvSpPr>
        <p:spPr>
          <a:xfrm>
            <a:off x="9148789" y="11612352"/>
            <a:ext cx="2536426" cy="2661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600" b="1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Title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</a:br>
            <a:r>
              <a:rPr lang="en-US" altLang="zh-TW" dirty="0" smtClean="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Information of the album or song.</a:t>
            </a:r>
            <a:endParaRPr lang="zh-TW" altLang="en-US" dirty="0">
              <a:solidFill>
                <a:schemeClr val="tx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30069"/>
            <a:ext cx="1962000" cy="1962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0" y="2390454"/>
            <a:ext cx="11261066" cy="472325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39200" y="2374359"/>
            <a:ext cx="11246015" cy="4755443"/>
          </a:xfrm>
          <a:prstGeom prst="rect">
            <a:avLst/>
          </a:prstGeom>
          <a:solidFill>
            <a:srgbClr val="F9F9F9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9" y="7947999"/>
            <a:ext cx="2901600" cy="2682000"/>
          </a:xfrm>
          <a:prstGeom prst="rect">
            <a:avLst/>
          </a:prstGeom>
          <a:ln>
            <a:noFill/>
          </a:ln>
        </p:spPr>
      </p:pic>
      <p:pic>
        <p:nvPicPr>
          <p:cNvPr id="29" name="圖片 2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69" y="11591406"/>
            <a:ext cx="2901600" cy="2682000"/>
          </a:xfrm>
          <a:prstGeom prst="rect">
            <a:avLst/>
          </a:prstGeom>
          <a:ln>
            <a:noFill/>
          </a:ln>
        </p:spPr>
      </p:pic>
      <p:pic>
        <p:nvPicPr>
          <p:cNvPr id="31" name="圖片 30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" y="11634851"/>
            <a:ext cx="2901600" cy="2682000"/>
          </a:xfrm>
          <a:prstGeom prst="rect">
            <a:avLst/>
          </a:prstGeom>
          <a:ln>
            <a:noFill/>
          </a:ln>
        </p:spPr>
      </p:pic>
      <p:pic>
        <p:nvPicPr>
          <p:cNvPr id="33" name="圖片 3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700" y="7917344"/>
            <a:ext cx="2901600" cy="2682000"/>
          </a:xfrm>
          <a:prstGeom prst="rect">
            <a:avLst/>
          </a:prstGeom>
          <a:ln>
            <a:noFill/>
          </a:ln>
        </p:spPr>
      </p:pic>
      <p:pic>
        <p:nvPicPr>
          <p:cNvPr id="35" name="圖片 34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215" y="14907990"/>
            <a:ext cx="630000" cy="630000"/>
          </a:xfrm>
          <a:prstGeom prst="rect">
            <a:avLst/>
          </a:prstGeom>
        </p:spPr>
      </p:pic>
      <p:pic>
        <p:nvPicPr>
          <p:cNvPr id="38" name="圖片 37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946" y="14920768"/>
            <a:ext cx="630000" cy="630000"/>
          </a:xfrm>
          <a:prstGeom prst="rect">
            <a:avLst/>
          </a:prstGeom>
        </p:spPr>
      </p:pic>
      <p:pic>
        <p:nvPicPr>
          <p:cNvPr id="39" name="圖片 38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758" y="14907704"/>
            <a:ext cx="63000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52</Words>
  <Application>Microsoft Office PowerPoint</Application>
  <PresentationFormat>自訂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 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</dc:creator>
  <cp:lastModifiedBy>PC</cp:lastModifiedBy>
  <cp:revision>27</cp:revision>
  <dcterms:created xsi:type="dcterms:W3CDTF">2016-03-25T09:36:40Z</dcterms:created>
  <dcterms:modified xsi:type="dcterms:W3CDTF">2016-03-28T20:18:28Z</dcterms:modified>
</cp:coreProperties>
</file>