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49588" cy="81327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200" d="100"/>
          <a:sy n="200" d="100"/>
        </p:scale>
        <p:origin x="8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1330988"/>
            <a:ext cx="2592150" cy="2831406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4271584"/>
            <a:ext cx="2287191" cy="1963535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432994"/>
            <a:ext cx="657567" cy="689214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432994"/>
            <a:ext cx="1934582" cy="689214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2027545"/>
            <a:ext cx="2630270" cy="3383003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5442553"/>
            <a:ext cx="2630270" cy="1779041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1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2164972"/>
            <a:ext cx="1296075" cy="5160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2164972"/>
            <a:ext cx="1296075" cy="5160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62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432996"/>
            <a:ext cx="2630270" cy="157195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1993657"/>
            <a:ext cx="1290118" cy="97706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2970718"/>
            <a:ext cx="1290118" cy="43694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1993657"/>
            <a:ext cx="1296472" cy="977061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2970718"/>
            <a:ext cx="1296472" cy="436947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42184"/>
            <a:ext cx="983572" cy="1897645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170969"/>
            <a:ext cx="1543854" cy="5779533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439829"/>
            <a:ext cx="983572" cy="452008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542184"/>
            <a:ext cx="983572" cy="1897645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170969"/>
            <a:ext cx="1543854" cy="577953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2439829"/>
            <a:ext cx="983572" cy="4520085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6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432996"/>
            <a:ext cx="2630270" cy="1571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2164972"/>
            <a:ext cx="2630270" cy="516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7537868"/>
            <a:ext cx="686157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C76E-026C-4D5F-8205-EC033F4C4571}" type="datetimeFigureOut">
              <a:rPr lang="zh-TW" altLang="en-US" smtClean="0"/>
              <a:t>2016/6/21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7537868"/>
            <a:ext cx="1029236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7537868"/>
            <a:ext cx="686157" cy="4329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E654-8C6D-4410-AD2F-7253606FE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6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群組 105"/>
          <p:cNvGrpSpPr/>
          <p:nvPr/>
        </p:nvGrpSpPr>
        <p:grpSpPr>
          <a:xfrm>
            <a:off x="0" y="-18272"/>
            <a:ext cx="3049977" cy="8131646"/>
            <a:chOff x="0" y="-18272"/>
            <a:chExt cx="3049977" cy="8131646"/>
          </a:xfrm>
        </p:grpSpPr>
        <p:grpSp>
          <p:nvGrpSpPr>
            <p:cNvPr id="107" name="群組 106"/>
            <p:cNvGrpSpPr/>
            <p:nvPr/>
          </p:nvGrpSpPr>
          <p:grpSpPr>
            <a:xfrm>
              <a:off x="0" y="0"/>
              <a:ext cx="3049977" cy="8113374"/>
              <a:chOff x="-389" y="1925"/>
              <a:chExt cx="3049977" cy="8113374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-389" y="1925"/>
                <a:ext cx="3049588" cy="5475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/>
              <p:cNvGrpSpPr/>
              <p:nvPr/>
            </p:nvGrpSpPr>
            <p:grpSpPr>
              <a:xfrm>
                <a:off x="104775" y="95968"/>
                <a:ext cx="368300" cy="355600"/>
                <a:chOff x="-838200" y="976099"/>
                <a:chExt cx="368300" cy="355600"/>
              </a:xfrm>
            </p:grpSpPr>
            <p:sp>
              <p:nvSpPr>
                <p:cNvPr id="135" name="橢圓 134"/>
                <p:cNvSpPr/>
                <p:nvPr/>
              </p:nvSpPr>
              <p:spPr>
                <a:xfrm>
                  <a:off x="-838200" y="976099"/>
                  <a:ext cx="368300" cy="35560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6" name="直線接點 135"/>
                <p:cNvCxnSpPr/>
                <p:nvPr/>
              </p:nvCxnSpPr>
              <p:spPr>
                <a:xfrm flipV="1">
                  <a:off x="-724693" y="1091767"/>
                  <a:ext cx="141288" cy="43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-724694" y="1153899"/>
                  <a:ext cx="141289" cy="1368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-724695" y="1218767"/>
                  <a:ext cx="141290" cy="433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矩形 110"/>
              <p:cNvSpPr/>
              <p:nvPr/>
            </p:nvSpPr>
            <p:spPr>
              <a:xfrm>
                <a:off x="388" y="547810"/>
                <a:ext cx="3049200" cy="18000"/>
              </a:xfrm>
              <a:prstGeom prst="rect">
                <a:avLst/>
              </a:prstGeom>
              <a:solidFill>
                <a:srgbClr val="D19D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>
                <a:spLocks noChangeAspect="1"/>
              </p:cNvSpPr>
              <p:nvPr/>
            </p:nvSpPr>
            <p:spPr>
              <a:xfrm>
                <a:off x="0" y="565808"/>
                <a:ext cx="3049200" cy="138256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3" name="群組 112"/>
              <p:cNvGrpSpPr>
                <a:grpSpLocks noChangeAspect="1"/>
              </p:cNvGrpSpPr>
              <p:nvPr/>
            </p:nvGrpSpPr>
            <p:grpSpPr>
              <a:xfrm>
                <a:off x="149360" y="674102"/>
                <a:ext cx="2750479" cy="1163056"/>
                <a:chOff x="953365" y="3869017"/>
                <a:chExt cx="3049200" cy="1289372"/>
              </a:xfrm>
            </p:grpSpPr>
            <p:pic>
              <p:nvPicPr>
                <p:cNvPr id="133" name="圖片 13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3365" y="3879457"/>
                  <a:ext cx="3049200" cy="1278932"/>
                </a:xfrm>
                <a:prstGeom prst="rect">
                  <a:avLst/>
                </a:prstGeom>
              </p:spPr>
            </p:pic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953365" y="3869017"/>
                  <a:ext cx="3049200" cy="1289372"/>
                </a:xfrm>
                <a:prstGeom prst="rect">
                  <a:avLst/>
                </a:prstGeom>
                <a:solidFill>
                  <a:srgbClr val="F9F9F9">
                    <a:alpha val="4313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4" name="矩形 113"/>
              <p:cNvSpPr/>
              <p:nvPr/>
            </p:nvSpPr>
            <p:spPr>
              <a:xfrm>
                <a:off x="-1" y="1949807"/>
                <a:ext cx="3049200" cy="18000"/>
              </a:xfrm>
              <a:prstGeom prst="rect">
                <a:avLst/>
              </a:prstGeom>
              <a:solidFill>
                <a:srgbClr val="D19D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/>
              <p:cNvSpPr>
                <a:spLocks noChangeAspect="1"/>
              </p:cNvSpPr>
              <p:nvPr/>
            </p:nvSpPr>
            <p:spPr>
              <a:xfrm>
                <a:off x="-1" y="1965128"/>
                <a:ext cx="3049200" cy="58271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6" name="群組 115"/>
              <p:cNvGrpSpPr>
                <a:grpSpLocks noChangeAspect="1"/>
              </p:cNvGrpSpPr>
              <p:nvPr/>
            </p:nvGrpSpPr>
            <p:grpSpPr>
              <a:xfrm>
                <a:off x="374687" y="2077086"/>
                <a:ext cx="2354813" cy="1162344"/>
                <a:chOff x="396450" y="7942883"/>
                <a:chExt cx="5433510" cy="2682000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3293534" y="7944012"/>
                  <a:ext cx="2536426" cy="26610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TW" sz="2000" b="1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Title</a:t>
                  </a:r>
                </a:p>
                <a:p>
                  <a:pPr algn="ctr"/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/>
                  </a:r>
                  <a:b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</a:br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Information of the album or song.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  <a:cs typeface="微軟正黑體 Light" panose="020B0304030504040204" pitchFamily="34" charset="-120"/>
                  </a:endParaRPr>
                </a:p>
              </p:txBody>
            </p:sp>
            <p:pic>
              <p:nvPicPr>
                <p:cNvPr id="132" name="圖片 131"/>
                <p:cNvPicPr>
                  <a:picLocks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450" y="7942883"/>
                  <a:ext cx="2901600" cy="2682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17" name="群組 116"/>
              <p:cNvGrpSpPr>
                <a:grpSpLocks noChangeAspect="1"/>
              </p:cNvGrpSpPr>
              <p:nvPr/>
            </p:nvGrpSpPr>
            <p:grpSpPr>
              <a:xfrm>
                <a:off x="353691" y="3516325"/>
                <a:ext cx="2354400" cy="1165807"/>
                <a:chOff x="6261700" y="7907127"/>
                <a:chExt cx="5438026" cy="2692698"/>
              </a:xfrm>
            </p:grpSpPr>
            <p:sp>
              <p:nvSpPr>
                <p:cNvPr id="129" name="矩形 128"/>
                <p:cNvSpPr>
                  <a:spLocks noChangeAspect="1"/>
                </p:cNvSpPr>
                <p:nvPr/>
              </p:nvSpPr>
              <p:spPr>
                <a:xfrm>
                  <a:off x="9163300" y="7917825"/>
                  <a:ext cx="2536426" cy="268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TW" sz="2000" b="1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Title</a:t>
                  </a:r>
                </a:p>
                <a:p>
                  <a:pPr algn="ctr"/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/>
                  </a:r>
                  <a:b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</a:br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Information of the album or song.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  <a:cs typeface="微軟正黑體 Light" panose="020B0304030504040204" pitchFamily="34" charset="-120"/>
                  </a:endParaRPr>
                </a:p>
              </p:txBody>
            </p:sp>
            <p:pic>
              <p:nvPicPr>
                <p:cNvPr id="130" name="圖片 12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1700" y="7907127"/>
                  <a:ext cx="2901600" cy="2682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18" name="群組 117"/>
              <p:cNvGrpSpPr>
                <a:grpSpLocks noChangeAspect="1"/>
              </p:cNvGrpSpPr>
              <p:nvPr/>
            </p:nvGrpSpPr>
            <p:grpSpPr>
              <a:xfrm>
                <a:off x="417093" y="4959027"/>
                <a:ext cx="2354400" cy="1166305"/>
                <a:chOff x="464710" y="11601879"/>
                <a:chExt cx="5414109" cy="2682000"/>
              </a:xfrm>
            </p:grpSpPr>
            <p:sp>
              <p:nvSpPr>
                <p:cNvPr id="127" name="矩形 126"/>
                <p:cNvSpPr/>
                <p:nvPr/>
              </p:nvSpPr>
              <p:spPr>
                <a:xfrm>
                  <a:off x="3342393" y="11612353"/>
                  <a:ext cx="2536426" cy="26610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TW" sz="2000" b="1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Title</a:t>
                  </a:r>
                </a:p>
                <a:p>
                  <a:pPr algn="ctr"/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/>
                  </a:r>
                  <a:b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</a:br>
                  <a:r>
                    <a:rPr lang="en-US" altLang="zh-TW" sz="1100" dirty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Information of the album or song</a:t>
                  </a:r>
                  <a:r>
                    <a:rPr lang="en-US" altLang="zh-TW" sz="1100" dirty="0">
                      <a:solidFill>
                        <a:schemeClr val="tx1"/>
                      </a:solidFill>
                    </a:rPr>
                    <a:t>.</a:t>
                  </a:r>
                  <a:endParaRPr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28" name="圖片 127"/>
                <p:cNvPicPr>
                  <a:picLocks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710" y="11601879"/>
                  <a:ext cx="2901600" cy="2682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19" name="群組 118"/>
              <p:cNvGrpSpPr>
                <a:grpSpLocks noChangeAspect="1"/>
              </p:cNvGrpSpPr>
              <p:nvPr/>
            </p:nvGrpSpPr>
            <p:grpSpPr>
              <a:xfrm>
                <a:off x="396096" y="6402227"/>
                <a:ext cx="2354400" cy="1162285"/>
                <a:chOff x="6223349" y="11618620"/>
                <a:chExt cx="5432835" cy="2681999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9119758" y="11629096"/>
                  <a:ext cx="2536426" cy="26610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TW" sz="2000" b="1" dirty="0" smtClean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Title</a:t>
                  </a:r>
                </a:p>
                <a:p>
                  <a:pPr algn="ctr"/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/>
                  </a:r>
                  <a:br>
                    <a:rPr lang="en-US" altLang="zh-TW" sz="1100" dirty="0" smtClean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</a:br>
                  <a:r>
                    <a:rPr lang="en-US" altLang="zh-TW" sz="1100" dirty="0" smtClean="0">
                      <a:solidFill>
                        <a:schemeClr val="tx1"/>
                      </a:solidFill>
                      <a:latin typeface="微軟正黑體 Light" panose="020B0304030504040204" pitchFamily="34" charset="-120"/>
                      <a:ea typeface="微軟正黑體 Light" panose="020B0304030504040204" pitchFamily="34" charset="-120"/>
                      <a:cs typeface="微軟正黑體 Light" panose="020B0304030504040204" pitchFamily="34" charset="-120"/>
                    </a:rPr>
                    <a:t>Information of the album or song.</a:t>
                  </a:r>
                  <a:endParaRPr lang="zh-TW" altLang="en-US" sz="1100" dirty="0">
                    <a:solidFill>
                      <a:schemeClr val="tx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  <a:cs typeface="微軟正黑體 Light" panose="020B0304030504040204" pitchFamily="34" charset="-120"/>
                  </a:endParaRPr>
                </a:p>
              </p:txBody>
            </p:sp>
            <p:pic>
              <p:nvPicPr>
                <p:cNvPr id="126" name="圖片 125"/>
                <p:cNvPicPr>
                  <a:picLocks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3349" y="11618620"/>
                  <a:ext cx="2901601" cy="268199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120" name="矩形 119"/>
              <p:cNvSpPr/>
              <p:nvPr/>
            </p:nvSpPr>
            <p:spPr>
              <a:xfrm>
                <a:off x="388" y="7789629"/>
                <a:ext cx="3049200" cy="18000"/>
              </a:xfrm>
              <a:prstGeom prst="rect">
                <a:avLst/>
              </a:prstGeom>
              <a:solidFill>
                <a:srgbClr val="D19D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/>
              <p:cNvSpPr>
                <a:spLocks noChangeAspect="1"/>
              </p:cNvSpPr>
              <p:nvPr/>
            </p:nvSpPr>
            <p:spPr>
              <a:xfrm>
                <a:off x="-1" y="7804110"/>
                <a:ext cx="3049200" cy="311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2" name="圖片 1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7459" y="7851340"/>
                <a:ext cx="181120" cy="181120"/>
              </a:xfrm>
              <a:prstGeom prst="rect">
                <a:avLst/>
              </a:prstGeom>
            </p:spPr>
          </p:pic>
          <p:pic>
            <p:nvPicPr>
              <p:cNvPr id="123" name="圖片 1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6553" y="7851340"/>
                <a:ext cx="181120" cy="181120"/>
              </a:xfrm>
              <a:prstGeom prst="rect">
                <a:avLst/>
              </a:prstGeom>
            </p:spPr>
          </p:pic>
          <p:pic>
            <p:nvPicPr>
              <p:cNvPr id="124" name="圖片 12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365" y="7851340"/>
                <a:ext cx="181120" cy="181120"/>
              </a:xfrm>
              <a:prstGeom prst="rect">
                <a:avLst/>
              </a:prstGeom>
            </p:spPr>
          </p:pic>
        </p:grpSp>
        <p:pic>
          <p:nvPicPr>
            <p:cNvPr id="108" name="圖片 10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201" y="-18272"/>
              <a:ext cx="584080" cy="584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65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</Words>
  <Application>Microsoft Office PowerPoint</Application>
  <PresentationFormat>自訂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PC</cp:lastModifiedBy>
  <cp:revision>4</cp:revision>
  <dcterms:created xsi:type="dcterms:W3CDTF">2016-06-21T13:03:25Z</dcterms:created>
  <dcterms:modified xsi:type="dcterms:W3CDTF">2016-06-21T13:33:17Z</dcterms:modified>
</cp:coreProperties>
</file>