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3588" cy="13801725"/>
  <p:notesSz cx="6858000" cy="9144000"/>
  <p:defaultTextStyle>
    <a:defPPr>
      <a:defRPr lang="zh-TW"/>
    </a:defPPr>
    <a:lvl1pPr marL="0" algn="l" defTabSz="1247699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1pPr>
    <a:lvl2pPr marL="623849" algn="l" defTabSz="1247699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2pPr>
    <a:lvl3pPr marL="1247699" algn="l" defTabSz="1247699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3pPr>
    <a:lvl4pPr marL="1871548" algn="l" defTabSz="1247699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4pPr>
    <a:lvl5pPr marL="2495398" algn="l" defTabSz="1247699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5pPr>
    <a:lvl6pPr marL="3119247" algn="l" defTabSz="1247699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6pPr>
    <a:lvl7pPr marL="3743096" algn="l" defTabSz="1247699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7pPr>
    <a:lvl8pPr marL="4366946" algn="l" defTabSz="1247699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8pPr>
    <a:lvl9pPr marL="4990795" algn="l" defTabSz="1247699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20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258756"/>
            <a:ext cx="10364550" cy="480504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7249101"/>
            <a:ext cx="9145191" cy="333222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09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6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734814"/>
            <a:ext cx="2629242" cy="1169632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734814"/>
            <a:ext cx="7735307" cy="116963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01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440851"/>
            <a:ext cx="10516970" cy="5741133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9236297"/>
            <a:ext cx="10516970" cy="30191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7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3674070"/>
            <a:ext cx="5182275" cy="87570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3674070"/>
            <a:ext cx="5182275" cy="87570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6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734817"/>
            <a:ext cx="10516970" cy="266769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3383340"/>
            <a:ext cx="5158458" cy="16581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5041464"/>
            <a:ext cx="5158458" cy="741523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3383340"/>
            <a:ext cx="5183863" cy="16581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5041464"/>
            <a:ext cx="5183863" cy="741523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07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4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9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920115"/>
            <a:ext cx="3932750" cy="322040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1987196"/>
            <a:ext cx="6173004" cy="9808170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140517"/>
            <a:ext cx="3932750" cy="7670821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26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920115"/>
            <a:ext cx="3932750" cy="322040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1987196"/>
            <a:ext cx="6173004" cy="980817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140517"/>
            <a:ext cx="3932750" cy="7670821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39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734817"/>
            <a:ext cx="10516970" cy="266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3674070"/>
            <a:ext cx="10516970" cy="8757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2792157"/>
            <a:ext cx="2743557" cy="734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B302-A0BF-479E-9904-29D22B9BD2B1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2792157"/>
            <a:ext cx="4115336" cy="734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2792157"/>
            <a:ext cx="2743557" cy="734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7A51-A8A8-41BD-A736-23CE16135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4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6"/>
            <a:ext cx="12193588" cy="137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3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</dc:creator>
  <cp:lastModifiedBy>PC</cp:lastModifiedBy>
  <cp:revision>1</cp:revision>
  <dcterms:created xsi:type="dcterms:W3CDTF">2016-04-19T01:03:27Z</dcterms:created>
  <dcterms:modified xsi:type="dcterms:W3CDTF">2016-04-19T01:04:51Z</dcterms:modified>
</cp:coreProperties>
</file>