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4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11092984" r:id="rId3"/>
    <p:sldId id="11092988" r:id="rId4"/>
    <p:sldId id="11092990" r:id="rId5"/>
    <p:sldId id="4279" r:id="rId6"/>
    <p:sldId id="11092995" r:id="rId7"/>
    <p:sldId id="424" r:id="rId8"/>
    <p:sldId id="11092996" r:id="rId9"/>
    <p:sldId id="435" r:id="rId10"/>
    <p:sldId id="11093009" r:id="rId11"/>
    <p:sldId id="11093010" r:id="rId12"/>
    <p:sldId id="11093011" r:id="rId13"/>
    <p:sldId id="11093012" r:id="rId14"/>
    <p:sldId id="11093014" r:id="rId15"/>
    <p:sldId id="11092997" r:id="rId16"/>
    <p:sldId id="4887" r:id="rId17"/>
    <p:sldId id="11093013" r:id="rId18"/>
    <p:sldId id="11092993" r:id="rId19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1" d="100"/>
          <a:sy n="51" d="100"/>
        </p:scale>
        <p:origin x="125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3" d="100"/>
        <a:sy n="53" d="100"/>
      </p:scale>
      <p:origin x="0" y="-6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43.xml"/><Relationship Id="rId24" Type="http://schemas.openxmlformats.org/officeDocument/2006/relationships/customXml" Target="../customXml/item1.xml"/><Relationship Id="rId23" Type="http://schemas.openxmlformats.org/officeDocument/2006/relationships/customXmlProps" Target="../customXml/itemProps4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3A231-2005-43E5-9669-CCC9CED9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7C257-8DBA-4CC0-864A-D4F31ABF13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.png"/><Relationship Id="rId7" Type="http://schemas.openxmlformats.org/officeDocument/2006/relationships/tags" Target="../tags/tag23.xml"/><Relationship Id="rId6" Type="http://schemas.microsoft.com/office/2007/relationships/media" Target="file:///C:/Users/ljw99/OneDrive/&#26700;&#38754;/show%20book%20name.mp4" TargetMode="External"/><Relationship Id="rId5" Type="http://schemas.openxmlformats.org/officeDocument/2006/relationships/video" Target="file:///C:/Users/ljw99/OneDrive/&#26700;&#38754;/show%20book%20name.mp4" TargetMode="Externa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.png"/><Relationship Id="rId7" Type="http://schemas.openxmlformats.org/officeDocument/2006/relationships/tags" Target="../tags/tag28.xml"/><Relationship Id="rId6" Type="http://schemas.microsoft.com/office/2007/relationships/media" Target="file:///C:/Users/ljw99/OneDrive/&#26700;&#38754;/filter%20book%20by%20id.mp4" TargetMode="External"/><Relationship Id="rId5" Type="http://schemas.openxmlformats.org/officeDocument/2006/relationships/video" Target="file:///C:/Users/ljw99/OneDrive/&#26700;&#38754;/filter%20book%20by%20id.mp4" TargetMode="Externa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.png"/><Relationship Id="rId7" Type="http://schemas.openxmlformats.org/officeDocument/2006/relationships/tags" Target="../tags/tag33.xml"/><Relationship Id="rId6" Type="http://schemas.microsoft.com/office/2007/relationships/media" Target="file:///C:/Users/ljw99/OneDrive/&#26700;&#38754;/update%20price.mp4" TargetMode="External"/><Relationship Id="rId5" Type="http://schemas.openxmlformats.org/officeDocument/2006/relationships/video" Target="file:///C:/Users/ljw99/OneDrive/&#26700;&#38754;/update%20price.mp4" TargetMode="Externa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.png"/><Relationship Id="rId7" Type="http://schemas.openxmlformats.org/officeDocument/2006/relationships/tags" Target="../tags/tag38.xml"/><Relationship Id="rId6" Type="http://schemas.microsoft.com/office/2007/relationships/media" Target="file:///C:/Users/ljw99/OneDrive/&#26700;&#38754;/delete.mp4" TargetMode="External"/><Relationship Id="rId5" Type="http://schemas.openxmlformats.org/officeDocument/2006/relationships/video" Target="file:///C:/Users/ljw99/OneDrive/&#26700;&#38754;/delete.mp4" TargetMode="Externa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tags" Target="../tags/tag40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3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tags" Target="../tags/tag4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.png"/><Relationship Id="rId7" Type="http://schemas.openxmlformats.org/officeDocument/2006/relationships/tags" Target="../tags/tag13.xml"/><Relationship Id="rId6" Type="http://schemas.microsoft.com/office/2007/relationships/media" Target="file:///C:/Users/ljw99/OneDrive/&#26700;&#38754;/user.mp4" TargetMode="External"/><Relationship Id="rId5" Type="http://schemas.openxmlformats.org/officeDocument/2006/relationships/video" Target="file:///C:/Users/ljw99/OneDrive/&#26700;&#38754;/user.mp4" TargetMode="Externa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.png"/><Relationship Id="rId7" Type="http://schemas.openxmlformats.org/officeDocument/2006/relationships/tags" Target="../tags/tag18.xml"/><Relationship Id="rId6" Type="http://schemas.microsoft.com/office/2007/relationships/media" Target="file:///C:/Users/ljw99/OneDrive/&#26700;&#38754;/Add%20a%20book.mp4" TargetMode="External"/><Relationship Id="rId5" Type="http://schemas.openxmlformats.org/officeDocument/2006/relationships/video" Target="file:///C:/Users/ljw99/OneDrive/&#26700;&#38754;/Add%20a%20book.mp4" TargetMode="Externa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0" y="-1"/>
            <a:ext cx="12198973" cy="6858002"/>
            <a:chOff x="0" y="-1"/>
            <a:chExt cx="12198973" cy="6858002"/>
          </a:xfrm>
        </p:grpSpPr>
        <p:sp>
          <p:nvSpPr>
            <p:cNvPr id="41" name="任意多边形: 形状 40"/>
            <p:cNvSpPr/>
            <p:nvPr/>
          </p:nvSpPr>
          <p:spPr>
            <a:xfrm>
              <a:off x="6738950" y="-1"/>
              <a:ext cx="5460023" cy="2981527"/>
            </a:xfrm>
            <a:custGeom>
              <a:avLst/>
              <a:gdLst>
                <a:gd name="connsiteX0" fmla="*/ 0 w 5460023"/>
                <a:gd name="connsiteY0" fmla="*/ 0 h 2981527"/>
                <a:gd name="connsiteX1" fmla="*/ 5460023 w 5460023"/>
                <a:gd name="connsiteY1" fmla="*/ 0 h 2981527"/>
                <a:gd name="connsiteX2" fmla="*/ 5460023 w 5460023"/>
                <a:gd name="connsiteY2" fmla="*/ 940282 h 2981527"/>
                <a:gd name="connsiteX3" fmla="*/ 3551861 w 5460023"/>
                <a:gd name="connsiteY3" fmla="*/ 2825343 h 2981527"/>
                <a:gd name="connsiteX4" fmla="*/ 2786530 w 5460023"/>
                <a:gd name="connsiteY4" fmla="*/ 2820680 h 298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0023" h="2981527">
                  <a:moveTo>
                    <a:pt x="0" y="0"/>
                  </a:moveTo>
                  <a:lnTo>
                    <a:pt x="5460023" y="0"/>
                  </a:lnTo>
                  <a:lnTo>
                    <a:pt x="5460023" y="940282"/>
                  </a:lnTo>
                  <a:lnTo>
                    <a:pt x="3551861" y="2825343"/>
                  </a:lnTo>
                  <a:cubicBezTo>
                    <a:pt x="3339234" y="3035396"/>
                    <a:pt x="2996584" y="3033310"/>
                    <a:pt x="2786530" y="2820680"/>
                  </a:cubicBezTo>
                  <a:close/>
                </a:path>
              </a:pathLst>
            </a:custGeom>
            <a:solidFill>
              <a:srgbClr val="6696B6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6606578" y="0"/>
              <a:ext cx="5585422" cy="3098871"/>
            </a:xfrm>
            <a:custGeom>
              <a:avLst/>
              <a:gdLst>
                <a:gd name="connsiteX0" fmla="*/ 0 w 5585422"/>
                <a:gd name="connsiteY0" fmla="*/ 0 h 3098871"/>
                <a:gd name="connsiteX1" fmla="*/ 5585422 w 5585422"/>
                <a:gd name="connsiteY1" fmla="*/ 0 h 3098871"/>
                <a:gd name="connsiteX2" fmla="*/ 5585422 w 5585422"/>
                <a:gd name="connsiteY2" fmla="*/ 1079106 h 3098871"/>
                <a:gd name="connsiteX3" fmla="*/ 3710012 w 5585422"/>
                <a:gd name="connsiteY3" fmla="*/ 2931810 h 3098871"/>
                <a:gd name="connsiteX4" fmla="*/ 2891388 w 5585422"/>
                <a:gd name="connsiteY4" fmla="*/ 2926824 h 309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85422" h="3098871">
                  <a:moveTo>
                    <a:pt x="0" y="0"/>
                  </a:moveTo>
                  <a:lnTo>
                    <a:pt x="5585422" y="0"/>
                  </a:lnTo>
                  <a:lnTo>
                    <a:pt x="5585422" y="1079106"/>
                  </a:lnTo>
                  <a:lnTo>
                    <a:pt x="3710012" y="2931810"/>
                  </a:lnTo>
                  <a:cubicBezTo>
                    <a:pt x="3482580" y="3156491"/>
                    <a:pt x="3116069" y="3154260"/>
                    <a:pt x="2891388" y="2926824"/>
                  </a:cubicBezTo>
                  <a:close/>
                </a:path>
              </a:pathLst>
            </a:custGeom>
            <a:noFill/>
            <a:ln>
              <a:solidFill>
                <a:srgbClr val="6696B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10936616" y="1861686"/>
              <a:ext cx="1262356" cy="2716515"/>
            </a:xfrm>
            <a:custGeom>
              <a:avLst/>
              <a:gdLst>
                <a:gd name="connsiteX0" fmla="*/ 1262356 w 1262356"/>
                <a:gd name="connsiteY0" fmla="*/ 0 h 2716515"/>
                <a:gd name="connsiteX1" fmla="*/ 1262356 w 1262356"/>
                <a:gd name="connsiteY1" fmla="*/ 2716515 h 2716515"/>
                <a:gd name="connsiteX2" fmla="*/ 66754 w 1262356"/>
                <a:gd name="connsiteY2" fmla="*/ 1506259 h 2716515"/>
                <a:gd name="connsiteX3" fmla="*/ 68747 w 1262356"/>
                <a:gd name="connsiteY3" fmla="*/ 1179158 h 2716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2356" h="2716515">
                  <a:moveTo>
                    <a:pt x="1262356" y="0"/>
                  </a:moveTo>
                  <a:lnTo>
                    <a:pt x="1262356" y="2716515"/>
                  </a:lnTo>
                  <a:lnTo>
                    <a:pt x="66754" y="1506259"/>
                  </a:lnTo>
                  <a:cubicBezTo>
                    <a:pt x="-23023" y="1415383"/>
                    <a:pt x="-22130" y="1268934"/>
                    <a:pt x="68747" y="1179158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10827744" y="1774613"/>
              <a:ext cx="1344334" cy="2863980"/>
            </a:xfrm>
            <a:custGeom>
              <a:avLst/>
              <a:gdLst>
                <a:gd name="connsiteX0" fmla="*/ 1344334 w 1344334"/>
                <a:gd name="connsiteY0" fmla="*/ 0 h 2863980"/>
                <a:gd name="connsiteX1" fmla="*/ 1344334 w 1344334"/>
                <a:gd name="connsiteY1" fmla="*/ 2863980 h 2863980"/>
                <a:gd name="connsiteX2" fmla="*/ 61005 w 1344334"/>
                <a:gd name="connsiteY2" fmla="*/ 1564923 h 2863980"/>
                <a:gd name="connsiteX3" fmla="*/ 62826 w 1344334"/>
                <a:gd name="connsiteY3" fmla="*/ 1265993 h 286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4334" h="2863980">
                  <a:moveTo>
                    <a:pt x="1344334" y="0"/>
                  </a:moveTo>
                  <a:lnTo>
                    <a:pt x="1344334" y="2863980"/>
                  </a:lnTo>
                  <a:lnTo>
                    <a:pt x="61005" y="1564923"/>
                  </a:lnTo>
                  <a:cubicBezTo>
                    <a:pt x="-21040" y="1481873"/>
                    <a:pt x="-20224" y="1348038"/>
                    <a:pt x="62826" y="1265993"/>
                  </a:cubicBezTo>
                  <a:close/>
                </a:path>
              </a:pathLst>
            </a:custGeom>
            <a:noFill/>
            <a:ln>
              <a:solidFill>
                <a:srgbClr val="6696B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0" y="0"/>
              <a:ext cx="9367156" cy="6858000"/>
            </a:xfrm>
            <a:custGeom>
              <a:avLst/>
              <a:gdLst>
                <a:gd name="connsiteX0" fmla="*/ 0 w 9367156"/>
                <a:gd name="connsiteY0" fmla="*/ 0 h 6858000"/>
                <a:gd name="connsiteX1" fmla="*/ 6021503 w 9367156"/>
                <a:gd name="connsiteY1" fmla="*/ 0 h 6858000"/>
                <a:gd name="connsiteX2" fmla="*/ 9119403 w 9367156"/>
                <a:gd name="connsiteY2" fmla="*/ 3135866 h 6858000"/>
                <a:gd name="connsiteX3" fmla="*/ 9112008 w 9367156"/>
                <a:gd name="connsiteY3" fmla="*/ 4349902 h 6858000"/>
                <a:gd name="connsiteX4" fmla="*/ 6573172 w 9367156"/>
                <a:gd name="connsiteY4" fmla="*/ 6858000 h 6858000"/>
                <a:gd name="connsiteX5" fmla="*/ 0 w 9367156"/>
                <a:gd name="connsiteY5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67156" h="6858000">
                  <a:moveTo>
                    <a:pt x="0" y="0"/>
                  </a:moveTo>
                  <a:lnTo>
                    <a:pt x="6021503" y="0"/>
                  </a:lnTo>
                  <a:lnTo>
                    <a:pt x="9119403" y="3135866"/>
                  </a:lnTo>
                  <a:cubicBezTo>
                    <a:pt x="9452609" y="3473154"/>
                    <a:pt x="9449296" y="4016696"/>
                    <a:pt x="9112008" y="4349902"/>
                  </a:cubicBezTo>
                  <a:lnTo>
                    <a:pt x="657317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6696B6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6962877" y="3548582"/>
              <a:ext cx="5236095" cy="3309419"/>
            </a:xfrm>
            <a:custGeom>
              <a:avLst/>
              <a:gdLst>
                <a:gd name="connsiteX0" fmla="*/ 3541507 w 5236095"/>
                <a:gd name="connsiteY0" fmla="*/ 9 h 3309419"/>
                <a:gd name="connsiteX1" fmla="*/ 3876511 w 5236095"/>
                <a:gd name="connsiteY1" fmla="*/ 141169 h 3309419"/>
                <a:gd name="connsiteX2" fmla="*/ 5236095 w 5236095"/>
                <a:gd name="connsiteY2" fmla="*/ 1517415 h 3309419"/>
                <a:gd name="connsiteX3" fmla="*/ 5236095 w 5236095"/>
                <a:gd name="connsiteY3" fmla="*/ 3309419 h 3309419"/>
                <a:gd name="connsiteX4" fmla="*/ 0 w 5236095"/>
                <a:gd name="connsiteY4" fmla="*/ 3309419 h 3309419"/>
                <a:gd name="connsiteX5" fmla="*/ 28620 w 5236095"/>
                <a:gd name="connsiteY5" fmla="*/ 3274813 h 3309419"/>
                <a:gd name="connsiteX6" fmla="*/ 3204809 w 5236095"/>
                <a:gd name="connsiteY6" fmla="*/ 137078 h 3309419"/>
                <a:gd name="connsiteX7" fmla="*/ 3541507 w 5236095"/>
                <a:gd name="connsiteY7" fmla="*/ 9 h 330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36095" h="3309419">
                  <a:moveTo>
                    <a:pt x="3541507" y="9"/>
                  </a:moveTo>
                  <a:cubicBezTo>
                    <a:pt x="3663061" y="749"/>
                    <a:pt x="3784333" y="47861"/>
                    <a:pt x="3876511" y="141169"/>
                  </a:cubicBezTo>
                  <a:lnTo>
                    <a:pt x="5236095" y="1517415"/>
                  </a:lnTo>
                  <a:lnTo>
                    <a:pt x="5236095" y="3309419"/>
                  </a:lnTo>
                  <a:lnTo>
                    <a:pt x="0" y="3309419"/>
                  </a:lnTo>
                  <a:lnTo>
                    <a:pt x="28620" y="3274813"/>
                  </a:lnTo>
                  <a:lnTo>
                    <a:pt x="3204809" y="137078"/>
                  </a:lnTo>
                  <a:cubicBezTo>
                    <a:pt x="3298118" y="44900"/>
                    <a:pt x="3419954" y="-732"/>
                    <a:pt x="3541507" y="9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620366" y="2626839"/>
            <a:ext cx="672593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</a:rPr>
              <a:t>Digitalbookstore</a:t>
            </a:r>
            <a:endParaRPr lang="en-US" altLang="zh-CN" sz="54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61310" y="4741900"/>
            <a:ext cx="5273470" cy="430524"/>
            <a:chOff x="3166532" y="5000560"/>
            <a:chExt cx="5273470" cy="512360"/>
          </a:xfrm>
          <a:solidFill>
            <a:srgbClr val="6696B6"/>
          </a:solidFill>
        </p:grpSpPr>
        <p:sp>
          <p:nvSpPr>
            <p:cNvPr id="54" name="矩形: 圆角 53"/>
            <p:cNvSpPr/>
            <p:nvPr/>
          </p:nvSpPr>
          <p:spPr>
            <a:xfrm>
              <a:off x="3166532" y="5000560"/>
              <a:ext cx="2218267" cy="51236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汉仪君黑-45简" panose="020B0604020202020204" charset="-122"/>
                  <a:ea typeface="汉仪君黑-45简" panose="020B0604020202020204" charset="-122"/>
                  <a:cs typeface="+mn-ea"/>
                  <a:sym typeface="+mn-lt"/>
                </a:rPr>
                <a:t>Jingwen Li</a:t>
              </a:r>
              <a:endParaRPr lang="en-US" altLang="zh-CN" sz="2000" dirty="0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55" name="矩形: 圆角 54"/>
            <p:cNvSpPr/>
            <p:nvPr/>
          </p:nvSpPr>
          <p:spPr>
            <a:xfrm>
              <a:off x="6221735" y="5000560"/>
              <a:ext cx="2218267" cy="51236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汉仪君黑-45简" panose="020B0604020202020204" charset="-122"/>
                  <a:ea typeface="汉仪君黑-45简" panose="020B0604020202020204" charset="-122"/>
                  <a:cs typeface="+mn-ea"/>
                  <a:sym typeface="+mn-lt"/>
                </a:rPr>
                <a:t>26.02.2024</a:t>
              </a:r>
              <a:endParaRPr lang="en-US" altLang="zh-CN" sz="2000" dirty="0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620366" y="2103619"/>
            <a:ext cx="5303259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425662"/>
                </a:solidFill>
                <a:latin typeface="汉仪君黑-45简" panose="020B0604020202020204" charset="-122"/>
                <a:ea typeface="汉仪君黑-45简" panose="020B0604020202020204" charset="-122"/>
              </a:rPr>
              <a:t>Programming  C</a:t>
            </a:r>
            <a:r>
              <a:rPr lang="en-US" sz="2800" dirty="0">
                <a:solidFill>
                  <a:srgbClr val="425662"/>
                </a:solidFill>
                <a:latin typeface="汉仪君黑-45简" panose="020B0604020202020204" charset="-122"/>
                <a:ea typeface="汉仪君黑-45简" panose="020B0604020202020204" charset="-122"/>
              </a:rPr>
              <a:t>linic WK6</a:t>
            </a:r>
            <a:endParaRPr lang="en-US" sz="2800" dirty="0">
              <a:solidFill>
                <a:srgbClr val="425662"/>
              </a:solidFill>
              <a:latin typeface="汉仪君黑-45简" panose="020B0604020202020204" charset="-122"/>
              <a:ea typeface="汉仪君黑-45简" panose="020B0604020202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>
            <p:custDataLst>
              <p:tags r:id="rId1"/>
            </p:custDataLst>
          </p:nvPr>
        </p:nvSpPr>
        <p:spPr>
          <a:xfrm rot="17117050" flipH="1">
            <a:off x="2275152" y="2250173"/>
            <a:ext cx="1107331" cy="1905030"/>
          </a:xfrm>
          <a:custGeom>
            <a:avLst/>
            <a:gdLst>
              <a:gd name="connsiteX0" fmla="*/ 0 w 2088232"/>
              <a:gd name="connsiteY0" fmla="*/ 1842558 h 1842558"/>
              <a:gd name="connsiteX1" fmla="*/ 0 w 2088232"/>
              <a:gd name="connsiteY1" fmla="*/ 0 h 1842558"/>
              <a:gd name="connsiteX2" fmla="*/ 2088232 w 2088232"/>
              <a:gd name="connsiteY2" fmla="*/ 1842558 h 1842558"/>
              <a:gd name="connsiteX3" fmla="*/ 0 w 2088232"/>
              <a:gd name="connsiteY3" fmla="*/ 1842558 h 1842558"/>
              <a:gd name="connsiteX0-1" fmla="*/ 0 w 1625488"/>
              <a:gd name="connsiteY0-2" fmla="*/ 1842558 h 1842558"/>
              <a:gd name="connsiteX1-3" fmla="*/ 0 w 1625488"/>
              <a:gd name="connsiteY1-4" fmla="*/ 0 h 1842558"/>
              <a:gd name="connsiteX2-5" fmla="*/ 1625488 w 1625488"/>
              <a:gd name="connsiteY2-6" fmla="*/ 843012 h 1842558"/>
              <a:gd name="connsiteX3-7" fmla="*/ 0 w 1625488"/>
              <a:gd name="connsiteY3-8" fmla="*/ 1842558 h 1842558"/>
              <a:gd name="connsiteX0-9" fmla="*/ 0 w 1690209"/>
              <a:gd name="connsiteY0-10" fmla="*/ 1842558 h 1842558"/>
              <a:gd name="connsiteX1-11" fmla="*/ 0 w 1690209"/>
              <a:gd name="connsiteY1-12" fmla="*/ 0 h 1842558"/>
              <a:gd name="connsiteX2-13" fmla="*/ 1690209 w 1690209"/>
              <a:gd name="connsiteY2-14" fmla="*/ 149753 h 1842558"/>
              <a:gd name="connsiteX3-15" fmla="*/ 0 w 1690209"/>
              <a:gd name="connsiteY3-16" fmla="*/ 1842558 h 18425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0209" h="1842558">
                <a:moveTo>
                  <a:pt x="0" y="1842558"/>
                </a:moveTo>
                <a:lnTo>
                  <a:pt x="0" y="0"/>
                </a:lnTo>
                <a:lnTo>
                  <a:pt x="1690209" y="149753"/>
                </a:lnTo>
                <a:lnTo>
                  <a:pt x="0" y="1842558"/>
                </a:lnTo>
                <a:close/>
              </a:path>
            </a:pathLst>
          </a:custGeom>
          <a:solidFill>
            <a:srgbClr val="6696B6">
              <a:alpha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" name="任意多边形 3"/>
          <p:cNvSpPr/>
          <p:nvPr>
            <p:custDataLst>
              <p:tags r:id="rId2"/>
            </p:custDataLst>
          </p:nvPr>
        </p:nvSpPr>
        <p:spPr>
          <a:xfrm>
            <a:off x="834572" y="1508454"/>
            <a:ext cx="3188170" cy="1415215"/>
          </a:xfrm>
          <a:custGeom>
            <a:avLst/>
            <a:gdLst>
              <a:gd name="connsiteX0" fmla="*/ 271763 w 2315387"/>
              <a:gd name="connsiteY0" fmla="*/ 0 h 1620180"/>
              <a:gd name="connsiteX1" fmla="*/ 1824103 w 2315387"/>
              <a:gd name="connsiteY1" fmla="*/ 232317 h 1620180"/>
              <a:gd name="connsiteX2" fmla="*/ 2315387 w 2315387"/>
              <a:gd name="connsiteY2" fmla="*/ 1620180 h 1620180"/>
              <a:gd name="connsiteX3" fmla="*/ 0 w 2315387"/>
              <a:gd name="connsiteY3" fmla="*/ 1528412 h 162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387" h="1620180">
                <a:moveTo>
                  <a:pt x="271763" y="0"/>
                </a:moveTo>
                <a:lnTo>
                  <a:pt x="1824103" y="232317"/>
                </a:lnTo>
                <a:lnTo>
                  <a:pt x="2315387" y="1620180"/>
                </a:lnTo>
                <a:lnTo>
                  <a:pt x="0" y="1528412"/>
                </a:lnTo>
                <a:close/>
              </a:path>
            </a:pathLst>
          </a:custGeom>
          <a:solidFill>
            <a:srgbClr val="6696B6"/>
          </a:solidFill>
          <a:ln w="25400" cap="flat" cmpd="sng" algn="ctr">
            <a:solidFill>
              <a:srgbClr val="6696B6"/>
            </a:solidFill>
            <a:prstDash val="solid"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8" name="文本框 3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83640" y="2018030"/>
            <a:ext cx="264414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 altLang="zh-CN" sz="20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Show book’s title</a:t>
            </a:r>
            <a:endParaRPr lang="en-US" altLang="zh-CN" sz="20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9" name="文本框 3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208054" y="2169478"/>
            <a:ext cx="5600337" cy="102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点击此处输入您的汇报内容，根据您的实际情况调整文字大小。点击此处输入您的汇报内容，根据您的实际情况调整文字大小点击此处输入您的汇报内容，根据您的实际情况调整文字大小</a:t>
            </a:r>
            <a:endParaRPr lang="zh-CN" altLang="en-US" sz="14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3" name="任意多边形: 形状 12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4" name="任意多边形: 形状 13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5" name="文本框 24"/>
          <p:cNvSpPr txBox="1"/>
          <p:nvPr/>
        </p:nvSpPr>
        <p:spPr>
          <a:xfrm>
            <a:off x="4274417" y="354567"/>
            <a:ext cx="364316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Demo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pic>
        <p:nvPicPr>
          <p:cNvPr id="5" name="show book name">
            <a:hlinkClick r:id="" action="ppaction://media"/>
          </p:cNvPr>
          <p:cNvPicPr/>
          <p:nvPr>
            <a:videoFile r:link="rId5"/>
            <p:extLst>
              <p:ext uri="{DAA4B4D4-6D71-4841-9C94-3DE7FCFB9230}">
                <p14:media xmlns:p14="http://schemas.microsoft.com/office/powerpoint/2010/main" r:link="rId6"/>
              </p:ext>
            </p:extLst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781550" y="1612265"/>
            <a:ext cx="5289550" cy="4242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>
            <p:custDataLst>
              <p:tags r:id="rId1"/>
            </p:custDataLst>
          </p:nvPr>
        </p:nvSpPr>
        <p:spPr>
          <a:xfrm rot="17117050" flipH="1">
            <a:off x="2275152" y="2250173"/>
            <a:ext cx="1107331" cy="1905030"/>
          </a:xfrm>
          <a:custGeom>
            <a:avLst/>
            <a:gdLst>
              <a:gd name="connsiteX0" fmla="*/ 0 w 2088232"/>
              <a:gd name="connsiteY0" fmla="*/ 1842558 h 1842558"/>
              <a:gd name="connsiteX1" fmla="*/ 0 w 2088232"/>
              <a:gd name="connsiteY1" fmla="*/ 0 h 1842558"/>
              <a:gd name="connsiteX2" fmla="*/ 2088232 w 2088232"/>
              <a:gd name="connsiteY2" fmla="*/ 1842558 h 1842558"/>
              <a:gd name="connsiteX3" fmla="*/ 0 w 2088232"/>
              <a:gd name="connsiteY3" fmla="*/ 1842558 h 1842558"/>
              <a:gd name="connsiteX0-1" fmla="*/ 0 w 1625488"/>
              <a:gd name="connsiteY0-2" fmla="*/ 1842558 h 1842558"/>
              <a:gd name="connsiteX1-3" fmla="*/ 0 w 1625488"/>
              <a:gd name="connsiteY1-4" fmla="*/ 0 h 1842558"/>
              <a:gd name="connsiteX2-5" fmla="*/ 1625488 w 1625488"/>
              <a:gd name="connsiteY2-6" fmla="*/ 843012 h 1842558"/>
              <a:gd name="connsiteX3-7" fmla="*/ 0 w 1625488"/>
              <a:gd name="connsiteY3-8" fmla="*/ 1842558 h 1842558"/>
              <a:gd name="connsiteX0-9" fmla="*/ 0 w 1690209"/>
              <a:gd name="connsiteY0-10" fmla="*/ 1842558 h 1842558"/>
              <a:gd name="connsiteX1-11" fmla="*/ 0 w 1690209"/>
              <a:gd name="connsiteY1-12" fmla="*/ 0 h 1842558"/>
              <a:gd name="connsiteX2-13" fmla="*/ 1690209 w 1690209"/>
              <a:gd name="connsiteY2-14" fmla="*/ 149753 h 1842558"/>
              <a:gd name="connsiteX3-15" fmla="*/ 0 w 1690209"/>
              <a:gd name="connsiteY3-16" fmla="*/ 1842558 h 18425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0209" h="1842558">
                <a:moveTo>
                  <a:pt x="0" y="1842558"/>
                </a:moveTo>
                <a:lnTo>
                  <a:pt x="0" y="0"/>
                </a:lnTo>
                <a:lnTo>
                  <a:pt x="1690209" y="149753"/>
                </a:lnTo>
                <a:lnTo>
                  <a:pt x="0" y="1842558"/>
                </a:lnTo>
                <a:close/>
              </a:path>
            </a:pathLst>
          </a:custGeom>
          <a:solidFill>
            <a:srgbClr val="6696B6">
              <a:alpha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" name="任意多边形 3"/>
          <p:cNvSpPr/>
          <p:nvPr>
            <p:custDataLst>
              <p:tags r:id="rId2"/>
            </p:custDataLst>
          </p:nvPr>
        </p:nvSpPr>
        <p:spPr>
          <a:xfrm>
            <a:off x="834572" y="1508454"/>
            <a:ext cx="3188170" cy="1415215"/>
          </a:xfrm>
          <a:custGeom>
            <a:avLst/>
            <a:gdLst>
              <a:gd name="connsiteX0" fmla="*/ 271763 w 2315387"/>
              <a:gd name="connsiteY0" fmla="*/ 0 h 1620180"/>
              <a:gd name="connsiteX1" fmla="*/ 1824103 w 2315387"/>
              <a:gd name="connsiteY1" fmla="*/ 232317 h 1620180"/>
              <a:gd name="connsiteX2" fmla="*/ 2315387 w 2315387"/>
              <a:gd name="connsiteY2" fmla="*/ 1620180 h 1620180"/>
              <a:gd name="connsiteX3" fmla="*/ 0 w 2315387"/>
              <a:gd name="connsiteY3" fmla="*/ 1528412 h 162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387" h="1620180">
                <a:moveTo>
                  <a:pt x="271763" y="0"/>
                </a:moveTo>
                <a:lnTo>
                  <a:pt x="1824103" y="232317"/>
                </a:lnTo>
                <a:lnTo>
                  <a:pt x="2315387" y="1620180"/>
                </a:lnTo>
                <a:lnTo>
                  <a:pt x="0" y="1528412"/>
                </a:lnTo>
                <a:close/>
              </a:path>
            </a:pathLst>
          </a:custGeom>
          <a:solidFill>
            <a:srgbClr val="6696B6"/>
          </a:solidFill>
          <a:ln w="25400" cap="flat" cmpd="sng" algn="ctr">
            <a:solidFill>
              <a:srgbClr val="6696B6"/>
            </a:solidFill>
            <a:prstDash val="solid"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8" name="文本框 3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83640" y="2018030"/>
            <a:ext cx="264414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 altLang="zh-CN" sz="20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filter a book by</a:t>
            </a:r>
            <a:endParaRPr lang="en-US" altLang="zh-CN" sz="20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algn="l" eaLnBrk="1" hangingPunct="1"/>
            <a:r>
              <a:rPr lang="en-US" altLang="zh-CN" sz="20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id</a:t>
            </a:r>
            <a:endParaRPr lang="en-US" altLang="zh-CN" sz="20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9" name="文本框 3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208054" y="2169478"/>
            <a:ext cx="5600337" cy="102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点击此处输入您的汇报内容，根据您的实际情况调整文字大小。点击此处输入您的汇报内容，根据您的实际情况调整文字大小点击此处输入您的汇报内容，根据您的实际情况调整文字大小</a:t>
            </a:r>
            <a:endParaRPr lang="zh-CN" altLang="en-US" sz="14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3" name="任意多边形: 形状 12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4" name="任意多边形: 形状 13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5" name="文本框 24"/>
          <p:cNvSpPr txBox="1"/>
          <p:nvPr/>
        </p:nvSpPr>
        <p:spPr>
          <a:xfrm>
            <a:off x="4274417" y="354567"/>
            <a:ext cx="364316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Demo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pic>
        <p:nvPicPr>
          <p:cNvPr id="2" name="filter book by id">
            <a:hlinkClick r:id="" action="ppaction://media"/>
          </p:cNvPr>
          <p:cNvPicPr/>
          <p:nvPr>
            <a:videoFile r:link="rId5"/>
            <p:extLst>
              <p:ext uri="{DAA4B4D4-6D71-4841-9C94-3DE7FCFB9230}">
                <p14:media xmlns:p14="http://schemas.microsoft.com/office/powerpoint/2010/main" r:link="rId6"/>
              </p:ext>
            </p:extLst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724400" y="1460500"/>
            <a:ext cx="5760085" cy="4508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>
            <p:custDataLst>
              <p:tags r:id="rId1"/>
            </p:custDataLst>
          </p:nvPr>
        </p:nvSpPr>
        <p:spPr>
          <a:xfrm rot="17117050" flipH="1">
            <a:off x="2275152" y="2250173"/>
            <a:ext cx="1107331" cy="1905030"/>
          </a:xfrm>
          <a:custGeom>
            <a:avLst/>
            <a:gdLst>
              <a:gd name="connsiteX0" fmla="*/ 0 w 2088232"/>
              <a:gd name="connsiteY0" fmla="*/ 1842558 h 1842558"/>
              <a:gd name="connsiteX1" fmla="*/ 0 w 2088232"/>
              <a:gd name="connsiteY1" fmla="*/ 0 h 1842558"/>
              <a:gd name="connsiteX2" fmla="*/ 2088232 w 2088232"/>
              <a:gd name="connsiteY2" fmla="*/ 1842558 h 1842558"/>
              <a:gd name="connsiteX3" fmla="*/ 0 w 2088232"/>
              <a:gd name="connsiteY3" fmla="*/ 1842558 h 1842558"/>
              <a:gd name="connsiteX0-1" fmla="*/ 0 w 1625488"/>
              <a:gd name="connsiteY0-2" fmla="*/ 1842558 h 1842558"/>
              <a:gd name="connsiteX1-3" fmla="*/ 0 w 1625488"/>
              <a:gd name="connsiteY1-4" fmla="*/ 0 h 1842558"/>
              <a:gd name="connsiteX2-5" fmla="*/ 1625488 w 1625488"/>
              <a:gd name="connsiteY2-6" fmla="*/ 843012 h 1842558"/>
              <a:gd name="connsiteX3-7" fmla="*/ 0 w 1625488"/>
              <a:gd name="connsiteY3-8" fmla="*/ 1842558 h 1842558"/>
              <a:gd name="connsiteX0-9" fmla="*/ 0 w 1690209"/>
              <a:gd name="connsiteY0-10" fmla="*/ 1842558 h 1842558"/>
              <a:gd name="connsiteX1-11" fmla="*/ 0 w 1690209"/>
              <a:gd name="connsiteY1-12" fmla="*/ 0 h 1842558"/>
              <a:gd name="connsiteX2-13" fmla="*/ 1690209 w 1690209"/>
              <a:gd name="connsiteY2-14" fmla="*/ 149753 h 1842558"/>
              <a:gd name="connsiteX3-15" fmla="*/ 0 w 1690209"/>
              <a:gd name="connsiteY3-16" fmla="*/ 1842558 h 18425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0209" h="1842558">
                <a:moveTo>
                  <a:pt x="0" y="1842558"/>
                </a:moveTo>
                <a:lnTo>
                  <a:pt x="0" y="0"/>
                </a:lnTo>
                <a:lnTo>
                  <a:pt x="1690209" y="149753"/>
                </a:lnTo>
                <a:lnTo>
                  <a:pt x="0" y="1842558"/>
                </a:lnTo>
                <a:close/>
              </a:path>
            </a:pathLst>
          </a:custGeom>
          <a:solidFill>
            <a:srgbClr val="6696B6">
              <a:alpha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" name="任意多边形 3"/>
          <p:cNvSpPr/>
          <p:nvPr>
            <p:custDataLst>
              <p:tags r:id="rId2"/>
            </p:custDataLst>
          </p:nvPr>
        </p:nvSpPr>
        <p:spPr>
          <a:xfrm>
            <a:off x="834572" y="1508454"/>
            <a:ext cx="3188170" cy="1415215"/>
          </a:xfrm>
          <a:custGeom>
            <a:avLst/>
            <a:gdLst>
              <a:gd name="connsiteX0" fmla="*/ 271763 w 2315387"/>
              <a:gd name="connsiteY0" fmla="*/ 0 h 1620180"/>
              <a:gd name="connsiteX1" fmla="*/ 1824103 w 2315387"/>
              <a:gd name="connsiteY1" fmla="*/ 232317 h 1620180"/>
              <a:gd name="connsiteX2" fmla="*/ 2315387 w 2315387"/>
              <a:gd name="connsiteY2" fmla="*/ 1620180 h 1620180"/>
              <a:gd name="connsiteX3" fmla="*/ 0 w 2315387"/>
              <a:gd name="connsiteY3" fmla="*/ 1528412 h 162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387" h="1620180">
                <a:moveTo>
                  <a:pt x="271763" y="0"/>
                </a:moveTo>
                <a:lnTo>
                  <a:pt x="1824103" y="232317"/>
                </a:lnTo>
                <a:lnTo>
                  <a:pt x="2315387" y="1620180"/>
                </a:lnTo>
                <a:lnTo>
                  <a:pt x="0" y="1528412"/>
                </a:lnTo>
                <a:close/>
              </a:path>
            </a:pathLst>
          </a:custGeom>
          <a:solidFill>
            <a:srgbClr val="6696B6"/>
          </a:solidFill>
          <a:ln w="25400" cap="flat" cmpd="sng" algn="ctr">
            <a:solidFill>
              <a:srgbClr val="6696B6"/>
            </a:solidFill>
            <a:prstDash val="solid"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8" name="文本框 3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83640" y="2018030"/>
            <a:ext cx="264414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 altLang="zh-CN" sz="20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update price</a:t>
            </a:r>
            <a:endParaRPr lang="en-US" altLang="zh-CN" sz="20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9" name="文本框 3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208054" y="2169478"/>
            <a:ext cx="5600337" cy="102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点击此处输入您的汇报内容，根据您的实际情况调整文字大小。点击此处输入您的汇报内容，根据您的实际情况调整文字大小点击此处输入您的汇报内容，根据您的实际情况调整文字大小</a:t>
            </a:r>
            <a:endParaRPr lang="zh-CN" altLang="en-US" sz="14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3" name="任意多边形: 形状 12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4" name="任意多边形: 形状 13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5" name="文本框 24"/>
          <p:cNvSpPr txBox="1"/>
          <p:nvPr/>
        </p:nvSpPr>
        <p:spPr>
          <a:xfrm>
            <a:off x="4274417" y="354567"/>
            <a:ext cx="364316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Demo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pic>
        <p:nvPicPr>
          <p:cNvPr id="5" name="update price">
            <a:hlinkClick r:id="" action="ppaction://media"/>
          </p:cNvPr>
          <p:cNvPicPr/>
          <p:nvPr>
            <a:videoFile r:link="rId5"/>
            <p:extLst>
              <p:ext uri="{DAA4B4D4-6D71-4841-9C94-3DE7FCFB9230}">
                <p14:media xmlns:p14="http://schemas.microsoft.com/office/powerpoint/2010/main" r:link="rId6"/>
              </p:ext>
            </p:extLst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925060" y="1265555"/>
            <a:ext cx="6041390" cy="4627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>
            <p:custDataLst>
              <p:tags r:id="rId1"/>
            </p:custDataLst>
          </p:nvPr>
        </p:nvSpPr>
        <p:spPr>
          <a:xfrm rot="17117050" flipH="1">
            <a:off x="2275152" y="2250173"/>
            <a:ext cx="1107331" cy="1905030"/>
          </a:xfrm>
          <a:custGeom>
            <a:avLst/>
            <a:gdLst>
              <a:gd name="connsiteX0" fmla="*/ 0 w 2088232"/>
              <a:gd name="connsiteY0" fmla="*/ 1842558 h 1842558"/>
              <a:gd name="connsiteX1" fmla="*/ 0 w 2088232"/>
              <a:gd name="connsiteY1" fmla="*/ 0 h 1842558"/>
              <a:gd name="connsiteX2" fmla="*/ 2088232 w 2088232"/>
              <a:gd name="connsiteY2" fmla="*/ 1842558 h 1842558"/>
              <a:gd name="connsiteX3" fmla="*/ 0 w 2088232"/>
              <a:gd name="connsiteY3" fmla="*/ 1842558 h 1842558"/>
              <a:gd name="connsiteX0-1" fmla="*/ 0 w 1625488"/>
              <a:gd name="connsiteY0-2" fmla="*/ 1842558 h 1842558"/>
              <a:gd name="connsiteX1-3" fmla="*/ 0 w 1625488"/>
              <a:gd name="connsiteY1-4" fmla="*/ 0 h 1842558"/>
              <a:gd name="connsiteX2-5" fmla="*/ 1625488 w 1625488"/>
              <a:gd name="connsiteY2-6" fmla="*/ 843012 h 1842558"/>
              <a:gd name="connsiteX3-7" fmla="*/ 0 w 1625488"/>
              <a:gd name="connsiteY3-8" fmla="*/ 1842558 h 1842558"/>
              <a:gd name="connsiteX0-9" fmla="*/ 0 w 1690209"/>
              <a:gd name="connsiteY0-10" fmla="*/ 1842558 h 1842558"/>
              <a:gd name="connsiteX1-11" fmla="*/ 0 w 1690209"/>
              <a:gd name="connsiteY1-12" fmla="*/ 0 h 1842558"/>
              <a:gd name="connsiteX2-13" fmla="*/ 1690209 w 1690209"/>
              <a:gd name="connsiteY2-14" fmla="*/ 149753 h 1842558"/>
              <a:gd name="connsiteX3-15" fmla="*/ 0 w 1690209"/>
              <a:gd name="connsiteY3-16" fmla="*/ 1842558 h 18425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0209" h="1842558">
                <a:moveTo>
                  <a:pt x="0" y="1842558"/>
                </a:moveTo>
                <a:lnTo>
                  <a:pt x="0" y="0"/>
                </a:lnTo>
                <a:lnTo>
                  <a:pt x="1690209" y="149753"/>
                </a:lnTo>
                <a:lnTo>
                  <a:pt x="0" y="1842558"/>
                </a:lnTo>
                <a:close/>
              </a:path>
            </a:pathLst>
          </a:custGeom>
          <a:solidFill>
            <a:srgbClr val="6696B6">
              <a:alpha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" name="任意多边形 3"/>
          <p:cNvSpPr/>
          <p:nvPr>
            <p:custDataLst>
              <p:tags r:id="rId2"/>
            </p:custDataLst>
          </p:nvPr>
        </p:nvSpPr>
        <p:spPr>
          <a:xfrm>
            <a:off x="834572" y="1508454"/>
            <a:ext cx="3188170" cy="1415215"/>
          </a:xfrm>
          <a:custGeom>
            <a:avLst/>
            <a:gdLst>
              <a:gd name="connsiteX0" fmla="*/ 271763 w 2315387"/>
              <a:gd name="connsiteY0" fmla="*/ 0 h 1620180"/>
              <a:gd name="connsiteX1" fmla="*/ 1824103 w 2315387"/>
              <a:gd name="connsiteY1" fmla="*/ 232317 h 1620180"/>
              <a:gd name="connsiteX2" fmla="*/ 2315387 w 2315387"/>
              <a:gd name="connsiteY2" fmla="*/ 1620180 h 1620180"/>
              <a:gd name="connsiteX3" fmla="*/ 0 w 2315387"/>
              <a:gd name="connsiteY3" fmla="*/ 1528412 h 162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387" h="1620180">
                <a:moveTo>
                  <a:pt x="271763" y="0"/>
                </a:moveTo>
                <a:lnTo>
                  <a:pt x="1824103" y="232317"/>
                </a:lnTo>
                <a:lnTo>
                  <a:pt x="2315387" y="1620180"/>
                </a:lnTo>
                <a:lnTo>
                  <a:pt x="0" y="1528412"/>
                </a:lnTo>
                <a:close/>
              </a:path>
            </a:pathLst>
          </a:custGeom>
          <a:solidFill>
            <a:srgbClr val="6696B6"/>
          </a:solidFill>
          <a:ln w="25400" cap="flat" cmpd="sng" algn="ctr">
            <a:solidFill>
              <a:srgbClr val="6696B6"/>
            </a:solidFill>
            <a:prstDash val="solid"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8" name="文本框 3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83640" y="2018030"/>
            <a:ext cx="264414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 altLang="zh-CN" sz="20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delete a book</a:t>
            </a:r>
            <a:endParaRPr lang="en-US" altLang="zh-CN" sz="20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9" name="文本框 3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208054" y="2169478"/>
            <a:ext cx="5600337" cy="102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点击此处输入您的汇报内容，根据您的实际情况调整文字大小。点击此处输入您的汇报内容，根据您的实际情况调整文字大小点击此处输入您的汇报内容，根据您的实际情况调整文字大小</a:t>
            </a:r>
            <a:endParaRPr lang="zh-CN" altLang="en-US" sz="14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3" name="任意多边形: 形状 12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4" name="任意多边形: 形状 13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5" name="文本框 24"/>
          <p:cNvSpPr txBox="1"/>
          <p:nvPr/>
        </p:nvSpPr>
        <p:spPr>
          <a:xfrm>
            <a:off x="4274417" y="354567"/>
            <a:ext cx="364316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Demo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pic>
        <p:nvPicPr>
          <p:cNvPr id="6" name="delete">
            <a:hlinkClick r:id="" action="ppaction://media"/>
          </p:cNvPr>
          <p:cNvPicPr/>
          <p:nvPr>
            <a:videoFile r:link="rId5"/>
            <p:extLst>
              <p:ext uri="{DAA4B4D4-6D71-4841-9C94-3DE7FCFB9230}">
                <p14:media xmlns:p14="http://schemas.microsoft.com/office/powerpoint/2010/main" r:link="rId6"/>
              </p:ext>
            </p:extLst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984115" y="1508760"/>
            <a:ext cx="6222365" cy="4840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7403" y="-2"/>
            <a:ext cx="12221827" cy="6861177"/>
            <a:chOff x="-7403" y="-2"/>
            <a:chExt cx="12221827" cy="6861177"/>
          </a:xfrm>
        </p:grpSpPr>
        <p:sp>
          <p:nvSpPr>
            <p:cNvPr id="17" name="任意多边形: 形状 16"/>
            <p:cNvSpPr/>
            <p:nvPr/>
          </p:nvSpPr>
          <p:spPr>
            <a:xfrm>
              <a:off x="-7403" y="2508015"/>
              <a:ext cx="4391298" cy="4353160"/>
            </a:xfrm>
            <a:custGeom>
              <a:avLst/>
              <a:gdLst>
                <a:gd name="connsiteX0" fmla="*/ 0 w 3918711"/>
                <a:gd name="connsiteY0" fmla="*/ 0 h 3884677"/>
                <a:gd name="connsiteX1" fmla="*/ 127100 w 3918711"/>
                <a:gd name="connsiteY1" fmla="*/ 67876 h 3884677"/>
                <a:gd name="connsiteX2" fmla="*/ 241996 w 3918711"/>
                <a:gd name="connsiteY2" fmla="*/ 162901 h 3884677"/>
                <a:gd name="connsiteX3" fmla="*/ 3918711 w 3918711"/>
                <a:gd name="connsiteY3" fmla="*/ 3884677 h 3884677"/>
                <a:gd name="connsiteX4" fmla="*/ 0 w 3918711"/>
                <a:gd name="connsiteY4" fmla="*/ 3884677 h 3884677"/>
                <a:gd name="connsiteX5" fmla="*/ 0 w 3918711"/>
                <a:gd name="connsiteY5" fmla="*/ 0 h 388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18711" h="3884677">
                  <a:moveTo>
                    <a:pt x="0" y="0"/>
                  </a:moveTo>
                  <a:lnTo>
                    <a:pt x="127100" y="67876"/>
                  </a:lnTo>
                  <a:cubicBezTo>
                    <a:pt x="167752" y="95074"/>
                    <a:pt x="206283" y="126750"/>
                    <a:pt x="241996" y="162901"/>
                  </a:cubicBezTo>
                  <a:lnTo>
                    <a:pt x="3918711" y="3884677"/>
                  </a:lnTo>
                  <a:lnTo>
                    <a:pt x="0" y="38846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rgbClr val="6696B6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1703876" y="-2"/>
              <a:ext cx="8784250" cy="6858002"/>
            </a:xfrm>
            <a:custGeom>
              <a:avLst/>
              <a:gdLst>
                <a:gd name="connsiteX0" fmla="*/ 3325627 w 8784250"/>
                <a:gd name="connsiteY0" fmla="*/ 0 h 6858002"/>
                <a:gd name="connsiteX1" fmla="*/ 5488675 w 8784250"/>
                <a:gd name="connsiteY1" fmla="*/ 0 h 6858002"/>
                <a:gd name="connsiteX2" fmla="*/ 8618482 w 8784250"/>
                <a:gd name="connsiteY2" fmla="*/ 3168164 h 6858002"/>
                <a:gd name="connsiteX3" fmla="*/ 8613534 w 8784250"/>
                <a:gd name="connsiteY3" fmla="*/ 3980458 h 6858002"/>
                <a:gd name="connsiteX4" fmla="*/ 5700725 w 8784250"/>
                <a:gd name="connsiteY4" fmla="*/ 6858002 h 6858002"/>
                <a:gd name="connsiteX5" fmla="*/ 3059304 w 8784250"/>
                <a:gd name="connsiteY5" fmla="*/ 6858002 h 6858002"/>
                <a:gd name="connsiteX6" fmla="*/ 165769 w 8784250"/>
                <a:gd name="connsiteY6" fmla="*/ 3929008 h 6858002"/>
                <a:gd name="connsiteX7" fmla="*/ 170717 w 8784250"/>
                <a:gd name="connsiteY7" fmla="*/ 3116714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4250" h="6858002">
                  <a:moveTo>
                    <a:pt x="3325627" y="0"/>
                  </a:moveTo>
                  <a:lnTo>
                    <a:pt x="5488675" y="0"/>
                  </a:lnTo>
                  <a:lnTo>
                    <a:pt x="8618482" y="3168164"/>
                  </a:lnTo>
                  <a:cubicBezTo>
                    <a:pt x="8841425" y="3393839"/>
                    <a:pt x="8839209" y="3757515"/>
                    <a:pt x="8613534" y="3980458"/>
                  </a:cubicBezTo>
                  <a:lnTo>
                    <a:pt x="5700725" y="6858002"/>
                  </a:lnTo>
                  <a:lnTo>
                    <a:pt x="3059304" y="6858002"/>
                  </a:lnTo>
                  <a:lnTo>
                    <a:pt x="165769" y="3929008"/>
                  </a:lnTo>
                  <a:cubicBezTo>
                    <a:pt x="-57174" y="3703333"/>
                    <a:pt x="-54957" y="3339657"/>
                    <a:pt x="170717" y="3116714"/>
                  </a:cubicBezTo>
                  <a:close/>
                </a:path>
              </a:pathLst>
            </a:custGeom>
            <a:solidFill>
              <a:srgbClr val="6696B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7888406" y="4142179"/>
              <a:ext cx="4296918" cy="2715822"/>
            </a:xfrm>
            <a:custGeom>
              <a:avLst/>
              <a:gdLst>
                <a:gd name="connsiteX0" fmla="*/ 3541507 w 5236095"/>
                <a:gd name="connsiteY0" fmla="*/ 9 h 3309419"/>
                <a:gd name="connsiteX1" fmla="*/ 3876511 w 5236095"/>
                <a:gd name="connsiteY1" fmla="*/ 141169 h 3309419"/>
                <a:gd name="connsiteX2" fmla="*/ 5236095 w 5236095"/>
                <a:gd name="connsiteY2" fmla="*/ 1517415 h 3309419"/>
                <a:gd name="connsiteX3" fmla="*/ 5236095 w 5236095"/>
                <a:gd name="connsiteY3" fmla="*/ 3309419 h 3309419"/>
                <a:gd name="connsiteX4" fmla="*/ 0 w 5236095"/>
                <a:gd name="connsiteY4" fmla="*/ 3309419 h 3309419"/>
                <a:gd name="connsiteX5" fmla="*/ 28620 w 5236095"/>
                <a:gd name="connsiteY5" fmla="*/ 3274813 h 3309419"/>
                <a:gd name="connsiteX6" fmla="*/ 3204809 w 5236095"/>
                <a:gd name="connsiteY6" fmla="*/ 137078 h 3309419"/>
                <a:gd name="connsiteX7" fmla="*/ 3541507 w 5236095"/>
                <a:gd name="connsiteY7" fmla="*/ 9 h 330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36095" h="3309419">
                  <a:moveTo>
                    <a:pt x="3541507" y="9"/>
                  </a:moveTo>
                  <a:cubicBezTo>
                    <a:pt x="3663061" y="749"/>
                    <a:pt x="3784333" y="47861"/>
                    <a:pt x="3876511" y="141169"/>
                  </a:cubicBezTo>
                  <a:lnTo>
                    <a:pt x="5236095" y="1517415"/>
                  </a:lnTo>
                  <a:lnTo>
                    <a:pt x="5236095" y="3309419"/>
                  </a:lnTo>
                  <a:lnTo>
                    <a:pt x="0" y="3309419"/>
                  </a:lnTo>
                  <a:lnTo>
                    <a:pt x="28620" y="3274813"/>
                  </a:lnTo>
                  <a:lnTo>
                    <a:pt x="3204809" y="137078"/>
                  </a:lnTo>
                  <a:cubicBezTo>
                    <a:pt x="3298118" y="44900"/>
                    <a:pt x="3419954" y="-732"/>
                    <a:pt x="3541507" y="9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 flipH="1">
              <a:off x="0" y="-1"/>
              <a:ext cx="4592885" cy="2508015"/>
            </a:xfrm>
            <a:custGeom>
              <a:avLst/>
              <a:gdLst>
                <a:gd name="connsiteX0" fmla="*/ 0 w 5460023"/>
                <a:gd name="connsiteY0" fmla="*/ 0 h 2981527"/>
                <a:gd name="connsiteX1" fmla="*/ 5460023 w 5460023"/>
                <a:gd name="connsiteY1" fmla="*/ 0 h 2981527"/>
                <a:gd name="connsiteX2" fmla="*/ 5460023 w 5460023"/>
                <a:gd name="connsiteY2" fmla="*/ 940282 h 2981527"/>
                <a:gd name="connsiteX3" fmla="*/ 3551861 w 5460023"/>
                <a:gd name="connsiteY3" fmla="*/ 2825343 h 2981527"/>
                <a:gd name="connsiteX4" fmla="*/ 2786530 w 5460023"/>
                <a:gd name="connsiteY4" fmla="*/ 2820680 h 298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0023" h="2981527">
                  <a:moveTo>
                    <a:pt x="0" y="0"/>
                  </a:moveTo>
                  <a:lnTo>
                    <a:pt x="5460023" y="0"/>
                  </a:lnTo>
                  <a:lnTo>
                    <a:pt x="5460023" y="940282"/>
                  </a:lnTo>
                  <a:lnTo>
                    <a:pt x="3551861" y="2825343"/>
                  </a:lnTo>
                  <a:cubicBezTo>
                    <a:pt x="3339234" y="3035396"/>
                    <a:pt x="2996584" y="3033310"/>
                    <a:pt x="2786530" y="2820680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7671541" y="1"/>
              <a:ext cx="4542883" cy="3754877"/>
            </a:xfrm>
            <a:custGeom>
              <a:avLst/>
              <a:gdLst>
                <a:gd name="connsiteX0" fmla="*/ 0 w 4542883"/>
                <a:gd name="connsiteY0" fmla="*/ 0 h 3754877"/>
                <a:gd name="connsiteX1" fmla="*/ 4542883 w 4542883"/>
                <a:gd name="connsiteY1" fmla="*/ 0 h 3754877"/>
                <a:gd name="connsiteX2" fmla="*/ 4542883 w 4542883"/>
                <a:gd name="connsiteY2" fmla="*/ 3505533 h 3754877"/>
                <a:gd name="connsiteX3" fmla="*/ 4495391 w 4542883"/>
                <a:gd name="connsiteY3" fmla="*/ 3552450 h 3754877"/>
                <a:gd name="connsiteX4" fmla="*/ 3503471 w 4542883"/>
                <a:gd name="connsiteY4" fmla="*/ 3546408 h 375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2883" h="3754877">
                  <a:moveTo>
                    <a:pt x="0" y="0"/>
                  </a:moveTo>
                  <a:lnTo>
                    <a:pt x="4542883" y="0"/>
                  </a:lnTo>
                  <a:lnTo>
                    <a:pt x="4542883" y="3505533"/>
                  </a:lnTo>
                  <a:lnTo>
                    <a:pt x="4495391" y="3552450"/>
                  </a:lnTo>
                  <a:cubicBezTo>
                    <a:pt x="4219813" y="3824694"/>
                    <a:pt x="3775715" y="3821991"/>
                    <a:pt x="3503471" y="3546408"/>
                  </a:cubicBezTo>
                  <a:close/>
                </a:path>
              </a:pathLst>
            </a:custGeom>
            <a:noFill/>
            <a:ln>
              <a:solidFill>
                <a:srgbClr val="6696B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sp>
        <p:nvSpPr>
          <p:cNvPr id="34" name="菱形"/>
          <p:cNvSpPr/>
          <p:nvPr/>
        </p:nvSpPr>
        <p:spPr bwMode="auto">
          <a:xfrm>
            <a:off x="5300759" y="1727190"/>
            <a:ext cx="1590482" cy="1590482"/>
          </a:xfrm>
          <a:custGeom>
            <a:avLst/>
            <a:gdLst>
              <a:gd name="T0" fmla="*/ 7569 w 16599"/>
              <a:gd name="T1" fmla="*/ 403 h 16599"/>
              <a:gd name="T2" fmla="*/ 9030 w 16599"/>
              <a:gd name="T3" fmla="*/ 403 h 16599"/>
              <a:gd name="T4" fmla="*/ 16195 w 16599"/>
              <a:gd name="T5" fmla="*/ 7569 h 16599"/>
              <a:gd name="T6" fmla="*/ 16195 w 16599"/>
              <a:gd name="T7" fmla="*/ 9030 h 16599"/>
              <a:gd name="T8" fmla="*/ 9030 w 16599"/>
              <a:gd name="T9" fmla="*/ 16195 h 16599"/>
              <a:gd name="T10" fmla="*/ 7569 w 16599"/>
              <a:gd name="T11" fmla="*/ 16195 h 16599"/>
              <a:gd name="T12" fmla="*/ 403 w 16599"/>
              <a:gd name="T13" fmla="*/ 9030 h 16599"/>
              <a:gd name="T14" fmla="*/ 403 w 16599"/>
              <a:gd name="T15" fmla="*/ 7569 h 16599"/>
              <a:gd name="T16" fmla="*/ 7569 w 16599"/>
              <a:gd name="T17" fmla="*/ 403 h 16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99" h="16599">
                <a:moveTo>
                  <a:pt x="7569" y="403"/>
                </a:moveTo>
                <a:cubicBezTo>
                  <a:pt x="7972" y="0"/>
                  <a:pt x="8627" y="0"/>
                  <a:pt x="9030" y="403"/>
                </a:cubicBezTo>
                <a:lnTo>
                  <a:pt x="16195" y="7569"/>
                </a:lnTo>
                <a:cubicBezTo>
                  <a:pt x="16599" y="7972"/>
                  <a:pt x="16599" y="8627"/>
                  <a:pt x="16195" y="9030"/>
                </a:cubicBezTo>
                <a:lnTo>
                  <a:pt x="9030" y="16195"/>
                </a:lnTo>
                <a:cubicBezTo>
                  <a:pt x="8627" y="16599"/>
                  <a:pt x="7972" y="16599"/>
                  <a:pt x="7569" y="16195"/>
                </a:cubicBezTo>
                <a:lnTo>
                  <a:pt x="403" y="9030"/>
                </a:lnTo>
                <a:cubicBezTo>
                  <a:pt x="0" y="8627"/>
                  <a:pt x="0" y="7972"/>
                  <a:pt x="403" y="7569"/>
                </a:cubicBezTo>
                <a:lnTo>
                  <a:pt x="7569" y="403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zh-CN" sz="5400" dirty="0">
                <a:solidFill>
                  <a:prstClr val="white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04</a:t>
            </a:r>
            <a:endParaRPr lang="en-US" altLang="zh-CN" sz="5400" dirty="0">
              <a:solidFill>
                <a:prstClr val="white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5" name="文本框 24"/>
          <p:cNvSpPr txBox="1"/>
          <p:nvPr/>
        </p:nvSpPr>
        <p:spPr>
          <a:xfrm>
            <a:off x="4658995" y="3514725"/>
            <a:ext cx="28740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Problems</a:t>
            </a:r>
            <a:endParaRPr lang="en-US" altLang="zh-CN" sz="48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32815" y="1408430"/>
            <a:ext cx="277050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1 failed to updata</a:t>
            </a:r>
            <a:endParaRPr lang="en-US" altLang="zh-CN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3" name="任意多边形: 形状 12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4" name="任意多边形: 形状 13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5" name="文本框 24"/>
          <p:cNvSpPr txBox="1"/>
          <p:nvPr/>
        </p:nvSpPr>
        <p:spPr>
          <a:xfrm>
            <a:off x="4274417" y="354567"/>
            <a:ext cx="364316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Problems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85" y="1938655"/>
            <a:ext cx="4819650" cy="3276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990" y="1938655"/>
            <a:ext cx="5195570" cy="1198880"/>
          </a:xfrm>
          <a:prstGeom prst="rect">
            <a:avLst/>
          </a:prstGeom>
        </p:spPr>
      </p:pic>
      <p:sp>
        <p:nvSpPr>
          <p:cNvPr id="5" name="文本框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79540" y="1539875"/>
            <a:ext cx="40608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2 undefined</a:t>
            </a:r>
            <a:endParaRPr lang="en-US" altLang="zh-CN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65240" y="54902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but exit and try again is okay, why?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990" y="3556000"/>
            <a:ext cx="5028565" cy="15563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32815" y="1408430"/>
            <a:ext cx="78708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3 failed to change pub_date--same like changing price</a:t>
            </a:r>
            <a:endParaRPr lang="en-US" altLang="zh-CN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3" name="任意多边形: 形状 12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4" name="任意多边形: 形状 13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5" name="文本框 24"/>
          <p:cNvSpPr txBox="1"/>
          <p:nvPr/>
        </p:nvSpPr>
        <p:spPr>
          <a:xfrm>
            <a:off x="4274417" y="354567"/>
            <a:ext cx="364316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Problems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593" b="6894"/>
          <a:stretch>
            <a:fillRect/>
          </a:stretch>
        </p:blipFill>
        <p:spPr>
          <a:xfrm>
            <a:off x="1107440" y="2018665"/>
            <a:ext cx="6424295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" name="任意多边形: 形状 2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" name="任意多边形: 形状 3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05480" y="2783840"/>
            <a:ext cx="57651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</a:rPr>
              <a:t>Thanks for watching and </a:t>
            </a:r>
            <a:r>
              <a:rPr lang="en-US" sz="2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</a:rPr>
              <a:t>listening</a:t>
            </a:r>
            <a:endParaRPr lang="en-US" sz="24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汉仪君黑-45简" panose="020B0604020202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: 形状 17"/>
          <p:cNvSpPr/>
          <p:nvPr/>
        </p:nvSpPr>
        <p:spPr>
          <a:xfrm>
            <a:off x="9457898" y="5125533"/>
            <a:ext cx="2741073" cy="1732467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9" name="任意多边形: 形状 18"/>
          <p:cNvSpPr/>
          <p:nvPr/>
        </p:nvSpPr>
        <p:spPr>
          <a:xfrm flipH="1">
            <a:off x="0" y="-1"/>
            <a:ext cx="3640081" cy="1987722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0" name="任意多边形: 形状 19"/>
          <p:cNvSpPr/>
          <p:nvPr/>
        </p:nvSpPr>
        <p:spPr>
          <a:xfrm flipH="1">
            <a:off x="4648" y="-1"/>
            <a:ext cx="3723684" cy="2065953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3" name="菱形"/>
          <p:cNvSpPr/>
          <p:nvPr>
            <p:custDataLst>
              <p:tags r:id="rId1"/>
            </p:custDataLst>
          </p:nvPr>
        </p:nvSpPr>
        <p:spPr bwMode="auto">
          <a:xfrm>
            <a:off x="5503971" y="1177546"/>
            <a:ext cx="888407" cy="888407"/>
          </a:xfrm>
          <a:custGeom>
            <a:avLst/>
            <a:gdLst>
              <a:gd name="T0" fmla="*/ 7569 w 16599"/>
              <a:gd name="T1" fmla="*/ 403 h 16599"/>
              <a:gd name="T2" fmla="*/ 9030 w 16599"/>
              <a:gd name="T3" fmla="*/ 403 h 16599"/>
              <a:gd name="T4" fmla="*/ 16195 w 16599"/>
              <a:gd name="T5" fmla="*/ 7569 h 16599"/>
              <a:gd name="T6" fmla="*/ 16195 w 16599"/>
              <a:gd name="T7" fmla="*/ 9030 h 16599"/>
              <a:gd name="T8" fmla="*/ 9030 w 16599"/>
              <a:gd name="T9" fmla="*/ 16195 h 16599"/>
              <a:gd name="T10" fmla="*/ 7569 w 16599"/>
              <a:gd name="T11" fmla="*/ 16195 h 16599"/>
              <a:gd name="T12" fmla="*/ 403 w 16599"/>
              <a:gd name="T13" fmla="*/ 9030 h 16599"/>
              <a:gd name="T14" fmla="*/ 403 w 16599"/>
              <a:gd name="T15" fmla="*/ 7569 h 16599"/>
              <a:gd name="T16" fmla="*/ 7569 w 16599"/>
              <a:gd name="T17" fmla="*/ 403 h 16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99" h="16599">
                <a:moveTo>
                  <a:pt x="7569" y="403"/>
                </a:moveTo>
                <a:cubicBezTo>
                  <a:pt x="7972" y="0"/>
                  <a:pt x="8627" y="0"/>
                  <a:pt x="9030" y="403"/>
                </a:cubicBezTo>
                <a:lnTo>
                  <a:pt x="16195" y="7569"/>
                </a:lnTo>
                <a:cubicBezTo>
                  <a:pt x="16599" y="7972"/>
                  <a:pt x="16599" y="8627"/>
                  <a:pt x="16195" y="9030"/>
                </a:cubicBezTo>
                <a:lnTo>
                  <a:pt x="9030" y="16195"/>
                </a:lnTo>
                <a:cubicBezTo>
                  <a:pt x="8627" y="16599"/>
                  <a:pt x="7972" y="16599"/>
                  <a:pt x="7569" y="16195"/>
                </a:cubicBezTo>
                <a:lnTo>
                  <a:pt x="403" y="9030"/>
                </a:lnTo>
                <a:cubicBezTo>
                  <a:pt x="0" y="8627"/>
                  <a:pt x="0" y="7972"/>
                  <a:pt x="403" y="7569"/>
                </a:cubicBezTo>
                <a:lnTo>
                  <a:pt x="7569" y="403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zh-CN" sz="3600" dirty="0">
                <a:solidFill>
                  <a:prstClr val="white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01</a:t>
            </a:r>
            <a:endParaRPr lang="en-US" altLang="zh-CN" sz="3600" dirty="0">
              <a:solidFill>
                <a:prstClr val="white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4" name="菱形"/>
          <p:cNvSpPr/>
          <p:nvPr>
            <p:custDataLst>
              <p:tags r:id="rId2"/>
            </p:custDataLst>
          </p:nvPr>
        </p:nvSpPr>
        <p:spPr bwMode="auto">
          <a:xfrm>
            <a:off x="5503971" y="2382379"/>
            <a:ext cx="888407" cy="888407"/>
          </a:xfrm>
          <a:custGeom>
            <a:avLst/>
            <a:gdLst>
              <a:gd name="T0" fmla="*/ 7569 w 16599"/>
              <a:gd name="T1" fmla="*/ 403 h 16599"/>
              <a:gd name="T2" fmla="*/ 9030 w 16599"/>
              <a:gd name="T3" fmla="*/ 403 h 16599"/>
              <a:gd name="T4" fmla="*/ 16195 w 16599"/>
              <a:gd name="T5" fmla="*/ 7569 h 16599"/>
              <a:gd name="T6" fmla="*/ 16195 w 16599"/>
              <a:gd name="T7" fmla="*/ 9030 h 16599"/>
              <a:gd name="T8" fmla="*/ 9030 w 16599"/>
              <a:gd name="T9" fmla="*/ 16195 h 16599"/>
              <a:gd name="T10" fmla="*/ 7569 w 16599"/>
              <a:gd name="T11" fmla="*/ 16195 h 16599"/>
              <a:gd name="T12" fmla="*/ 403 w 16599"/>
              <a:gd name="T13" fmla="*/ 9030 h 16599"/>
              <a:gd name="T14" fmla="*/ 403 w 16599"/>
              <a:gd name="T15" fmla="*/ 7569 h 16599"/>
              <a:gd name="T16" fmla="*/ 7569 w 16599"/>
              <a:gd name="T17" fmla="*/ 403 h 16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99" h="16599">
                <a:moveTo>
                  <a:pt x="7569" y="403"/>
                </a:moveTo>
                <a:cubicBezTo>
                  <a:pt x="7972" y="0"/>
                  <a:pt x="8627" y="0"/>
                  <a:pt x="9030" y="403"/>
                </a:cubicBezTo>
                <a:lnTo>
                  <a:pt x="16195" y="7569"/>
                </a:lnTo>
                <a:cubicBezTo>
                  <a:pt x="16599" y="7972"/>
                  <a:pt x="16599" y="8627"/>
                  <a:pt x="16195" y="9030"/>
                </a:cubicBezTo>
                <a:lnTo>
                  <a:pt x="9030" y="16195"/>
                </a:lnTo>
                <a:cubicBezTo>
                  <a:pt x="8627" y="16599"/>
                  <a:pt x="7972" y="16599"/>
                  <a:pt x="7569" y="16195"/>
                </a:cubicBezTo>
                <a:lnTo>
                  <a:pt x="403" y="9030"/>
                </a:lnTo>
                <a:cubicBezTo>
                  <a:pt x="0" y="8627"/>
                  <a:pt x="0" y="7972"/>
                  <a:pt x="403" y="7569"/>
                </a:cubicBezTo>
                <a:lnTo>
                  <a:pt x="7569" y="403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zh-CN" sz="3600" dirty="0">
                <a:solidFill>
                  <a:prstClr val="white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02</a:t>
            </a:r>
            <a:endParaRPr lang="en-US" altLang="zh-CN" sz="3600" dirty="0">
              <a:solidFill>
                <a:prstClr val="white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5" name="菱形"/>
          <p:cNvSpPr/>
          <p:nvPr>
            <p:custDataLst>
              <p:tags r:id="rId3"/>
            </p:custDataLst>
          </p:nvPr>
        </p:nvSpPr>
        <p:spPr bwMode="auto">
          <a:xfrm>
            <a:off x="5503971" y="3587212"/>
            <a:ext cx="888407" cy="888407"/>
          </a:xfrm>
          <a:custGeom>
            <a:avLst/>
            <a:gdLst>
              <a:gd name="T0" fmla="*/ 7569 w 16599"/>
              <a:gd name="T1" fmla="*/ 403 h 16599"/>
              <a:gd name="T2" fmla="*/ 9030 w 16599"/>
              <a:gd name="T3" fmla="*/ 403 h 16599"/>
              <a:gd name="T4" fmla="*/ 16195 w 16599"/>
              <a:gd name="T5" fmla="*/ 7569 h 16599"/>
              <a:gd name="T6" fmla="*/ 16195 w 16599"/>
              <a:gd name="T7" fmla="*/ 9030 h 16599"/>
              <a:gd name="T8" fmla="*/ 9030 w 16599"/>
              <a:gd name="T9" fmla="*/ 16195 h 16599"/>
              <a:gd name="T10" fmla="*/ 7569 w 16599"/>
              <a:gd name="T11" fmla="*/ 16195 h 16599"/>
              <a:gd name="T12" fmla="*/ 403 w 16599"/>
              <a:gd name="T13" fmla="*/ 9030 h 16599"/>
              <a:gd name="T14" fmla="*/ 403 w 16599"/>
              <a:gd name="T15" fmla="*/ 7569 h 16599"/>
              <a:gd name="T16" fmla="*/ 7569 w 16599"/>
              <a:gd name="T17" fmla="*/ 403 h 16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99" h="16599">
                <a:moveTo>
                  <a:pt x="7569" y="403"/>
                </a:moveTo>
                <a:cubicBezTo>
                  <a:pt x="7972" y="0"/>
                  <a:pt x="8627" y="0"/>
                  <a:pt x="9030" y="403"/>
                </a:cubicBezTo>
                <a:lnTo>
                  <a:pt x="16195" y="7569"/>
                </a:lnTo>
                <a:cubicBezTo>
                  <a:pt x="16599" y="7972"/>
                  <a:pt x="16599" y="8627"/>
                  <a:pt x="16195" y="9030"/>
                </a:cubicBezTo>
                <a:lnTo>
                  <a:pt x="9030" y="16195"/>
                </a:lnTo>
                <a:cubicBezTo>
                  <a:pt x="8627" y="16599"/>
                  <a:pt x="7972" y="16599"/>
                  <a:pt x="7569" y="16195"/>
                </a:cubicBezTo>
                <a:lnTo>
                  <a:pt x="403" y="9030"/>
                </a:lnTo>
                <a:cubicBezTo>
                  <a:pt x="0" y="8627"/>
                  <a:pt x="0" y="7972"/>
                  <a:pt x="403" y="7569"/>
                </a:cubicBezTo>
                <a:lnTo>
                  <a:pt x="7569" y="403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zh-CN" sz="3600" dirty="0">
                <a:solidFill>
                  <a:prstClr val="white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03</a:t>
            </a:r>
            <a:endParaRPr lang="en-US" altLang="zh-CN" sz="3600" dirty="0">
              <a:solidFill>
                <a:prstClr val="white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6" name="菱形"/>
          <p:cNvSpPr/>
          <p:nvPr>
            <p:custDataLst>
              <p:tags r:id="rId4"/>
            </p:custDataLst>
          </p:nvPr>
        </p:nvSpPr>
        <p:spPr bwMode="auto">
          <a:xfrm>
            <a:off x="5503971" y="4792046"/>
            <a:ext cx="888407" cy="888407"/>
          </a:xfrm>
          <a:custGeom>
            <a:avLst/>
            <a:gdLst>
              <a:gd name="T0" fmla="*/ 7569 w 16599"/>
              <a:gd name="T1" fmla="*/ 403 h 16599"/>
              <a:gd name="T2" fmla="*/ 9030 w 16599"/>
              <a:gd name="T3" fmla="*/ 403 h 16599"/>
              <a:gd name="T4" fmla="*/ 16195 w 16599"/>
              <a:gd name="T5" fmla="*/ 7569 h 16599"/>
              <a:gd name="T6" fmla="*/ 16195 w 16599"/>
              <a:gd name="T7" fmla="*/ 9030 h 16599"/>
              <a:gd name="T8" fmla="*/ 9030 w 16599"/>
              <a:gd name="T9" fmla="*/ 16195 h 16599"/>
              <a:gd name="T10" fmla="*/ 7569 w 16599"/>
              <a:gd name="T11" fmla="*/ 16195 h 16599"/>
              <a:gd name="T12" fmla="*/ 403 w 16599"/>
              <a:gd name="T13" fmla="*/ 9030 h 16599"/>
              <a:gd name="T14" fmla="*/ 403 w 16599"/>
              <a:gd name="T15" fmla="*/ 7569 h 16599"/>
              <a:gd name="T16" fmla="*/ 7569 w 16599"/>
              <a:gd name="T17" fmla="*/ 403 h 16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99" h="16599">
                <a:moveTo>
                  <a:pt x="7569" y="403"/>
                </a:moveTo>
                <a:cubicBezTo>
                  <a:pt x="7972" y="0"/>
                  <a:pt x="8627" y="0"/>
                  <a:pt x="9030" y="403"/>
                </a:cubicBezTo>
                <a:lnTo>
                  <a:pt x="16195" y="7569"/>
                </a:lnTo>
                <a:cubicBezTo>
                  <a:pt x="16599" y="7972"/>
                  <a:pt x="16599" y="8627"/>
                  <a:pt x="16195" y="9030"/>
                </a:cubicBezTo>
                <a:lnTo>
                  <a:pt x="9030" y="16195"/>
                </a:lnTo>
                <a:cubicBezTo>
                  <a:pt x="8627" y="16599"/>
                  <a:pt x="7972" y="16599"/>
                  <a:pt x="7569" y="16195"/>
                </a:cubicBezTo>
                <a:lnTo>
                  <a:pt x="403" y="9030"/>
                </a:lnTo>
                <a:cubicBezTo>
                  <a:pt x="0" y="8627"/>
                  <a:pt x="0" y="7972"/>
                  <a:pt x="403" y="7569"/>
                </a:cubicBezTo>
                <a:lnTo>
                  <a:pt x="7569" y="403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zh-CN" sz="3600" dirty="0">
                <a:solidFill>
                  <a:prstClr val="white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04</a:t>
            </a:r>
            <a:endParaRPr lang="en-US" altLang="zh-CN" sz="3600" dirty="0">
              <a:solidFill>
                <a:prstClr val="white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7" name="文本框 24"/>
          <p:cNvSpPr txBox="1"/>
          <p:nvPr>
            <p:custDataLst>
              <p:tags r:id="rId5"/>
            </p:custDataLst>
          </p:nvPr>
        </p:nvSpPr>
        <p:spPr>
          <a:xfrm>
            <a:off x="6773469" y="1329362"/>
            <a:ext cx="416197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Main Tasks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8" name="文本框 25"/>
          <p:cNvSpPr txBox="1"/>
          <p:nvPr>
            <p:custDataLst>
              <p:tags r:id="rId6"/>
            </p:custDataLst>
          </p:nvPr>
        </p:nvSpPr>
        <p:spPr>
          <a:xfrm>
            <a:off x="6773469" y="2534195"/>
            <a:ext cx="416197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Process Diagr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am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9" name="文本框 26"/>
          <p:cNvSpPr txBox="1"/>
          <p:nvPr>
            <p:custDataLst>
              <p:tags r:id="rId7"/>
            </p:custDataLst>
          </p:nvPr>
        </p:nvSpPr>
        <p:spPr>
          <a:xfrm>
            <a:off x="6773469" y="3739028"/>
            <a:ext cx="416197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Demo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0" name="文本框 27"/>
          <p:cNvSpPr txBox="1"/>
          <p:nvPr>
            <p:custDataLst>
              <p:tags r:id="rId8"/>
            </p:custDataLst>
          </p:nvPr>
        </p:nvSpPr>
        <p:spPr>
          <a:xfrm>
            <a:off x="6773469" y="4943862"/>
            <a:ext cx="416197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Problems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2" name="文本框 9"/>
          <p:cNvSpPr txBox="1"/>
          <p:nvPr/>
        </p:nvSpPr>
        <p:spPr>
          <a:xfrm>
            <a:off x="1256558" y="3271028"/>
            <a:ext cx="2385999" cy="400110"/>
          </a:xfrm>
          <a:prstGeom prst="rect">
            <a:avLst/>
          </a:prstGeom>
          <a:solidFill>
            <a:srgbClr val="6696B6"/>
          </a:solidFill>
        </p:spPr>
        <p:txBody>
          <a:bodyPr vert="horz"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20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CONTENTS</a:t>
            </a:r>
            <a:endParaRPr lang="en-US" altLang="zh-CN" sz="20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7403" y="-2"/>
            <a:ext cx="12221827" cy="6861177"/>
            <a:chOff x="-7403" y="-2"/>
            <a:chExt cx="12221827" cy="6861177"/>
          </a:xfrm>
        </p:grpSpPr>
        <p:sp>
          <p:nvSpPr>
            <p:cNvPr id="17" name="任意多边形: 形状 16"/>
            <p:cNvSpPr/>
            <p:nvPr/>
          </p:nvSpPr>
          <p:spPr>
            <a:xfrm>
              <a:off x="-7403" y="2508015"/>
              <a:ext cx="4391298" cy="4353160"/>
            </a:xfrm>
            <a:custGeom>
              <a:avLst/>
              <a:gdLst>
                <a:gd name="connsiteX0" fmla="*/ 0 w 3918711"/>
                <a:gd name="connsiteY0" fmla="*/ 0 h 3884677"/>
                <a:gd name="connsiteX1" fmla="*/ 127100 w 3918711"/>
                <a:gd name="connsiteY1" fmla="*/ 67876 h 3884677"/>
                <a:gd name="connsiteX2" fmla="*/ 241996 w 3918711"/>
                <a:gd name="connsiteY2" fmla="*/ 162901 h 3884677"/>
                <a:gd name="connsiteX3" fmla="*/ 3918711 w 3918711"/>
                <a:gd name="connsiteY3" fmla="*/ 3884677 h 3884677"/>
                <a:gd name="connsiteX4" fmla="*/ 0 w 3918711"/>
                <a:gd name="connsiteY4" fmla="*/ 3884677 h 3884677"/>
                <a:gd name="connsiteX5" fmla="*/ 0 w 3918711"/>
                <a:gd name="connsiteY5" fmla="*/ 0 h 388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18711" h="3884677">
                  <a:moveTo>
                    <a:pt x="0" y="0"/>
                  </a:moveTo>
                  <a:lnTo>
                    <a:pt x="127100" y="67876"/>
                  </a:lnTo>
                  <a:cubicBezTo>
                    <a:pt x="167752" y="95074"/>
                    <a:pt x="206283" y="126750"/>
                    <a:pt x="241996" y="162901"/>
                  </a:cubicBezTo>
                  <a:lnTo>
                    <a:pt x="3918711" y="3884677"/>
                  </a:lnTo>
                  <a:lnTo>
                    <a:pt x="0" y="38846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rgbClr val="6696B6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1703876" y="-2"/>
              <a:ext cx="8784250" cy="6858002"/>
            </a:xfrm>
            <a:custGeom>
              <a:avLst/>
              <a:gdLst>
                <a:gd name="connsiteX0" fmla="*/ 3325627 w 8784250"/>
                <a:gd name="connsiteY0" fmla="*/ 0 h 6858002"/>
                <a:gd name="connsiteX1" fmla="*/ 5488675 w 8784250"/>
                <a:gd name="connsiteY1" fmla="*/ 0 h 6858002"/>
                <a:gd name="connsiteX2" fmla="*/ 8618482 w 8784250"/>
                <a:gd name="connsiteY2" fmla="*/ 3168164 h 6858002"/>
                <a:gd name="connsiteX3" fmla="*/ 8613534 w 8784250"/>
                <a:gd name="connsiteY3" fmla="*/ 3980458 h 6858002"/>
                <a:gd name="connsiteX4" fmla="*/ 5700725 w 8784250"/>
                <a:gd name="connsiteY4" fmla="*/ 6858002 h 6858002"/>
                <a:gd name="connsiteX5" fmla="*/ 3059304 w 8784250"/>
                <a:gd name="connsiteY5" fmla="*/ 6858002 h 6858002"/>
                <a:gd name="connsiteX6" fmla="*/ 165769 w 8784250"/>
                <a:gd name="connsiteY6" fmla="*/ 3929008 h 6858002"/>
                <a:gd name="connsiteX7" fmla="*/ 170717 w 8784250"/>
                <a:gd name="connsiteY7" fmla="*/ 3116714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4250" h="6858002">
                  <a:moveTo>
                    <a:pt x="3325627" y="0"/>
                  </a:moveTo>
                  <a:lnTo>
                    <a:pt x="5488675" y="0"/>
                  </a:lnTo>
                  <a:lnTo>
                    <a:pt x="8618482" y="3168164"/>
                  </a:lnTo>
                  <a:cubicBezTo>
                    <a:pt x="8841425" y="3393839"/>
                    <a:pt x="8839209" y="3757515"/>
                    <a:pt x="8613534" y="3980458"/>
                  </a:cubicBezTo>
                  <a:lnTo>
                    <a:pt x="5700725" y="6858002"/>
                  </a:lnTo>
                  <a:lnTo>
                    <a:pt x="3059304" y="6858002"/>
                  </a:lnTo>
                  <a:lnTo>
                    <a:pt x="165769" y="3929008"/>
                  </a:lnTo>
                  <a:cubicBezTo>
                    <a:pt x="-57174" y="3703333"/>
                    <a:pt x="-54957" y="3339657"/>
                    <a:pt x="170717" y="3116714"/>
                  </a:cubicBezTo>
                  <a:close/>
                </a:path>
              </a:pathLst>
            </a:custGeom>
            <a:solidFill>
              <a:srgbClr val="6696B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7888406" y="4142179"/>
              <a:ext cx="4296918" cy="2715822"/>
            </a:xfrm>
            <a:custGeom>
              <a:avLst/>
              <a:gdLst>
                <a:gd name="connsiteX0" fmla="*/ 3541507 w 5236095"/>
                <a:gd name="connsiteY0" fmla="*/ 9 h 3309419"/>
                <a:gd name="connsiteX1" fmla="*/ 3876511 w 5236095"/>
                <a:gd name="connsiteY1" fmla="*/ 141169 h 3309419"/>
                <a:gd name="connsiteX2" fmla="*/ 5236095 w 5236095"/>
                <a:gd name="connsiteY2" fmla="*/ 1517415 h 3309419"/>
                <a:gd name="connsiteX3" fmla="*/ 5236095 w 5236095"/>
                <a:gd name="connsiteY3" fmla="*/ 3309419 h 3309419"/>
                <a:gd name="connsiteX4" fmla="*/ 0 w 5236095"/>
                <a:gd name="connsiteY4" fmla="*/ 3309419 h 3309419"/>
                <a:gd name="connsiteX5" fmla="*/ 28620 w 5236095"/>
                <a:gd name="connsiteY5" fmla="*/ 3274813 h 3309419"/>
                <a:gd name="connsiteX6" fmla="*/ 3204809 w 5236095"/>
                <a:gd name="connsiteY6" fmla="*/ 137078 h 3309419"/>
                <a:gd name="connsiteX7" fmla="*/ 3541507 w 5236095"/>
                <a:gd name="connsiteY7" fmla="*/ 9 h 330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36095" h="3309419">
                  <a:moveTo>
                    <a:pt x="3541507" y="9"/>
                  </a:moveTo>
                  <a:cubicBezTo>
                    <a:pt x="3663061" y="749"/>
                    <a:pt x="3784333" y="47861"/>
                    <a:pt x="3876511" y="141169"/>
                  </a:cubicBezTo>
                  <a:lnTo>
                    <a:pt x="5236095" y="1517415"/>
                  </a:lnTo>
                  <a:lnTo>
                    <a:pt x="5236095" y="3309419"/>
                  </a:lnTo>
                  <a:lnTo>
                    <a:pt x="0" y="3309419"/>
                  </a:lnTo>
                  <a:lnTo>
                    <a:pt x="28620" y="3274813"/>
                  </a:lnTo>
                  <a:lnTo>
                    <a:pt x="3204809" y="137078"/>
                  </a:lnTo>
                  <a:cubicBezTo>
                    <a:pt x="3298118" y="44900"/>
                    <a:pt x="3419954" y="-732"/>
                    <a:pt x="3541507" y="9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 flipH="1">
              <a:off x="0" y="-1"/>
              <a:ext cx="4592885" cy="2508015"/>
            </a:xfrm>
            <a:custGeom>
              <a:avLst/>
              <a:gdLst>
                <a:gd name="connsiteX0" fmla="*/ 0 w 5460023"/>
                <a:gd name="connsiteY0" fmla="*/ 0 h 2981527"/>
                <a:gd name="connsiteX1" fmla="*/ 5460023 w 5460023"/>
                <a:gd name="connsiteY1" fmla="*/ 0 h 2981527"/>
                <a:gd name="connsiteX2" fmla="*/ 5460023 w 5460023"/>
                <a:gd name="connsiteY2" fmla="*/ 940282 h 2981527"/>
                <a:gd name="connsiteX3" fmla="*/ 3551861 w 5460023"/>
                <a:gd name="connsiteY3" fmla="*/ 2825343 h 2981527"/>
                <a:gd name="connsiteX4" fmla="*/ 2786530 w 5460023"/>
                <a:gd name="connsiteY4" fmla="*/ 2820680 h 298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0023" h="2981527">
                  <a:moveTo>
                    <a:pt x="0" y="0"/>
                  </a:moveTo>
                  <a:lnTo>
                    <a:pt x="5460023" y="0"/>
                  </a:lnTo>
                  <a:lnTo>
                    <a:pt x="5460023" y="940282"/>
                  </a:lnTo>
                  <a:lnTo>
                    <a:pt x="3551861" y="2825343"/>
                  </a:lnTo>
                  <a:cubicBezTo>
                    <a:pt x="3339234" y="3035396"/>
                    <a:pt x="2996584" y="3033310"/>
                    <a:pt x="2786530" y="2820680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7671541" y="1"/>
              <a:ext cx="4542883" cy="3754877"/>
            </a:xfrm>
            <a:custGeom>
              <a:avLst/>
              <a:gdLst>
                <a:gd name="connsiteX0" fmla="*/ 0 w 4542883"/>
                <a:gd name="connsiteY0" fmla="*/ 0 h 3754877"/>
                <a:gd name="connsiteX1" fmla="*/ 4542883 w 4542883"/>
                <a:gd name="connsiteY1" fmla="*/ 0 h 3754877"/>
                <a:gd name="connsiteX2" fmla="*/ 4542883 w 4542883"/>
                <a:gd name="connsiteY2" fmla="*/ 3505533 h 3754877"/>
                <a:gd name="connsiteX3" fmla="*/ 4495391 w 4542883"/>
                <a:gd name="connsiteY3" fmla="*/ 3552450 h 3754877"/>
                <a:gd name="connsiteX4" fmla="*/ 3503471 w 4542883"/>
                <a:gd name="connsiteY4" fmla="*/ 3546408 h 375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2883" h="3754877">
                  <a:moveTo>
                    <a:pt x="0" y="0"/>
                  </a:moveTo>
                  <a:lnTo>
                    <a:pt x="4542883" y="0"/>
                  </a:lnTo>
                  <a:lnTo>
                    <a:pt x="4542883" y="3505533"/>
                  </a:lnTo>
                  <a:lnTo>
                    <a:pt x="4495391" y="3552450"/>
                  </a:lnTo>
                  <a:cubicBezTo>
                    <a:pt x="4219813" y="3824694"/>
                    <a:pt x="3775715" y="3821991"/>
                    <a:pt x="3503471" y="3546408"/>
                  </a:cubicBezTo>
                  <a:close/>
                </a:path>
              </a:pathLst>
            </a:custGeom>
            <a:noFill/>
            <a:ln>
              <a:solidFill>
                <a:srgbClr val="6696B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sp>
        <p:nvSpPr>
          <p:cNvPr id="34" name="菱形"/>
          <p:cNvSpPr/>
          <p:nvPr/>
        </p:nvSpPr>
        <p:spPr bwMode="auto">
          <a:xfrm>
            <a:off x="5300759" y="1727190"/>
            <a:ext cx="1590482" cy="1590482"/>
          </a:xfrm>
          <a:custGeom>
            <a:avLst/>
            <a:gdLst>
              <a:gd name="T0" fmla="*/ 7569 w 16599"/>
              <a:gd name="T1" fmla="*/ 403 h 16599"/>
              <a:gd name="T2" fmla="*/ 9030 w 16599"/>
              <a:gd name="T3" fmla="*/ 403 h 16599"/>
              <a:gd name="T4" fmla="*/ 16195 w 16599"/>
              <a:gd name="T5" fmla="*/ 7569 h 16599"/>
              <a:gd name="T6" fmla="*/ 16195 w 16599"/>
              <a:gd name="T7" fmla="*/ 9030 h 16599"/>
              <a:gd name="T8" fmla="*/ 9030 w 16599"/>
              <a:gd name="T9" fmla="*/ 16195 h 16599"/>
              <a:gd name="T10" fmla="*/ 7569 w 16599"/>
              <a:gd name="T11" fmla="*/ 16195 h 16599"/>
              <a:gd name="T12" fmla="*/ 403 w 16599"/>
              <a:gd name="T13" fmla="*/ 9030 h 16599"/>
              <a:gd name="T14" fmla="*/ 403 w 16599"/>
              <a:gd name="T15" fmla="*/ 7569 h 16599"/>
              <a:gd name="T16" fmla="*/ 7569 w 16599"/>
              <a:gd name="T17" fmla="*/ 403 h 16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99" h="16599">
                <a:moveTo>
                  <a:pt x="7569" y="403"/>
                </a:moveTo>
                <a:cubicBezTo>
                  <a:pt x="7972" y="0"/>
                  <a:pt x="8627" y="0"/>
                  <a:pt x="9030" y="403"/>
                </a:cubicBezTo>
                <a:lnTo>
                  <a:pt x="16195" y="7569"/>
                </a:lnTo>
                <a:cubicBezTo>
                  <a:pt x="16599" y="7972"/>
                  <a:pt x="16599" y="8627"/>
                  <a:pt x="16195" y="9030"/>
                </a:cubicBezTo>
                <a:lnTo>
                  <a:pt x="9030" y="16195"/>
                </a:lnTo>
                <a:cubicBezTo>
                  <a:pt x="8627" y="16599"/>
                  <a:pt x="7972" y="16599"/>
                  <a:pt x="7569" y="16195"/>
                </a:cubicBezTo>
                <a:lnTo>
                  <a:pt x="403" y="9030"/>
                </a:lnTo>
                <a:cubicBezTo>
                  <a:pt x="0" y="8627"/>
                  <a:pt x="0" y="7972"/>
                  <a:pt x="403" y="7569"/>
                </a:cubicBezTo>
                <a:lnTo>
                  <a:pt x="7569" y="403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zh-CN" sz="5400" dirty="0">
                <a:solidFill>
                  <a:prstClr val="white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01</a:t>
            </a:r>
            <a:endParaRPr lang="en-US" altLang="zh-CN" sz="5400" dirty="0">
              <a:solidFill>
                <a:prstClr val="white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5" name="文本框 24"/>
          <p:cNvSpPr txBox="1"/>
          <p:nvPr/>
        </p:nvSpPr>
        <p:spPr>
          <a:xfrm>
            <a:off x="3419116" y="3537092"/>
            <a:ext cx="535376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Main Tasks</a:t>
            </a:r>
            <a:endParaRPr lang="en-US" altLang="zh-CN" sz="48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3" name="任意多边形: 形状 12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5" name="任意多边形: 形状 14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7" name="文本框 24"/>
          <p:cNvSpPr txBox="1"/>
          <p:nvPr/>
        </p:nvSpPr>
        <p:spPr>
          <a:xfrm>
            <a:off x="4274417" y="354567"/>
            <a:ext cx="364316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Main Tasks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985"/>
          <a:stretch>
            <a:fillRect/>
          </a:stretch>
        </p:blipFill>
        <p:spPr>
          <a:xfrm>
            <a:off x="1066165" y="927735"/>
            <a:ext cx="9525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7403" y="-2"/>
            <a:ext cx="12221827" cy="6861177"/>
            <a:chOff x="-7403" y="-2"/>
            <a:chExt cx="12221827" cy="6861177"/>
          </a:xfrm>
        </p:grpSpPr>
        <p:sp>
          <p:nvSpPr>
            <p:cNvPr id="17" name="任意多边形: 形状 16"/>
            <p:cNvSpPr/>
            <p:nvPr/>
          </p:nvSpPr>
          <p:spPr>
            <a:xfrm>
              <a:off x="-7403" y="2508015"/>
              <a:ext cx="4391298" cy="4353160"/>
            </a:xfrm>
            <a:custGeom>
              <a:avLst/>
              <a:gdLst>
                <a:gd name="connsiteX0" fmla="*/ 0 w 3918711"/>
                <a:gd name="connsiteY0" fmla="*/ 0 h 3884677"/>
                <a:gd name="connsiteX1" fmla="*/ 127100 w 3918711"/>
                <a:gd name="connsiteY1" fmla="*/ 67876 h 3884677"/>
                <a:gd name="connsiteX2" fmla="*/ 241996 w 3918711"/>
                <a:gd name="connsiteY2" fmla="*/ 162901 h 3884677"/>
                <a:gd name="connsiteX3" fmla="*/ 3918711 w 3918711"/>
                <a:gd name="connsiteY3" fmla="*/ 3884677 h 3884677"/>
                <a:gd name="connsiteX4" fmla="*/ 0 w 3918711"/>
                <a:gd name="connsiteY4" fmla="*/ 3884677 h 3884677"/>
                <a:gd name="connsiteX5" fmla="*/ 0 w 3918711"/>
                <a:gd name="connsiteY5" fmla="*/ 0 h 388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18711" h="3884677">
                  <a:moveTo>
                    <a:pt x="0" y="0"/>
                  </a:moveTo>
                  <a:lnTo>
                    <a:pt x="127100" y="67876"/>
                  </a:lnTo>
                  <a:cubicBezTo>
                    <a:pt x="167752" y="95074"/>
                    <a:pt x="206283" y="126750"/>
                    <a:pt x="241996" y="162901"/>
                  </a:cubicBezTo>
                  <a:lnTo>
                    <a:pt x="3918711" y="3884677"/>
                  </a:lnTo>
                  <a:lnTo>
                    <a:pt x="0" y="38846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rgbClr val="6696B6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1703876" y="-2"/>
              <a:ext cx="8784250" cy="6858002"/>
            </a:xfrm>
            <a:custGeom>
              <a:avLst/>
              <a:gdLst>
                <a:gd name="connsiteX0" fmla="*/ 3325627 w 8784250"/>
                <a:gd name="connsiteY0" fmla="*/ 0 h 6858002"/>
                <a:gd name="connsiteX1" fmla="*/ 5488675 w 8784250"/>
                <a:gd name="connsiteY1" fmla="*/ 0 h 6858002"/>
                <a:gd name="connsiteX2" fmla="*/ 8618482 w 8784250"/>
                <a:gd name="connsiteY2" fmla="*/ 3168164 h 6858002"/>
                <a:gd name="connsiteX3" fmla="*/ 8613534 w 8784250"/>
                <a:gd name="connsiteY3" fmla="*/ 3980458 h 6858002"/>
                <a:gd name="connsiteX4" fmla="*/ 5700725 w 8784250"/>
                <a:gd name="connsiteY4" fmla="*/ 6858002 h 6858002"/>
                <a:gd name="connsiteX5" fmla="*/ 3059304 w 8784250"/>
                <a:gd name="connsiteY5" fmla="*/ 6858002 h 6858002"/>
                <a:gd name="connsiteX6" fmla="*/ 165769 w 8784250"/>
                <a:gd name="connsiteY6" fmla="*/ 3929008 h 6858002"/>
                <a:gd name="connsiteX7" fmla="*/ 170717 w 8784250"/>
                <a:gd name="connsiteY7" fmla="*/ 3116714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4250" h="6858002">
                  <a:moveTo>
                    <a:pt x="3325627" y="0"/>
                  </a:moveTo>
                  <a:lnTo>
                    <a:pt x="5488675" y="0"/>
                  </a:lnTo>
                  <a:lnTo>
                    <a:pt x="8618482" y="3168164"/>
                  </a:lnTo>
                  <a:cubicBezTo>
                    <a:pt x="8841425" y="3393839"/>
                    <a:pt x="8839209" y="3757515"/>
                    <a:pt x="8613534" y="3980458"/>
                  </a:cubicBezTo>
                  <a:lnTo>
                    <a:pt x="5700725" y="6858002"/>
                  </a:lnTo>
                  <a:lnTo>
                    <a:pt x="3059304" y="6858002"/>
                  </a:lnTo>
                  <a:lnTo>
                    <a:pt x="165769" y="3929008"/>
                  </a:lnTo>
                  <a:cubicBezTo>
                    <a:pt x="-57174" y="3703333"/>
                    <a:pt x="-54957" y="3339657"/>
                    <a:pt x="170717" y="3116714"/>
                  </a:cubicBezTo>
                  <a:close/>
                </a:path>
              </a:pathLst>
            </a:custGeom>
            <a:solidFill>
              <a:srgbClr val="6696B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7888406" y="4142179"/>
              <a:ext cx="4296918" cy="2715822"/>
            </a:xfrm>
            <a:custGeom>
              <a:avLst/>
              <a:gdLst>
                <a:gd name="connsiteX0" fmla="*/ 3541507 w 5236095"/>
                <a:gd name="connsiteY0" fmla="*/ 9 h 3309419"/>
                <a:gd name="connsiteX1" fmla="*/ 3876511 w 5236095"/>
                <a:gd name="connsiteY1" fmla="*/ 141169 h 3309419"/>
                <a:gd name="connsiteX2" fmla="*/ 5236095 w 5236095"/>
                <a:gd name="connsiteY2" fmla="*/ 1517415 h 3309419"/>
                <a:gd name="connsiteX3" fmla="*/ 5236095 w 5236095"/>
                <a:gd name="connsiteY3" fmla="*/ 3309419 h 3309419"/>
                <a:gd name="connsiteX4" fmla="*/ 0 w 5236095"/>
                <a:gd name="connsiteY4" fmla="*/ 3309419 h 3309419"/>
                <a:gd name="connsiteX5" fmla="*/ 28620 w 5236095"/>
                <a:gd name="connsiteY5" fmla="*/ 3274813 h 3309419"/>
                <a:gd name="connsiteX6" fmla="*/ 3204809 w 5236095"/>
                <a:gd name="connsiteY6" fmla="*/ 137078 h 3309419"/>
                <a:gd name="connsiteX7" fmla="*/ 3541507 w 5236095"/>
                <a:gd name="connsiteY7" fmla="*/ 9 h 330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36095" h="3309419">
                  <a:moveTo>
                    <a:pt x="3541507" y="9"/>
                  </a:moveTo>
                  <a:cubicBezTo>
                    <a:pt x="3663061" y="749"/>
                    <a:pt x="3784333" y="47861"/>
                    <a:pt x="3876511" y="141169"/>
                  </a:cubicBezTo>
                  <a:lnTo>
                    <a:pt x="5236095" y="1517415"/>
                  </a:lnTo>
                  <a:lnTo>
                    <a:pt x="5236095" y="3309419"/>
                  </a:lnTo>
                  <a:lnTo>
                    <a:pt x="0" y="3309419"/>
                  </a:lnTo>
                  <a:lnTo>
                    <a:pt x="28620" y="3274813"/>
                  </a:lnTo>
                  <a:lnTo>
                    <a:pt x="3204809" y="137078"/>
                  </a:lnTo>
                  <a:cubicBezTo>
                    <a:pt x="3298118" y="44900"/>
                    <a:pt x="3419954" y="-732"/>
                    <a:pt x="3541507" y="9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 flipH="1">
              <a:off x="0" y="-1"/>
              <a:ext cx="4592885" cy="2508015"/>
            </a:xfrm>
            <a:custGeom>
              <a:avLst/>
              <a:gdLst>
                <a:gd name="connsiteX0" fmla="*/ 0 w 5460023"/>
                <a:gd name="connsiteY0" fmla="*/ 0 h 2981527"/>
                <a:gd name="connsiteX1" fmla="*/ 5460023 w 5460023"/>
                <a:gd name="connsiteY1" fmla="*/ 0 h 2981527"/>
                <a:gd name="connsiteX2" fmla="*/ 5460023 w 5460023"/>
                <a:gd name="connsiteY2" fmla="*/ 940282 h 2981527"/>
                <a:gd name="connsiteX3" fmla="*/ 3551861 w 5460023"/>
                <a:gd name="connsiteY3" fmla="*/ 2825343 h 2981527"/>
                <a:gd name="connsiteX4" fmla="*/ 2786530 w 5460023"/>
                <a:gd name="connsiteY4" fmla="*/ 2820680 h 298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0023" h="2981527">
                  <a:moveTo>
                    <a:pt x="0" y="0"/>
                  </a:moveTo>
                  <a:lnTo>
                    <a:pt x="5460023" y="0"/>
                  </a:lnTo>
                  <a:lnTo>
                    <a:pt x="5460023" y="940282"/>
                  </a:lnTo>
                  <a:lnTo>
                    <a:pt x="3551861" y="2825343"/>
                  </a:lnTo>
                  <a:cubicBezTo>
                    <a:pt x="3339234" y="3035396"/>
                    <a:pt x="2996584" y="3033310"/>
                    <a:pt x="2786530" y="2820680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7671541" y="1"/>
              <a:ext cx="4542883" cy="3754877"/>
            </a:xfrm>
            <a:custGeom>
              <a:avLst/>
              <a:gdLst>
                <a:gd name="connsiteX0" fmla="*/ 0 w 4542883"/>
                <a:gd name="connsiteY0" fmla="*/ 0 h 3754877"/>
                <a:gd name="connsiteX1" fmla="*/ 4542883 w 4542883"/>
                <a:gd name="connsiteY1" fmla="*/ 0 h 3754877"/>
                <a:gd name="connsiteX2" fmla="*/ 4542883 w 4542883"/>
                <a:gd name="connsiteY2" fmla="*/ 3505533 h 3754877"/>
                <a:gd name="connsiteX3" fmla="*/ 4495391 w 4542883"/>
                <a:gd name="connsiteY3" fmla="*/ 3552450 h 3754877"/>
                <a:gd name="connsiteX4" fmla="*/ 3503471 w 4542883"/>
                <a:gd name="connsiteY4" fmla="*/ 3546408 h 375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2883" h="3754877">
                  <a:moveTo>
                    <a:pt x="0" y="0"/>
                  </a:moveTo>
                  <a:lnTo>
                    <a:pt x="4542883" y="0"/>
                  </a:lnTo>
                  <a:lnTo>
                    <a:pt x="4542883" y="3505533"/>
                  </a:lnTo>
                  <a:lnTo>
                    <a:pt x="4495391" y="3552450"/>
                  </a:lnTo>
                  <a:cubicBezTo>
                    <a:pt x="4219813" y="3824694"/>
                    <a:pt x="3775715" y="3821991"/>
                    <a:pt x="3503471" y="3546408"/>
                  </a:cubicBezTo>
                  <a:close/>
                </a:path>
              </a:pathLst>
            </a:custGeom>
            <a:noFill/>
            <a:ln>
              <a:solidFill>
                <a:srgbClr val="6696B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sp>
        <p:nvSpPr>
          <p:cNvPr id="34" name="菱形"/>
          <p:cNvSpPr/>
          <p:nvPr/>
        </p:nvSpPr>
        <p:spPr bwMode="auto">
          <a:xfrm>
            <a:off x="5300759" y="1727190"/>
            <a:ext cx="1590482" cy="1590482"/>
          </a:xfrm>
          <a:custGeom>
            <a:avLst/>
            <a:gdLst>
              <a:gd name="T0" fmla="*/ 7569 w 16599"/>
              <a:gd name="T1" fmla="*/ 403 h 16599"/>
              <a:gd name="T2" fmla="*/ 9030 w 16599"/>
              <a:gd name="T3" fmla="*/ 403 h 16599"/>
              <a:gd name="T4" fmla="*/ 16195 w 16599"/>
              <a:gd name="T5" fmla="*/ 7569 h 16599"/>
              <a:gd name="T6" fmla="*/ 16195 w 16599"/>
              <a:gd name="T7" fmla="*/ 9030 h 16599"/>
              <a:gd name="T8" fmla="*/ 9030 w 16599"/>
              <a:gd name="T9" fmla="*/ 16195 h 16599"/>
              <a:gd name="T10" fmla="*/ 7569 w 16599"/>
              <a:gd name="T11" fmla="*/ 16195 h 16599"/>
              <a:gd name="T12" fmla="*/ 403 w 16599"/>
              <a:gd name="T13" fmla="*/ 9030 h 16599"/>
              <a:gd name="T14" fmla="*/ 403 w 16599"/>
              <a:gd name="T15" fmla="*/ 7569 h 16599"/>
              <a:gd name="T16" fmla="*/ 7569 w 16599"/>
              <a:gd name="T17" fmla="*/ 403 h 16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99" h="16599">
                <a:moveTo>
                  <a:pt x="7569" y="403"/>
                </a:moveTo>
                <a:cubicBezTo>
                  <a:pt x="7972" y="0"/>
                  <a:pt x="8627" y="0"/>
                  <a:pt x="9030" y="403"/>
                </a:cubicBezTo>
                <a:lnTo>
                  <a:pt x="16195" y="7569"/>
                </a:lnTo>
                <a:cubicBezTo>
                  <a:pt x="16599" y="7972"/>
                  <a:pt x="16599" y="8627"/>
                  <a:pt x="16195" y="9030"/>
                </a:cubicBezTo>
                <a:lnTo>
                  <a:pt x="9030" y="16195"/>
                </a:lnTo>
                <a:cubicBezTo>
                  <a:pt x="8627" y="16599"/>
                  <a:pt x="7972" y="16599"/>
                  <a:pt x="7569" y="16195"/>
                </a:cubicBezTo>
                <a:lnTo>
                  <a:pt x="403" y="9030"/>
                </a:lnTo>
                <a:cubicBezTo>
                  <a:pt x="0" y="8627"/>
                  <a:pt x="0" y="7972"/>
                  <a:pt x="403" y="7569"/>
                </a:cubicBezTo>
                <a:lnTo>
                  <a:pt x="7569" y="403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zh-CN" sz="5400" dirty="0">
                <a:solidFill>
                  <a:prstClr val="white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02</a:t>
            </a:r>
            <a:endParaRPr lang="en-US" altLang="zh-CN" sz="5400" dirty="0">
              <a:solidFill>
                <a:prstClr val="white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5" name="文本框 24"/>
          <p:cNvSpPr txBox="1"/>
          <p:nvPr/>
        </p:nvSpPr>
        <p:spPr>
          <a:xfrm>
            <a:off x="3419116" y="3537092"/>
            <a:ext cx="535376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Process Diagram</a:t>
            </a:r>
            <a:endParaRPr lang="en-US" altLang="zh-CN" sz="48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: 形状 22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5" name="任意多边形: 形状 24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6" name="任意多边形: 形状 25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7" name="文本框 24"/>
          <p:cNvSpPr txBox="1"/>
          <p:nvPr/>
        </p:nvSpPr>
        <p:spPr>
          <a:xfrm>
            <a:off x="4274185" y="354330"/>
            <a:ext cx="3874770" cy="523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Process Diagram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pic>
        <p:nvPicPr>
          <p:cNvPr id="4" name="ECB019B1-382A-4266-B25C-5B523AA43C14-1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8845" y="582930"/>
            <a:ext cx="3781425" cy="6619875"/>
          </a:xfrm>
          <a:prstGeom prst="rect">
            <a:avLst/>
          </a:prstGeom>
        </p:spPr>
      </p:pic>
      <p:pic>
        <p:nvPicPr>
          <p:cNvPr id="5" name="ECB019B1-382A-4266-B25C-5B523AA43C14-2" descr="w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555" y="520700"/>
            <a:ext cx="4352925" cy="6505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7403" y="-2"/>
            <a:ext cx="12221827" cy="6861177"/>
            <a:chOff x="-7403" y="-2"/>
            <a:chExt cx="12221827" cy="6861177"/>
          </a:xfrm>
        </p:grpSpPr>
        <p:sp>
          <p:nvSpPr>
            <p:cNvPr id="17" name="任意多边形: 形状 16"/>
            <p:cNvSpPr/>
            <p:nvPr/>
          </p:nvSpPr>
          <p:spPr>
            <a:xfrm>
              <a:off x="-7403" y="2508015"/>
              <a:ext cx="4391298" cy="4353160"/>
            </a:xfrm>
            <a:custGeom>
              <a:avLst/>
              <a:gdLst>
                <a:gd name="connsiteX0" fmla="*/ 0 w 3918711"/>
                <a:gd name="connsiteY0" fmla="*/ 0 h 3884677"/>
                <a:gd name="connsiteX1" fmla="*/ 127100 w 3918711"/>
                <a:gd name="connsiteY1" fmla="*/ 67876 h 3884677"/>
                <a:gd name="connsiteX2" fmla="*/ 241996 w 3918711"/>
                <a:gd name="connsiteY2" fmla="*/ 162901 h 3884677"/>
                <a:gd name="connsiteX3" fmla="*/ 3918711 w 3918711"/>
                <a:gd name="connsiteY3" fmla="*/ 3884677 h 3884677"/>
                <a:gd name="connsiteX4" fmla="*/ 0 w 3918711"/>
                <a:gd name="connsiteY4" fmla="*/ 3884677 h 3884677"/>
                <a:gd name="connsiteX5" fmla="*/ 0 w 3918711"/>
                <a:gd name="connsiteY5" fmla="*/ 0 h 388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18711" h="3884677">
                  <a:moveTo>
                    <a:pt x="0" y="0"/>
                  </a:moveTo>
                  <a:lnTo>
                    <a:pt x="127100" y="67876"/>
                  </a:lnTo>
                  <a:cubicBezTo>
                    <a:pt x="167752" y="95074"/>
                    <a:pt x="206283" y="126750"/>
                    <a:pt x="241996" y="162901"/>
                  </a:cubicBezTo>
                  <a:lnTo>
                    <a:pt x="3918711" y="3884677"/>
                  </a:lnTo>
                  <a:lnTo>
                    <a:pt x="0" y="38846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rgbClr val="6696B6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1703876" y="-2"/>
              <a:ext cx="8784250" cy="6858002"/>
            </a:xfrm>
            <a:custGeom>
              <a:avLst/>
              <a:gdLst>
                <a:gd name="connsiteX0" fmla="*/ 3325627 w 8784250"/>
                <a:gd name="connsiteY0" fmla="*/ 0 h 6858002"/>
                <a:gd name="connsiteX1" fmla="*/ 5488675 w 8784250"/>
                <a:gd name="connsiteY1" fmla="*/ 0 h 6858002"/>
                <a:gd name="connsiteX2" fmla="*/ 8618482 w 8784250"/>
                <a:gd name="connsiteY2" fmla="*/ 3168164 h 6858002"/>
                <a:gd name="connsiteX3" fmla="*/ 8613534 w 8784250"/>
                <a:gd name="connsiteY3" fmla="*/ 3980458 h 6858002"/>
                <a:gd name="connsiteX4" fmla="*/ 5700725 w 8784250"/>
                <a:gd name="connsiteY4" fmla="*/ 6858002 h 6858002"/>
                <a:gd name="connsiteX5" fmla="*/ 3059304 w 8784250"/>
                <a:gd name="connsiteY5" fmla="*/ 6858002 h 6858002"/>
                <a:gd name="connsiteX6" fmla="*/ 165769 w 8784250"/>
                <a:gd name="connsiteY6" fmla="*/ 3929008 h 6858002"/>
                <a:gd name="connsiteX7" fmla="*/ 170717 w 8784250"/>
                <a:gd name="connsiteY7" fmla="*/ 3116714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4250" h="6858002">
                  <a:moveTo>
                    <a:pt x="3325627" y="0"/>
                  </a:moveTo>
                  <a:lnTo>
                    <a:pt x="5488675" y="0"/>
                  </a:lnTo>
                  <a:lnTo>
                    <a:pt x="8618482" y="3168164"/>
                  </a:lnTo>
                  <a:cubicBezTo>
                    <a:pt x="8841425" y="3393839"/>
                    <a:pt x="8839209" y="3757515"/>
                    <a:pt x="8613534" y="3980458"/>
                  </a:cubicBezTo>
                  <a:lnTo>
                    <a:pt x="5700725" y="6858002"/>
                  </a:lnTo>
                  <a:lnTo>
                    <a:pt x="3059304" y="6858002"/>
                  </a:lnTo>
                  <a:lnTo>
                    <a:pt x="165769" y="3929008"/>
                  </a:lnTo>
                  <a:cubicBezTo>
                    <a:pt x="-57174" y="3703333"/>
                    <a:pt x="-54957" y="3339657"/>
                    <a:pt x="170717" y="3116714"/>
                  </a:cubicBezTo>
                  <a:close/>
                </a:path>
              </a:pathLst>
            </a:custGeom>
            <a:solidFill>
              <a:srgbClr val="6696B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7888406" y="4142179"/>
              <a:ext cx="4296918" cy="2715822"/>
            </a:xfrm>
            <a:custGeom>
              <a:avLst/>
              <a:gdLst>
                <a:gd name="connsiteX0" fmla="*/ 3541507 w 5236095"/>
                <a:gd name="connsiteY0" fmla="*/ 9 h 3309419"/>
                <a:gd name="connsiteX1" fmla="*/ 3876511 w 5236095"/>
                <a:gd name="connsiteY1" fmla="*/ 141169 h 3309419"/>
                <a:gd name="connsiteX2" fmla="*/ 5236095 w 5236095"/>
                <a:gd name="connsiteY2" fmla="*/ 1517415 h 3309419"/>
                <a:gd name="connsiteX3" fmla="*/ 5236095 w 5236095"/>
                <a:gd name="connsiteY3" fmla="*/ 3309419 h 3309419"/>
                <a:gd name="connsiteX4" fmla="*/ 0 w 5236095"/>
                <a:gd name="connsiteY4" fmla="*/ 3309419 h 3309419"/>
                <a:gd name="connsiteX5" fmla="*/ 28620 w 5236095"/>
                <a:gd name="connsiteY5" fmla="*/ 3274813 h 3309419"/>
                <a:gd name="connsiteX6" fmla="*/ 3204809 w 5236095"/>
                <a:gd name="connsiteY6" fmla="*/ 137078 h 3309419"/>
                <a:gd name="connsiteX7" fmla="*/ 3541507 w 5236095"/>
                <a:gd name="connsiteY7" fmla="*/ 9 h 330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36095" h="3309419">
                  <a:moveTo>
                    <a:pt x="3541507" y="9"/>
                  </a:moveTo>
                  <a:cubicBezTo>
                    <a:pt x="3663061" y="749"/>
                    <a:pt x="3784333" y="47861"/>
                    <a:pt x="3876511" y="141169"/>
                  </a:cubicBezTo>
                  <a:lnTo>
                    <a:pt x="5236095" y="1517415"/>
                  </a:lnTo>
                  <a:lnTo>
                    <a:pt x="5236095" y="3309419"/>
                  </a:lnTo>
                  <a:lnTo>
                    <a:pt x="0" y="3309419"/>
                  </a:lnTo>
                  <a:lnTo>
                    <a:pt x="28620" y="3274813"/>
                  </a:lnTo>
                  <a:lnTo>
                    <a:pt x="3204809" y="137078"/>
                  </a:lnTo>
                  <a:cubicBezTo>
                    <a:pt x="3298118" y="44900"/>
                    <a:pt x="3419954" y="-732"/>
                    <a:pt x="3541507" y="9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 flipH="1">
              <a:off x="0" y="-1"/>
              <a:ext cx="4592885" cy="2508015"/>
            </a:xfrm>
            <a:custGeom>
              <a:avLst/>
              <a:gdLst>
                <a:gd name="connsiteX0" fmla="*/ 0 w 5460023"/>
                <a:gd name="connsiteY0" fmla="*/ 0 h 2981527"/>
                <a:gd name="connsiteX1" fmla="*/ 5460023 w 5460023"/>
                <a:gd name="connsiteY1" fmla="*/ 0 h 2981527"/>
                <a:gd name="connsiteX2" fmla="*/ 5460023 w 5460023"/>
                <a:gd name="connsiteY2" fmla="*/ 940282 h 2981527"/>
                <a:gd name="connsiteX3" fmla="*/ 3551861 w 5460023"/>
                <a:gd name="connsiteY3" fmla="*/ 2825343 h 2981527"/>
                <a:gd name="connsiteX4" fmla="*/ 2786530 w 5460023"/>
                <a:gd name="connsiteY4" fmla="*/ 2820680 h 298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0023" h="2981527">
                  <a:moveTo>
                    <a:pt x="0" y="0"/>
                  </a:moveTo>
                  <a:lnTo>
                    <a:pt x="5460023" y="0"/>
                  </a:lnTo>
                  <a:lnTo>
                    <a:pt x="5460023" y="940282"/>
                  </a:lnTo>
                  <a:lnTo>
                    <a:pt x="3551861" y="2825343"/>
                  </a:lnTo>
                  <a:cubicBezTo>
                    <a:pt x="3339234" y="3035396"/>
                    <a:pt x="2996584" y="3033310"/>
                    <a:pt x="2786530" y="2820680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7671541" y="1"/>
              <a:ext cx="4542883" cy="3754877"/>
            </a:xfrm>
            <a:custGeom>
              <a:avLst/>
              <a:gdLst>
                <a:gd name="connsiteX0" fmla="*/ 0 w 4542883"/>
                <a:gd name="connsiteY0" fmla="*/ 0 h 3754877"/>
                <a:gd name="connsiteX1" fmla="*/ 4542883 w 4542883"/>
                <a:gd name="connsiteY1" fmla="*/ 0 h 3754877"/>
                <a:gd name="connsiteX2" fmla="*/ 4542883 w 4542883"/>
                <a:gd name="connsiteY2" fmla="*/ 3505533 h 3754877"/>
                <a:gd name="connsiteX3" fmla="*/ 4495391 w 4542883"/>
                <a:gd name="connsiteY3" fmla="*/ 3552450 h 3754877"/>
                <a:gd name="connsiteX4" fmla="*/ 3503471 w 4542883"/>
                <a:gd name="connsiteY4" fmla="*/ 3546408 h 375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2883" h="3754877">
                  <a:moveTo>
                    <a:pt x="0" y="0"/>
                  </a:moveTo>
                  <a:lnTo>
                    <a:pt x="4542883" y="0"/>
                  </a:lnTo>
                  <a:lnTo>
                    <a:pt x="4542883" y="3505533"/>
                  </a:lnTo>
                  <a:lnTo>
                    <a:pt x="4495391" y="3552450"/>
                  </a:lnTo>
                  <a:cubicBezTo>
                    <a:pt x="4219813" y="3824694"/>
                    <a:pt x="3775715" y="3821991"/>
                    <a:pt x="3503471" y="3546408"/>
                  </a:cubicBezTo>
                  <a:close/>
                </a:path>
              </a:pathLst>
            </a:custGeom>
            <a:noFill/>
            <a:ln>
              <a:solidFill>
                <a:srgbClr val="6696B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sp>
        <p:nvSpPr>
          <p:cNvPr id="34" name="菱形"/>
          <p:cNvSpPr/>
          <p:nvPr/>
        </p:nvSpPr>
        <p:spPr bwMode="auto">
          <a:xfrm>
            <a:off x="5300759" y="1727190"/>
            <a:ext cx="1590482" cy="1590482"/>
          </a:xfrm>
          <a:custGeom>
            <a:avLst/>
            <a:gdLst>
              <a:gd name="T0" fmla="*/ 7569 w 16599"/>
              <a:gd name="T1" fmla="*/ 403 h 16599"/>
              <a:gd name="T2" fmla="*/ 9030 w 16599"/>
              <a:gd name="T3" fmla="*/ 403 h 16599"/>
              <a:gd name="T4" fmla="*/ 16195 w 16599"/>
              <a:gd name="T5" fmla="*/ 7569 h 16599"/>
              <a:gd name="T6" fmla="*/ 16195 w 16599"/>
              <a:gd name="T7" fmla="*/ 9030 h 16599"/>
              <a:gd name="T8" fmla="*/ 9030 w 16599"/>
              <a:gd name="T9" fmla="*/ 16195 h 16599"/>
              <a:gd name="T10" fmla="*/ 7569 w 16599"/>
              <a:gd name="T11" fmla="*/ 16195 h 16599"/>
              <a:gd name="T12" fmla="*/ 403 w 16599"/>
              <a:gd name="T13" fmla="*/ 9030 h 16599"/>
              <a:gd name="T14" fmla="*/ 403 w 16599"/>
              <a:gd name="T15" fmla="*/ 7569 h 16599"/>
              <a:gd name="T16" fmla="*/ 7569 w 16599"/>
              <a:gd name="T17" fmla="*/ 403 h 16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99" h="16599">
                <a:moveTo>
                  <a:pt x="7569" y="403"/>
                </a:moveTo>
                <a:cubicBezTo>
                  <a:pt x="7972" y="0"/>
                  <a:pt x="8627" y="0"/>
                  <a:pt x="9030" y="403"/>
                </a:cubicBezTo>
                <a:lnTo>
                  <a:pt x="16195" y="7569"/>
                </a:lnTo>
                <a:cubicBezTo>
                  <a:pt x="16599" y="7972"/>
                  <a:pt x="16599" y="8627"/>
                  <a:pt x="16195" y="9030"/>
                </a:cubicBezTo>
                <a:lnTo>
                  <a:pt x="9030" y="16195"/>
                </a:lnTo>
                <a:cubicBezTo>
                  <a:pt x="8627" y="16599"/>
                  <a:pt x="7972" y="16599"/>
                  <a:pt x="7569" y="16195"/>
                </a:cubicBezTo>
                <a:lnTo>
                  <a:pt x="403" y="9030"/>
                </a:lnTo>
                <a:cubicBezTo>
                  <a:pt x="0" y="8627"/>
                  <a:pt x="0" y="7972"/>
                  <a:pt x="403" y="7569"/>
                </a:cubicBezTo>
                <a:lnTo>
                  <a:pt x="7569" y="403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zh-CN" sz="5400" dirty="0">
                <a:solidFill>
                  <a:prstClr val="white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03</a:t>
            </a:r>
            <a:endParaRPr lang="en-US" altLang="zh-CN" sz="5400" dirty="0">
              <a:solidFill>
                <a:prstClr val="white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5" name="文本框 24"/>
          <p:cNvSpPr txBox="1"/>
          <p:nvPr/>
        </p:nvSpPr>
        <p:spPr>
          <a:xfrm>
            <a:off x="5300980" y="3610610"/>
            <a:ext cx="18815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Demo</a:t>
            </a:r>
            <a:endParaRPr lang="en-US" altLang="zh-CN" sz="48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>
            <p:custDataLst>
              <p:tags r:id="rId1"/>
            </p:custDataLst>
          </p:nvPr>
        </p:nvSpPr>
        <p:spPr>
          <a:xfrm rot="17117050" flipH="1">
            <a:off x="2275152" y="2250173"/>
            <a:ext cx="1107331" cy="1905030"/>
          </a:xfrm>
          <a:custGeom>
            <a:avLst/>
            <a:gdLst>
              <a:gd name="connsiteX0" fmla="*/ 0 w 2088232"/>
              <a:gd name="connsiteY0" fmla="*/ 1842558 h 1842558"/>
              <a:gd name="connsiteX1" fmla="*/ 0 w 2088232"/>
              <a:gd name="connsiteY1" fmla="*/ 0 h 1842558"/>
              <a:gd name="connsiteX2" fmla="*/ 2088232 w 2088232"/>
              <a:gd name="connsiteY2" fmla="*/ 1842558 h 1842558"/>
              <a:gd name="connsiteX3" fmla="*/ 0 w 2088232"/>
              <a:gd name="connsiteY3" fmla="*/ 1842558 h 1842558"/>
              <a:gd name="connsiteX0-1" fmla="*/ 0 w 1625488"/>
              <a:gd name="connsiteY0-2" fmla="*/ 1842558 h 1842558"/>
              <a:gd name="connsiteX1-3" fmla="*/ 0 w 1625488"/>
              <a:gd name="connsiteY1-4" fmla="*/ 0 h 1842558"/>
              <a:gd name="connsiteX2-5" fmla="*/ 1625488 w 1625488"/>
              <a:gd name="connsiteY2-6" fmla="*/ 843012 h 1842558"/>
              <a:gd name="connsiteX3-7" fmla="*/ 0 w 1625488"/>
              <a:gd name="connsiteY3-8" fmla="*/ 1842558 h 1842558"/>
              <a:gd name="connsiteX0-9" fmla="*/ 0 w 1690209"/>
              <a:gd name="connsiteY0-10" fmla="*/ 1842558 h 1842558"/>
              <a:gd name="connsiteX1-11" fmla="*/ 0 w 1690209"/>
              <a:gd name="connsiteY1-12" fmla="*/ 0 h 1842558"/>
              <a:gd name="connsiteX2-13" fmla="*/ 1690209 w 1690209"/>
              <a:gd name="connsiteY2-14" fmla="*/ 149753 h 1842558"/>
              <a:gd name="connsiteX3-15" fmla="*/ 0 w 1690209"/>
              <a:gd name="connsiteY3-16" fmla="*/ 1842558 h 18425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0209" h="1842558">
                <a:moveTo>
                  <a:pt x="0" y="1842558"/>
                </a:moveTo>
                <a:lnTo>
                  <a:pt x="0" y="0"/>
                </a:lnTo>
                <a:lnTo>
                  <a:pt x="1690209" y="149753"/>
                </a:lnTo>
                <a:lnTo>
                  <a:pt x="0" y="1842558"/>
                </a:lnTo>
                <a:close/>
              </a:path>
            </a:pathLst>
          </a:custGeom>
          <a:solidFill>
            <a:srgbClr val="6696B6">
              <a:alpha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" name="任意多边形 3"/>
          <p:cNvSpPr/>
          <p:nvPr>
            <p:custDataLst>
              <p:tags r:id="rId2"/>
            </p:custDataLst>
          </p:nvPr>
        </p:nvSpPr>
        <p:spPr>
          <a:xfrm>
            <a:off x="834572" y="1508454"/>
            <a:ext cx="3188170" cy="1415215"/>
          </a:xfrm>
          <a:custGeom>
            <a:avLst/>
            <a:gdLst>
              <a:gd name="connsiteX0" fmla="*/ 271763 w 2315387"/>
              <a:gd name="connsiteY0" fmla="*/ 0 h 1620180"/>
              <a:gd name="connsiteX1" fmla="*/ 1824103 w 2315387"/>
              <a:gd name="connsiteY1" fmla="*/ 232317 h 1620180"/>
              <a:gd name="connsiteX2" fmla="*/ 2315387 w 2315387"/>
              <a:gd name="connsiteY2" fmla="*/ 1620180 h 1620180"/>
              <a:gd name="connsiteX3" fmla="*/ 0 w 2315387"/>
              <a:gd name="connsiteY3" fmla="*/ 1528412 h 162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387" h="1620180">
                <a:moveTo>
                  <a:pt x="271763" y="0"/>
                </a:moveTo>
                <a:lnTo>
                  <a:pt x="1824103" y="232317"/>
                </a:lnTo>
                <a:lnTo>
                  <a:pt x="2315387" y="1620180"/>
                </a:lnTo>
                <a:lnTo>
                  <a:pt x="0" y="1528412"/>
                </a:lnTo>
                <a:close/>
              </a:path>
            </a:pathLst>
          </a:custGeom>
          <a:solidFill>
            <a:srgbClr val="6696B6"/>
          </a:solidFill>
          <a:ln w="25400" cap="flat" cmpd="sng" algn="ctr">
            <a:solidFill>
              <a:srgbClr val="6696B6"/>
            </a:solidFill>
            <a:prstDash val="solid"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8" name="文本框 3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83929" y="2017845"/>
            <a:ext cx="2129551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 altLang="zh-CN" sz="20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User</a:t>
            </a:r>
            <a:endParaRPr lang="en-US" altLang="zh-CN" sz="20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9" name="文本框 3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208054" y="2169478"/>
            <a:ext cx="5600337" cy="102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点击此处输入您的汇报内容，根据您的实际情况调整文字大小。点击此处输入您的汇报内容，根据您的实际情况调整文字大小点击此处输入您的汇报内容，根据您的实际情况调整文字大小</a:t>
            </a:r>
            <a:endParaRPr lang="zh-CN" altLang="en-US" sz="14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3" name="任意多边形: 形状 12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4" name="任意多边形: 形状 13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5" name="文本框 24"/>
          <p:cNvSpPr txBox="1"/>
          <p:nvPr/>
        </p:nvSpPr>
        <p:spPr>
          <a:xfrm>
            <a:off x="4274417" y="354567"/>
            <a:ext cx="364316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Demo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pic>
        <p:nvPicPr>
          <p:cNvPr id="9" name="user">
            <a:hlinkClick r:id="" action="ppaction://media"/>
          </p:cNvPr>
          <p:cNvPicPr/>
          <p:nvPr>
            <a:videoFile r:link="rId5"/>
            <p:extLst>
              <p:ext uri="{DAA4B4D4-6D71-4841-9C94-3DE7FCFB9230}">
                <p14:media xmlns:p14="http://schemas.microsoft.com/office/powerpoint/2010/main" r:link="rId6"/>
              </p:ext>
            </p:extLst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887595" y="1725295"/>
            <a:ext cx="4783455" cy="3817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 showWhenStopped="0">
                <p:cTn id="2" fill="hold" display="1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>
            <p:custDataLst>
              <p:tags r:id="rId1"/>
            </p:custDataLst>
          </p:nvPr>
        </p:nvSpPr>
        <p:spPr>
          <a:xfrm rot="17117050" flipH="1">
            <a:off x="2275152" y="2250173"/>
            <a:ext cx="1107331" cy="1905030"/>
          </a:xfrm>
          <a:custGeom>
            <a:avLst/>
            <a:gdLst>
              <a:gd name="connsiteX0" fmla="*/ 0 w 2088232"/>
              <a:gd name="connsiteY0" fmla="*/ 1842558 h 1842558"/>
              <a:gd name="connsiteX1" fmla="*/ 0 w 2088232"/>
              <a:gd name="connsiteY1" fmla="*/ 0 h 1842558"/>
              <a:gd name="connsiteX2" fmla="*/ 2088232 w 2088232"/>
              <a:gd name="connsiteY2" fmla="*/ 1842558 h 1842558"/>
              <a:gd name="connsiteX3" fmla="*/ 0 w 2088232"/>
              <a:gd name="connsiteY3" fmla="*/ 1842558 h 1842558"/>
              <a:gd name="connsiteX0-1" fmla="*/ 0 w 1625488"/>
              <a:gd name="connsiteY0-2" fmla="*/ 1842558 h 1842558"/>
              <a:gd name="connsiteX1-3" fmla="*/ 0 w 1625488"/>
              <a:gd name="connsiteY1-4" fmla="*/ 0 h 1842558"/>
              <a:gd name="connsiteX2-5" fmla="*/ 1625488 w 1625488"/>
              <a:gd name="connsiteY2-6" fmla="*/ 843012 h 1842558"/>
              <a:gd name="connsiteX3-7" fmla="*/ 0 w 1625488"/>
              <a:gd name="connsiteY3-8" fmla="*/ 1842558 h 1842558"/>
              <a:gd name="connsiteX0-9" fmla="*/ 0 w 1690209"/>
              <a:gd name="connsiteY0-10" fmla="*/ 1842558 h 1842558"/>
              <a:gd name="connsiteX1-11" fmla="*/ 0 w 1690209"/>
              <a:gd name="connsiteY1-12" fmla="*/ 0 h 1842558"/>
              <a:gd name="connsiteX2-13" fmla="*/ 1690209 w 1690209"/>
              <a:gd name="connsiteY2-14" fmla="*/ 149753 h 1842558"/>
              <a:gd name="connsiteX3-15" fmla="*/ 0 w 1690209"/>
              <a:gd name="connsiteY3-16" fmla="*/ 1842558 h 18425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0209" h="1842558">
                <a:moveTo>
                  <a:pt x="0" y="1842558"/>
                </a:moveTo>
                <a:lnTo>
                  <a:pt x="0" y="0"/>
                </a:lnTo>
                <a:lnTo>
                  <a:pt x="1690209" y="149753"/>
                </a:lnTo>
                <a:lnTo>
                  <a:pt x="0" y="1842558"/>
                </a:lnTo>
                <a:close/>
              </a:path>
            </a:pathLst>
          </a:custGeom>
          <a:solidFill>
            <a:srgbClr val="6696B6">
              <a:alpha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" name="任意多边形 3"/>
          <p:cNvSpPr/>
          <p:nvPr>
            <p:custDataLst>
              <p:tags r:id="rId2"/>
            </p:custDataLst>
          </p:nvPr>
        </p:nvSpPr>
        <p:spPr>
          <a:xfrm>
            <a:off x="834572" y="1508454"/>
            <a:ext cx="3188170" cy="1415215"/>
          </a:xfrm>
          <a:custGeom>
            <a:avLst/>
            <a:gdLst>
              <a:gd name="connsiteX0" fmla="*/ 271763 w 2315387"/>
              <a:gd name="connsiteY0" fmla="*/ 0 h 1620180"/>
              <a:gd name="connsiteX1" fmla="*/ 1824103 w 2315387"/>
              <a:gd name="connsiteY1" fmla="*/ 232317 h 1620180"/>
              <a:gd name="connsiteX2" fmla="*/ 2315387 w 2315387"/>
              <a:gd name="connsiteY2" fmla="*/ 1620180 h 1620180"/>
              <a:gd name="connsiteX3" fmla="*/ 0 w 2315387"/>
              <a:gd name="connsiteY3" fmla="*/ 1528412 h 162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387" h="1620180">
                <a:moveTo>
                  <a:pt x="271763" y="0"/>
                </a:moveTo>
                <a:lnTo>
                  <a:pt x="1824103" y="232317"/>
                </a:lnTo>
                <a:lnTo>
                  <a:pt x="2315387" y="1620180"/>
                </a:lnTo>
                <a:lnTo>
                  <a:pt x="0" y="1528412"/>
                </a:lnTo>
                <a:close/>
              </a:path>
            </a:pathLst>
          </a:custGeom>
          <a:solidFill>
            <a:srgbClr val="6696B6"/>
          </a:solidFill>
          <a:ln w="25400" cap="flat" cmpd="sng" algn="ctr">
            <a:solidFill>
              <a:srgbClr val="6696B6"/>
            </a:solidFill>
            <a:prstDash val="solid"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8" name="文本框 3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83929" y="2017845"/>
            <a:ext cx="2129551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 altLang="zh-CN" sz="20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Add a book</a:t>
            </a:r>
            <a:endParaRPr lang="en-US" altLang="zh-CN" sz="20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9" name="文本框 3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208054" y="2169478"/>
            <a:ext cx="5600337" cy="102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点击此处输入您的汇报内容，根据您的实际情况调整文字大小。点击此处输入您的汇报内容，根据您的实际情况调整文字大小点击此处输入您的汇报内容，根据您的实际情况调整文字大小</a:t>
            </a:r>
            <a:endParaRPr lang="zh-CN" altLang="en-US" sz="14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3" name="任意多边形: 形状 12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4" name="任意多边形: 形状 13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5" name="文本框 24"/>
          <p:cNvSpPr txBox="1"/>
          <p:nvPr/>
        </p:nvSpPr>
        <p:spPr>
          <a:xfrm>
            <a:off x="4274417" y="354567"/>
            <a:ext cx="364316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Demo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pic>
        <p:nvPicPr>
          <p:cNvPr id="2" name="Add a book">
            <a:hlinkClick r:id="" action="ppaction://media"/>
          </p:cNvPr>
          <p:cNvPicPr/>
          <p:nvPr>
            <a:videoFile r:link="rId5"/>
            <p:extLst>
              <p:ext uri="{DAA4B4D4-6D71-4841-9C94-3DE7FCFB9230}">
                <p14:media xmlns:p14="http://schemas.microsoft.com/office/powerpoint/2010/main" r:link="rId6"/>
              </p:ext>
            </p:extLst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638040" y="1748155"/>
            <a:ext cx="5311775" cy="4078605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>
          <a:xfrm>
            <a:off x="1764030" y="3761740"/>
            <a:ext cx="508000" cy="120015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9920" y="52984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after adding a function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DIAGRAM_VIRTUALLY_FRAME" val="{&quot;height&quot;:354.5596062992126,&quot;left&quot;:433.3835433070866,&quot;top&quot;:92.72015748031495,&quot;width&quot;:427.6748818897637}"/>
</p:tagLst>
</file>

<file path=ppt/tags/tag10.xml><?xml version="1.0" encoding="utf-8"?>
<p:tagLst xmlns:p="http://schemas.openxmlformats.org/presentationml/2006/main">
  <p:tag name="KSO_WM_DIAGRAM_VIRTUALLY_FRAME" val="{&quot;height&quot;:380.771547584519,&quot;left&quot;:65.71433070866142,&quot;top&quot;:118.77590551181102,&quot;width&quot;:828.5714173228346}"/>
</p:tagLst>
</file>

<file path=ppt/tags/tag11.xml><?xml version="1.0" encoding="utf-8"?>
<p:tagLst xmlns:p="http://schemas.openxmlformats.org/presentationml/2006/main">
  <p:tag name="KSO_WM_DIAGRAM_VIRTUALLY_FRAME" val="{&quot;height&quot;:380.771547584519,&quot;left&quot;:65.71433070866142,&quot;top&quot;:118.77590551181102,&quot;width&quot;:828.5714173228346}"/>
</p:tagLst>
</file>

<file path=ppt/tags/tag12.xml><?xml version="1.0" encoding="utf-8"?>
<p:tagLst xmlns:p="http://schemas.openxmlformats.org/presentationml/2006/main">
  <p:tag name="KSO_WM_DIAGRAM_VIRTUALLY_FRAME" val="{&quot;height&quot;:380.771547584519,&quot;left&quot;:65.71433070866142,&quot;top&quot;:118.77590551181102,&quot;width&quot;:828.5714173228346}"/>
</p:tagLst>
</file>

<file path=ppt/tags/tag13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0*0*0*0"/>
</p:tagLst>
</file>

<file path=ppt/tags/tag14.xml><?xml version="1.0" encoding="utf-8"?>
<p:tagLst xmlns:p="http://schemas.openxmlformats.org/presentationml/2006/main">
  <p:tag name="KSO_WM_DIAGRAM_VIRTUALLY_FRAME" val="{&quot;height&quot;:380.771547584519,&quot;left&quot;:65.71433070866142,&quot;top&quot;:118.77590551181102,&quot;width&quot;:828.5714173228346}"/>
</p:tagLst>
</file>

<file path=ppt/tags/tag15.xml><?xml version="1.0" encoding="utf-8"?>
<p:tagLst xmlns:p="http://schemas.openxmlformats.org/presentationml/2006/main">
  <p:tag name="KSO_WM_DIAGRAM_VIRTUALLY_FRAME" val="{&quot;height&quot;:380.771547584519,&quot;left&quot;:65.71433070866142,&quot;top&quot;:118.77590551181102,&quot;width&quot;:828.5714173228346}"/>
</p:tagLst>
</file>

<file path=ppt/tags/tag16.xml><?xml version="1.0" encoding="utf-8"?>
<p:tagLst xmlns:p="http://schemas.openxmlformats.org/presentationml/2006/main">
  <p:tag name="KSO_WM_DIAGRAM_VIRTUALLY_FRAME" val="{&quot;height&quot;:380.771547584519,&quot;left&quot;:65.71433070866142,&quot;top&quot;:118.77590551181102,&quot;width&quot;:828.5714173228346}"/>
</p:tagLst>
</file>

<file path=ppt/tags/tag17.xml><?xml version="1.0" encoding="utf-8"?>
<p:tagLst xmlns:p="http://schemas.openxmlformats.org/presentationml/2006/main">
  <p:tag name="KSO_WM_DIAGRAM_VIRTUALLY_FRAME" val="{&quot;height&quot;:380.771547584519,&quot;left&quot;:65.71433070866142,&quot;top&quot;:118.77590551181102,&quot;width&quot;:828.5714173228346}"/>
</p:tagLst>
</file>

<file path=ppt/tags/tag18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0*0*0*0"/>
</p:tagLst>
</file>

<file path=ppt/tags/tag19.xml><?xml version="1.0" encoding="utf-8"?>
<p:tagLst xmlns:p="http://schemas.openxmlformats.org/presentationml/2006/main">
  <p:tag name="KSO_WM_DIAGRAM_VIRTUALLY_FRAME" val="{&quot;height&quot;:380.771547584519,&quot;left&quot;:65.71433070866142,&quot;top&quot;:118.77590551181102,&quot;width&quot;:828.5714173228346}"/>
</p:tagLst>
</file>

<file path=ppt/tags/tag2.xml><?xml version="1.0" encoding="utf-8"?>
<p:tagLst xmlns:p="http://schemas.openxmlformats.org/presentationml/2006/main">
  <p:tag name="KSO_WM_DIAGRAM_VIRTUALLY_FRAME" val="{&quot;height&quot;:354.5596062992126,&quot;left&quot;:433.3835433070866,&quot;top&quot;:92.72015748031495,&quot;width&quot;:427.6748818897637}"/>
</p:tagLst>
</file>

<file path=ppt/tags/tag20.xml><?xml version="1.0" encoding="utf-8"?>
<p:tagLst xmlns:p="http://schemas.openxmlformats.org/presentationml/2006/main">
  <p:tag name="KSO_WM_DIAGRAM_VIRTUALLY_FRAME" val="{&quot;height&quot;:380.771547584519,&quot;left&quot;:65.71433070866142,&quot;top&quot;:118.77590551181102,&quot;width&quot;:828.5714173228346}"/>
</p:tagLst>
</file>

<file path=ppt/tags/tag21.xml><?xml version="1.0" encoding="utf-8"?>
<p:tagLst xmlns:p="http://schemas.openxmlformats.org/presentationml/2006/main">
  <p:tag name="KSO_WM_DIAGRAM_VIRTUALLY_FRAME" val="{&quot;height&quot;:380.771547584519,&quot;left&quot;:65.71433070866142,&quot;top&quot;:118.77590551181102,&quot;width&quot;:828.5714173228346}"/>
</p:tagLst>
</file>

<file path=ppt/tags/tag22.xml><?xml version="1.0" encoding="utf-8"?>
<p:tagLst xmlns:p="http://schemas.openxmlformats.org/presentationml/2006/main">
  <p:tag name="KSO_WM_DIAGRAM_VIRTUALLY_FRAME" val="{&quot;height&quot;:380.771547584519,&quot;left&quot;:65.71433070866142,&quot;top&quot;:118.77590551181102,&quot;width&quot;:828.5714173228346}"/>
</p:tagLst>
</file>

<file path=ppt/tags/tag23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0*0*0*0"/>
</p:tagLst>
</file>

<file path=ppt/tags/tag24.xml><?xml version="1.0" encoding="utf-8"?>
<p:tagLst xmlns:p="http://schemas.openxmlformats.org/presentationml/2006/main">
  <p:tag name="KSO_WM_DIAGRAM_VIRTUALLY_FRAME" val="{&quot;height&quot;:380.771547584519,&quot;left&quot;:65.71433070866142,&quot;top&quot;:118.77590551181102,&quot;width&quot;:828.5714173228346}"/>
</p:tagLst>
</file>

<file path=ppt/tags/tag25.xml><?xml version="1.0" encoding="utf-8"?>
<p:tagLst xmlns:p="http://schemas.openxmlformats.org/presentationml/2006/main">
  <p:tag name="KSO_WM_DIAGRAM_VIRTUALLY_FRAME" val="{&quot;height&quot;:380.771547584519,&quot;left&quot;:65.71433070866142,&quot;top&quot;:118.77590551181102,&quot;width&quot;:828.5714173228346}"/>
</p:tagLst>
</file>

<file path=ppt/tags/tag26.xml><?xml version="1.0" encoding="utf-8"?>
<p:tagLst xmlns:p="http://schemas.openxmlformats.org/presentationml/2006/main">
  <p:tag name="KSO_WM_DIAGRAM_VIRTUALLY_FRAME" val="{&quot;height&quot;:380.771547584519,&quot;left&quot;:65.71433070866142,&quot;top&quot;:118.77590551181102,&quot;width&quot;:828.5714173228346}"/>
</p:tagLst>
</file>

<file path=ppt/tags/tag27.xml><?xml version="1.0" encoding="utf-8"?>
<p:tagLst xmlns:p="http://schemas.openxmlformats.org/presentationml/2006/main">
  <p:tag name="KSO_WM_DIAGRAM_VIRTUALLY_FRAME" val="{&quot;height&quot;:380.771547584519,&quot;left&quot;:65.71433070866142,&quot;top&quot;:118.77590551181102,&quot;width&quot;:828.5714173228346}"/>
</p:tagLst>
</file>

<file path=ppt/tags/tag28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0*0*0*0"/>
</p:tagLst>
</file>

<file path=ppt/tags/tag29.xml><?xml version="1.0" encoding="utf-8"?>
<p:tagLst xmlns:p="http://schemas.openxmlformats.org/presentationml/2006/main">
  <p:tag name="KSO_WM_DIAGRAM_VIRTUALLY_FRAME" val="{&quot;height&quot;:380.771547584519,&quot;left&quot;:65.71433070866142,&quot;top&quot;:118.77590551181102,&quot;width&quot;:828.5714173228346}"/>
</p:tagLst>
</file>

<file path=ppt/tags/tag3.xml><?xml version="1.0" encoding="utf-8"?>
<p:tagLst xmlns:p="http://schemas.openxmlformats.org/presentationml/2006/main">
  <p:tag name="KSO_WM_DIAGRAM_VIRTUALLY_FRAME" val="{&quot;height&quot;:354.5596062992126,&quot;left&quot;:433.3835433070866,&quot;top&quot;:92.72015748031495,&quot;width&quot;:427.6748818897637}"/>
</p:tagLst>
</file>

<file path=ppt/tags/tag30.xml><?xml version="1.0" encoding="utf-8"?>
<p:tagLst xmlns:p="http://schemas.openxmlformats.org/presentationml/2006/main">
  <p:tag name="KSO_WM_DIAGRAM_VIRTUALLY_FRAME" val="{&quot;height&quot;:380.771547584519,&quot;left&quot;:65.71433070866142,&quot;top&quot;:118.77590551181102,&quot;width&quot;:828.5714173228346}"/>
</p:tagLst>
</file>

<file path=ppt/tags/tag31.xml><?xml version="1.0" encoding="utf-8"?>
<p:tagLst xmlns:p="http://schemas.openxmlformats.org/presentationml/2006/main">
  <p:tag name="KSO_WM_DIAGRAM_VIRTUALLY_FRAME" val="{&quot;height&quot;:380.771547584519,&quot;left&quot;:65.71433070866142,&quot;top&quot;:118.77590551181102,&quot;width&quot;:828.5714173228346}"/>
</p:tagLst>
</file>

<file path=ppt/tags/tag32.xml><?xml version="1.0" encoding="utf-8"?>
<p:tagLst xmlns:p="http://schemas.openxmlformats.org/presentationml/2006/main">
  <p:tag name="KSO_WM_DIAGRAM_VIRTUALLY_FRAME" val="{&quot;height&quot;:380.771547584519,&quot;left&quot;:65.71433070866142,&quot;top&quot;:118.77590551181102,&quot;width&quot;:828.5714173228346}"/>
</p:tagLst>
</file>

<file path=ppt/tags/tag33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0*0*0*0"/>
</p:tagLst>
</file>

<file path=ppt/tags/tag34.xml><?xml version="1.0" encoding="utf-8"?>
<p:tagLst xmlns:p="http://schemas.openxmlformats.org/presentationml/2006/main">
  <p:tag name="KSO_WM_DIAGRAM_VIRTUALLY_FRAME" val="{&quot;height&quot;:380.771547584519,&quot;left&quot;:65.71433070866142,&quot;top&quot;:118.77590551181102,&quot;width&quot;:828.5714173228346}"/>
</p:tagLst>
</file>

<file path=ppt/tags/tag35.xml><?xml version="1.0" encoding="utf-8"?>
<p:tagLst xmlns:p="http://schemas.openxmlformats.org/presentationml/2006/main">
  <p:tag name="KSO_WM_DIAGRAM_VIRTUALLY_FRAME" val="{&quot;height&quot;:380.771547584519,&quot;left&quot;:65.71433070866142,&quot;top&quot;:118.77590551181102,&quot;width&quot;:828.5714173228346}"/>
</p:tagLst>
</file>

<file path=ppt/tags/tag36.xml><?xml version="1.0" encoding="utf-8"?>
<p:tagLst xmlns:p="http://schemas.openxmlformats.org/presentationml/2006/main">
  <p:tag name="KSO_WM_DIAGRAM_VIRTUALLY_FRAME" val="{&quot;height&quot;:380.771547584519,&quot;left&quot;:65.71433070866142,&quot;top&quot;:118.77590551181102,&quot;width&quot;:828.5714173228346}"/>
</p:tagLst>
</file>

<file path=ppt/tags/tag37.xml><?xml version="1.0" encoding="utf-8"?>
<p:tagLst xmlns:p="http://schemas.openxmlformats.org/presentationml/2006/main">
  <p:tag name="KSO_WM_DIAGRAM_VIRTUALLY_FRAME" val="{&quot;height&quot;:380.771547584519,&quot;left&quot;:65.71433070866142,&quot;top&quot;:118.77590551181102,&quot;width&quot;:828.5714173228346}"/>
</p:tagLst>
</file>

<file path=ppt/tags/tag38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0*0*0*0"/>
</p:tagLst>
</file>

<file path=ppt/tags/tag39.xml><?xml version="1.0" encoding="utf-8"?>
<p:tagLst xmlns:p="http://schemas.openxmlformats.org/presentationml/2006/main">
  <p:tag name="KSO_WM_DIAGRAM_VIRTUALLY_FRAME" val="{&quot;height&quot;:405.8608661417323,&quot;left&quot;:57.658110236220466,&quot;top&quot;:102.63834645669291,&quot;width&quot;:844.6837007874016}"/>
</p:tagLst>
</file>

<file path=ppt/tags/tag4.xml><?xml version="1.0" encoding="utf-8"?>
<p:tagLst xmlns:p="http://schemas.openxmlformats.org/presentationml/2006/main">
  <p:tag name="KSO_WM_DIAGRAM_VIRTUALLY_FRAME" val="{&quot;height&quot;:354.5596062992126,&quot;left&quot;:433.3835433070866,&quot;top&quot;:92.72015748031495,&quot;width&quot;:427.6748818897637}"/>
</p:tagLst>
</file>

<file path=ppt/tags/tag40.xml><?xml version="1.0" encoding="utf-8"?>
<p:tagLst xmlns:p="http://schemas.openxmlformats.org/presentationml/2006/main">
  <p:tag name="KSO_WM_DIAGRAM_VIRTUALLY_FRAME" val="{&quot;height&quot;:405.8608661417323,&quot;left&quot;:57.658110236220466,&quot;top&quot;:102.63834645669291,&quot;width&quot;:844.6837007874016}"/>
</p:tagLst>
</file>

<file path=ppt/tags/tag41.xml><?xml version="1.0" encoding="utf-8"?>
<p:tagLst xmlns:p="http://schemas.openxmlformats.org/presentationml/2006/main">
  <p:tag name="KSO_WM_DIAGRAM_VIRTUALLY_FRAME" val="{&quot;height&quot;:405.8608661417323,&quot;left&quot;:57.658110236220466,&quot;top&quot;:102.63834645669291,&quot;width&quot;:844.6837007874016}"/>
</p:tagLst>
</file>

<file path=ppt/tags/tag43.xml><?xml version="1.0" encoding="utf-8"?>
<p:tagLst xmlns:p="http://schemas.openxmlformats.org/presentationml/2006/main">
  <p:tag name="commondata" val="eyJjb3VudCI6MTcsImhkaWQiOiIzYWJkMjMyMGFiNjdiNzBiYjFhYjU2MzhjNWZiMTIwMyIsInVzZXJDb3VudCI6MTd9"/>
</p:tagLst>
</file>

<file path=ppt/tags/tag5.xml><?xml version="1.0" encoding="utf-8"?>
<p:tagLst xmlns:p="http://schemas.openxmlformats.org/presentationml/2006/main">
  <p:tag name="KSO_WM_DIAGRAM_VIRTUALLY_FRAME" val="{&quot;height&quot;:354.5596062992126,&quot;left&quot;:433.3835433070866,&quot;top&quot;:92.72015748031495,&quot;width&quot;:427.6748818897637}"/>
</p:tagLst>
</file>

<file path=ppt/tags/tag6.xml><?xml version="1.0" encoding="utf-8"?>
<p:tagLst xmlns:p="http://schemas.openxmlformats.org/presentationml/2006/main">
  <p:tag name="KSO_WM_DIAGRAM_VIRTUALLY_FRAME" val="{&quot;height&quot;:354.5596062992126,&quot;left&quot;:433.3835433070866,&quot;top&quot;:92.72015748031495,&quot;width&quot;:427.6748818897637}"/>
</p:tagLst>
</file>

<file path=ppt/tags/tag7.xml><?xml version="1.0" encoding="utf-8"?>
<p:tagLst xmlns:p="http://schemas.openxmlformats.org/presentationml/2006/main">
  <p:tag name="KSO_WM_DIAGRAM_VIRTUALLY_FRAME" val="{&quot;height&quot;:354.5596062992126,&quot;left&quot;:433.3835433070866,&quot;top&quot;:92.72015748031495,&quot;width&quot;:427.6748818897637}"/>
</p:tagLst>
</file>

<file path=ppt/tags/tag8.xml><?xml version="1.0" encoding="utf-8"?>
<p:tagLst xmlns:p="http://schemas.openxmlformats.org/presentationml/2006/main">
  <p:tag name="KSO_WM_DIAGRAM_VIRTUALLY_FRAME" val="{&quot;height&quot;:354.5596062992126,&quot;left&quot;:433.3835433070866,&quot;top&quot;:92.72015748031495,&quot;width&quot;:427.6748818897637}"/>
</p:tagLst>
</file>

<file path=ppt/tags/tag9.xml><?xml version="1.0" encoding="utf-8"?>
<p:tagLst xmlns:p="http://schemas.openxmlformats.org/presentationml/2006/main">
  <p:tag name="KSO_WM_DIAGRAM_VIRTUALLY_FRAME" val="{&quot;height&quot;:380.771547584519,&quot;left&quot;:65.71433070866142,&quot;top&quot;:118.77590551181102,&quot;width&quot;:828.571417322834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jgwNTExNjkyMTUzIiwKCSJHcm91cElkIiA6ICIxMzQxNzEwOTQyIiwKCSJJbWFnZSIgOiAiaVZCT1J3MEtHZ29BQUFBTlNVaEVVZ0FBQVkwQUFBSzNDQVlBQUFCNXJoT0hBQUFBQVhOU1IwSUFyczRjNlFBQUlBQkpSRUZVZUp6czNYbDhUT2ZpQnZEbm5TV0xCRUZpalNTSVdOb2dpVnFhMWs0dHZiZWxRZEJhV20yMHFwYTZ0UHJUV3kwdGlxcWxpbFpMVzIyMXBkd3F0ZCtxb2twSU5DRW9JcFpJU0ZSa21lVzh2ejh3VjJ3OW1PU2RTWjd2NStNamM4N01lWitaekdlZW5QUE9tUUd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VhKRlFIWUR1WFpVcWpYeThLbHJMU2J1NUlReGFROEJZM1NDRmwrcGNya2dhNUhsb09HbTNhcnRzaHJ3elp3NGZ6Z0pnVTUyTHlGMndOTnlYQ0s1WEwwUUlyL2xDaUk0QUlJU0EwV2lFd1NEQVgrM05TU21oYVJyc2R2dVZ5N0FEMnNSTDUyelRNaktTY2hUSEkzSjVmR1Z4VXlIMUc2Y0FxQ09FTU5RS0NVYmNNd1BScFZNSFIya0l3Vi90eldoWFNpTTcrd0krVy9vVkZpeGFjbm1GbEFWMmlabXBCL2U5b2pZaGtXdmpLNHVicWRXZ1NVZEl1UXBDZU1VOU13QkRubjBhNWNxV1pVbmNKYnZkam96TWMralRmekNPbnpnQktlWFIzQUo3eTdOSDk2ZXJ6a2JraXZoSzQwYUN3eHEvYURDSzJiNCtQdmo2czBXb1g2OHV5OEpKN0hZTlgzN3pIU1pNbWdLYjNYYkdZdGZhbmtwSlBLQTZGNUdyNFN1T213aXEzM2lZVVloWm9iVnJZZVczUytIdHhYbnVvckJ6MTI0OE0yUVljbk56TXlEbHcwY1BKaHhVblluSWxSaFVCNkMvRjFRM3ZJTUJlUC8raHZXeGVzVXlGa1lSYXY1QUZENWRNQmRsZkh3Q0lNUTNnWUdCM3FvekVia1NvK29BZEhzMVFoc0Zta3pHRFZXclZpbXo2cHVsOFBMeVZCMnB4S3RldlJwcWh3Umo5VS9ycXhnOXZPdG5aNll2VTUySnlGV3dORnhjcGNwVlB6V2JUSkVMNTc2UFdpRkJxdU9VR3FGMWF1UDBtWFRzVHpwUXY2eC8xWjEvWmFZZlVaMkp5Qlh3OEpRTEM2NTNYMXNoUlBkSHUzWkdzNmFScXVPVU92OGFPUXpseXBZMW1JU1lvem9Ma2F2Z25vWUxxeEJRL1dOdkw2OWFueSthRDA5UEhwWXFibVc4dlZFNUlBRHJOMjZ1NkZlaGNrcjIrZlQ5cWpNUnFjWTlEUmNWVk8rK2FDRkV1NzZ4UFZHdVhGblZjVXF0cXlkTUNxT1lxVG9Ma1N2Z25vYUxxaEJRNDJzaFVQUGplYlBneFhkTEtXTTJtMUc5V2xXczM3VEZwM3lsS2o5Zk9KZCtUSFVtSXBXNHArR0tRa005aFpCTkJ6N1pGMzUrNVZXbktmVTZ0bThEQUJBRythbmlLRVRLc1RSY1VMQ3h6RXVBTUhmcjBsRjFGQUpRdmx3NXhQYnNBU0ZGRlo2M1FhVWRTOE1GR1lTaGwxLzU4bWdjZnIvcUtIVEZvUDc5SUFFUG8wL0ZscXF6RUtuRTBuQTlCaWxrZzU0OUhvUEpaRktkaGE2b1VhMHF4R1d6VldjaFVvbWw0V0tDd2hyM0V4QSs3ZHUyVmgyRnJ1SHQ3WTNHNGZkRENORXdvR0ZEWDlWNWlGUmhhYmdZZ3hFOUFLQldTTERxS0hRTklRUUdQZFVYQU9DVEM1WUdsVm9zRFJjamdDaFBUdzlVcWxoQmRSUzZ6a1BSTFFBQUZwTzVtdUlvUk1xd05GeU1oQ2dURlJrQmc0Ry9HbGZqNWVVRms4a0VzMUYyVloyRlNCVytNcmthS1gwZWlHeWlPZ1d5czdNUkZSV0Z4TVRFSWgyblg3OStXTEprU1pHTzRTeG1rd2xta3drd2lNNnFzeENwd3RKd0xVSUk0UlVWRWFFNlI3RnAzcnc1YXRXcXBUcUdMaWFUQ1o2ZW5oQVNENnJPUXFRSzM5UHBRdnhyMXFzR0FMNCtaVlJIS1RZdnZmU1M2Z2k2Q1NGUXRXcGxaRis0WUFEZ0FjQ2lPaE5SY2VPZWhnc3A0K05SRGJqOGVVZmttaXBWckFnQUNBaG82S0U0Q3BFU0xBMFhJdXl5S2dDWXphNnpBM2pod2dYODYxLy9RblIwTkRwMzdvemx5NWNYV3YvSEgzOWd3SUFCYU5teUpXSmlZckJodzRaQzY3LysrbXQwNjlZTkxWdTJ4T2pSb3pGOStuVEV4c1k2MXZmbzBRT2ZmUElKZ1AvTm82eFpzd1p4Y1hHSWpvNUdiR3dzRGh3NFVQUjNWS2VLRlM2L3E4M1RVN0EwcUZSaWFiZ1NnK0ZLYWJqT25zWjc3NzJIeU1oSXpKOC9IKzNidDhla1NaTWNrK1BuenAzREN5KzhnQWNmZkJDZmYvNDUrdmJ0aTNIanhpRWxKUVVBc0dIREJreWJOZzB4TVRINDZLT1BVSzllUFh6NzdiZC9PK2JpeFlzeFpzd1lyRnUzRGxXcVZNR0VDUk9LOUQ3ZWlVcVZMdTlwR010cS9JSVRLcFZjNTA5YUFvVHdBd0NqMFhVK3NiNWp4NDdvMDZjUEFPRCsrKy9IbmoxN3NIejVjb1NIaDJQSmtpV0lpSWhBWEZ3Y0FLQk9uVHBZdjM0OTFxNWRpN0N3TUh6eXlTZDQvUEhITVdqUUlBREFmZmZkaDRNSER5SXRMZTIyWS9icDB3ZDE2dFFCQVBUdDJ4Y3Z2UEFDY25KeTRPdXIvcHk2OGxlKzI4UmFJRnluMlltS0VVdkRoVWlCc3dCZ3M5bFVSM0dJaW9vcWREazhQQnhIang0RkFDUW5KMlBmdm4ySWpvNTJyTGRhcmZEejg0T21hVGh5NUlpak1LNEtEUTM5MjlJSUR2N2YyZkFCQVFFQUxoKzZjb1hTeU02K0FBRHcwRGdKVHFVVFM4T0ZTQ3ZTWVFZc1ZxdnFLQTdYZndHVXhXS0JqNDhQZ012bDFxbFRKenozM0hPRnJ1UHQ3UTJMeFFLcjFYckQxOVJhTEgvL1dudnRudGJWa3h5bGxIZVYzOW5PWm1ZQ0FHdzJ3ZEtnVW9sekdpNUVtZ3BPQTVmL1duY1ZKMDZjS0hSNS8vNzlxRnUzTGdBZ0pDUUVodzhmUnMyYU5Rdjk4L2YzaDVlWEYvejkvYkYzNzk1Q3R5L3Frd1dMV21iR09RQ0ExV29zVUJ5RlNBbVdoZ3ZSTk8wMEFGZ3NybE1hQ3hZc3dOR2pSMUZRVUlDRkN4Zmk5T25UNk4yN053QWdOallXS1NrcG1EUnBFZzRjT0lENCtIaTgrZWFianNOUFR6enhCSll1WFlybHk1Y2pPVGtaTTJiTWNCemFjbGZwbVJtWC8wOVBZR2xRcWNURFV5N2tWRXBLWmtqOXh0SmlzUWpWV2E1NjRva25NR2JNR0tTbHBTRWtKQVN6WnMyQ3Y3OC9BQ0FzTEF4VHBrekJ2SG56c0dyVktsU3FWQW10VzdkMnJCODBhQkRPbnorUG1UTm53bUF3NFBISEg4ZGpqejJHSFR0MnFMeExkMDFLaWF5c2JHaFMyZ0M0enNRVEVaVmVJUTJhWFBwZzRTSlpVcjN4eGhzeUxpNU9kWXk3WXJGWVpjUElGaktrZnVPZlZEOVBpRlRoNFNrWEl5UnlkK3pjcFRwR2tiQllMUGoxMTE5eC8vM3UrVFcyTnBzVlZxc05FSEtONml4RXF2RHdsSXVSa0RrN2Z2dmRYOU0wdC85NDlFV0xGa0VJZ1diTm11SFNwVXY0OU5OUGtaZVhoNWlZR05YUjdrcGVmajVzTmh1c1V2eW9PZ3VSS3U3OXFsUXliYkZhcmNnOGQwNTFqbnRXdTNadHJGMjdGczgrK3l4ZWZ2bGxHQXdHTEZ5NEVGV3JWbFVkN2E1czJySVZBR0N6eW16RlVZaVU0WjZHaTVHYTlvMHdHZ2NlK2ZNWUtsODVzYzFkdFduVEJtM2F0RkVkd3lta2xKai8wYWNBQUdOZVpvN2lPRVRLY0UvRHhSeFBTZndSRWhmV3JOdnc5MWVtWW5NcE54ZEhqaDZGbE5yMlU2ZE81YXJPUTZRS1M4TUZTY2prNVN0L1FINEJUd1Z3RmFtcGFaQlNTcnRtSDY0NkM1RktMQTBYSklFdmNuTnpFYjgzUVhVVXVtTGhKNHNoZ0FLajVaSjduOUpPZEk5WUdpN291TzNTUWlsbHdhclZmR2VuS3ppZmxZV1ZQNnlCQkZLUEhUdVdyem9Qa1Vvc0RWZDArSEFCSUhaKy9lMEtuRHA5Um5XYVV1K0hIMys2ZkdqS3JqMnJPZ3VSYXE3enhRMVVTTmxLL3ZzRnhHQ0x4U0xhdFg1WWRaeFM2NisvTGlKMndHQUE0blJxU2dMbk02alU0NTZHaXpweGNQL3ZBTlovdGV3N1pHZnp0QUJWVnE5ZEJ3RFFiTm9ReFZHSVhBTDNORnhZZWYvS1J3RHh6TkZqcVhpMDZ5T3E0NVE2Nldjek1QQzVvYkRaYkFlUHB5UzhwRG9Qa1N0Z2FiaXdDNWxuMDhvSFZBazlkankxVVVod0VPcUYxVlVkcVZRWk9lWTFIRHA4UkxQYTVEOHZuaysvL2RjTkVwVVNQRHpsNG14L0ZZeXcyN1dNLzN0akVrNm5wNnVPVTJvc1hMUUVHemYvRjRENC9PVGhCUGY4TEhlaUlzRFNjSEVuVHg0NFo3ZmJZeTdtNUdpOStqMk5TNWQ0TW5KUlc3VjZEZDZkT1J0U3lsM0g4clBqVk9jaGNpVXNEVGR3NGxEaXp4Q3kzOGxUcDlDMjh6OXc0YSsvVkVjcXNiNWRzUXIvR3ZjNnJEYmJFWnVHN3VCNUdVU0ZjRTdEVFdSbnB1OHY2eDl3UEQrdjRQSEZuMytKK3hyVVIzQlFUUWpoTWwveTU5YXNWaXVtelp5RHFUTm13V2EzSDdGYmJZK2tIVW84cmpvWGthdGhhYmlSdnpMUDdpMVhzZkl2bXQzZWZlWHFOWjRIRHgxQzdWb2hxT0RuNS9iZnZhRkt6cVZMMkw1ekYzcjNmd1pidDIySHBtbTdMVnBlbTVPSGtrK3F6a2JraXZobnFwdXFWYi9KTGdnMEFXQ3FIQkNBZ1UvMlFiczJEOFBiMnhzZUhtWVlCRXZrWm14Mkd5d1dLODVtWk9MYkZTdnh6ZktWQUFBSlpFdE56ajUrY04vcmlpTVN1VFNXaGh1ckhoYm1ieFplODRUQjBFVUFudUQzbytnbXBaUkN3Q3FCUzlLT2ljZFQ5cjBQd0s0NkY1R3JZMm1VSU5YRHd1c2JwUlloRElhYUJtRXNvem9QQUpUekVuMXNHbzdtV3FSTHZHMVZDbnNHYlBMWUJhdHBXL2F4dlR6Vm5vaklsVVJFUkdSRlJFVE1VNTJEaUp5REI3NkppRWczbGdZUkVlbkcwaUFpSXQxWUdrUkVwQnRMZzRpSWRHTnBFQkdSYml3TklpTFNqYVZCUkVTNnNUU0lpRWczbGdZUkVlbkcwaUFpSXQzNHFhamtWSTBiTjQ0UVFnUmRzOGdFSUxoSmt5YVBYVjJnYWRyMmhJU0VzOFdmam9qdUZVdURuRW9JMGRCZ01IeCszZUl1UW9ndVYzNjJhWnBXbzdoekVaRno4UEFVT1pVUTRoY0FrRkxlc083S3NxM2N5eUJ5WHl3TmNxcjQrUGpqVXNxajF5K1hVbDc5UHZQdmlqOFZFVGtMUzRPY1RrcjU1cFgvcjE5bHo4L1AvMC94SnlJaVoyRnBrTk1KSVRaZjJhc29SRXE1S3lrcEtWVkJKQ0p5RXBZR09WMThmUHdKQUZZaEJLU1Vqa05UUW9oUFZXY2pvbnZEMHFDaW9Fa3BoMSsvc0tDZ1lLT0tNRVRrUEN3TktoSzV1Ym1GM25ZcnBkejd4eDkvSEZhVmg0aWNnNlZCUmVMZ3dZTTUxMTZXVW42Z0tnc1JPUTlMZzRxSzFEUnQ2cFc1REJnTWhsOVVCeUtpZThmU29DSmpzVmplQW1DWFVwN2JzMmRQaXVvOFJIVHZXQnBVWkpLU2tuSUFaR2lhTmc2QVhYVWVJcnAzTEEwcVVsTEtaUWFENFNmVk9ZaklPVzQ4QTZzRUNhNTdmemRoTkFXb3psR2FHWVJXeG1xVGVVYWo4Y1lQbzZKaW9kbHRKMU1QN1Yrdk9nZVZEQ1cyTkFKRHcxdWJ6Y1l0cW5NUXVRTE5LaU9QSDk0WHJ6b0h1YjhTKzlIb0pxUHdCb0RYeHI2TXlNYU5WTWNoVW1MVGY3ZGk3dnlQSUNBOVZXZWhrcUhFbHNaVm9iVnJJYUlKUzROS3B5TkhqNm1PUUNVTUo4S0ppRWczbGdZUkVlbkcwaUFpSXQxWUdrUkVwQnRMZzRpSWRHTnBFQkdSYml3TklpTFNqYVZCUkVTNnNUU0lpRWczbGdZUkVlbkcwaUFpSXQxWUdrUkVwQnRMZzRpSWRHTnBFQkdSYml3TklpTFNqYVZCUkVTNnNUU0lpRWczbGdZUkVlbkcwaUFpSXQxWUdrUkVwQnRMZzRpSWRHTnBFQkdSYml3TklpTFNqYVZCUkVTNnNUU0lpRWczbGdZUkVlbkcwaUFpSXQxWUduOGpLU2tKc2JHeGVPaWhoM0QwNkZIMDY5Y1BTNVlzdWFkdFB2dnNzNWcyYmRvZDNhWm56NTc0NUpOUDdtbmNvdHplclV5Wk1nVXZ2dmlpcnV0bVoyY2pLaW9LaVltSlRobDd3NFlOYU5HaWhWTzJkVHQzbTN2NjlPa1lNV0xFYmE5ek44OFZvcUxFMHZnYnI3NzZLc0xDd2pCdjNqejQrL3VqZWZQbXFGV3JWcEdPYWJmYmNmTGt5U0lkZzlScjBLQUJHamR1ckRvRzBSMHhxUTdneXJLeXNwQ1dsb2EzMzM0Yjk5MTNId0RncFpkZUt2Snh4NDhmRDdQWmpBa1RKaFQ1V0tSTzE2NWRWVWNndW1QYzA3aU52THc4QUlDbnAyZXhqbXUxV290MVBDSWl2VmdhdDdCcTFTcjg0eC8vQUFEMDd0MGJIVHQyQkFEMDZOSERNUmR3OVZqMm1qVnJFQmNYaCtqb2FNVEd4dUxBZ1FPTzdWZ3NGa3llUEJsdDJyUkI2OWF0TVd2V3JOdU8yN3AxYTJ6YXRBay8vUEFEb3FLaUNzMmYyTzEyVEpzMkRhMWF0VUtYTGwyd1lzV0tRcmRkdlhvMUhudnNNVVJIUjJQdzRNRTRkT2pRYmNlU1VtTHUzTGxvMTY0ZFdyZHVqU2xUcHNCbXN6bldaMlZsNGZYWFgwZmJ0bTNSb2tVTERCbzBDQWtKQ1lXMmtaeWNqQ0ZEaGlBNk9ocXRXclhDbURGamtKR1JjY3N4eDR3Wmc2NWR1OTcyT2hjdVhNQy8vdlV2UkVkSG8zUG56bGkrZkRrQTRPT1BQMGI3OXUxaHQ5c2QxODNNekVUVHBrMXZ5SFd0bEpRVTlPL2ZIeTFhdEVCc2JDejI3dDFiYVAyNmRldlF1M2R2TkcvZUhKMDZkY0xNbVRNTFBRNDJtdzN6NTg5SHQyN2QwTHg1YzNUdjNoMnJWcTI2NVhoSlNVbG8yYklsUHZyb28xdGVCd0FtVFpwVWFMN25UcDhyUkNxd05HNmhmZnYyV0xCZ0FRQmcxcXhaV0x4NDhTMnZ1M2p4WW93Wk13YnIxcTFEbFNwVkNoMVdldSs5OTdCdTNUcU1IVHNXYytiTVFXcHE2bTFmNEpZdVhZcVdMVnVpYmR1MitQNzc3OUc5ZTNmSHVtKysrUWJseXBYRHZIbnowS3haTTB5ZVBCbG56NTRGQUd6YnRnMVRwa3hCWEZ3Y0ZpOWVqTkRRVUF3Yk5nejUrZm0zSE91Nzc3NURUazRPM24vL2ZiejQ0b3RZc1dJRlB2Lzhjd0NYWHlpZmYvNTVwS1NrWU9MRWlaZy9mejZxVjYrT29VT0hJak16RXdDUWxwYUc1NTU3RG41K2ZwZ3padzZtVEptQ3RMUTBqQm8xQ2xMS0c4WmJ1SEFoZHV6WWdmZmZmeDhCQVFHM3pQWGVlKzhoTWpJUzgrZlBSL3YyN1RGcDBpUWtKaWFpYytmT3lNN09MdlNpdjJuVEpsU3JWZzJOR2pXNjZiWTBUY1BiYjcrTmdRTUhZdDY4ZWZEejg4UExMNytNM054Y0FKY0w0N1hYWGtPN2R1MndhTkVpakJneEF2LzV6Mzh3Wjg0Y3h6YmVmZmRkZlBYVlY0aUxpOE9pUll2UXJWczN2UFhXVzlpNmRlc040MlZtWm1MVXFGSG8zTGt6Qmc4ZWZNdjdlS3Y3ZlNmUEZTSnlvcEI2alRyWGF0QkVidm41RjNtM1RwNDhLU01qSStXaFE0Y2N5N3AzN3k0WExWb2twWlF5S3l0TFJrWkd5dSsvLzk2eGZzZU9IVEl5TWxKZXZIaFJabVZseVdiTm1zblZxMWM3MXVmbjU4c09IVHJJZDk5OTk1YmpqaDQ5V3I3Kyt1dUZsc1hFeE1qaHc0YzdMbCs4ZUZGR1JrYkt6WnMzU3ltbDdOZXZuMXl5WklsanZkVnFsUzFidHBUYnRtMjc2Umd4TVRIeW1XZWVLYlJzMnJScDh0RkhINVZTU3JsKy9YclpyRmt6ZWZyMGFjZDZtODBtLy9HUGY4ZzVjK1pJS2FXY1BIbXk3TkdqaDdUYjdZN3JuRGh4UWtaRlJja2RPM1k0cmpOMDZGQzVaY3NXMmF4Wk0vbnJyNy9lOG41ZmZUem56WnRYYUhsc2JLeDg0NDAzcEpSU0RoZ3dRRTZiTnMyeExpNHVUczZkTy9lbTIxdS9mcjJNakl5VXYvMzJtMlBadVhQblpMTm16ZVIvL3ZNZngrTXdjZUxFUXJkYnVYS2xiTmFzbWN6THk1T1ptWm15YWRPbWN1M2F0WVd1TTM3OGVEbG8wS0JDdVhmdjNpMEhEaHdvNCtMaXBOVnF2ZVg5dkdyaXhJbHk2TkNoam0zY3pYUGw3M3l6ZktXczFhQ0pEQWx0VlBSdkk2TlNnWHNhVGhBY0hPejQrZXBmME5uWjJUaDY5Q2hzTmh0YXRtenBXTy9wNlluYXRXdmYxVGdOR3paMC9PenI2d3MvUHo5a1oyZkRaclBoMEtGRCtPQ0REeEFkSFkzbzZHaTBidDBhQlFVRk9IMzY5QzIzMTdScDAwS1h3OFBEY2ViTUdkanRkaVFsSlNFa0pBUlZxMVoxckRjYWpXalVxQkdPSGowSzRQSmhtT2JObThOZytOL1RLREF3RVA3Ky92anp6ejhkeTA2ZVBJbi8rNy8vdytqUm93czlGcmNTRlJWMVE2NjB0RFFBUUpjdVhiQmx5eFlBbHgvajNidDMzM1pDV1FpQmlJZ0l4K1dLRlNzaU1EQVFKMCtlUkg1K1B2Nzg4ODhiTWtWRVJNQm1zK0hFaVJNNGVQQWdORTI3NGEyN0VSRVJoZTRqQU15WU1RTlpXVm1ZTm0wYVRLWTdlNCtKczU4clJFV0Y3NTV5QXFQUjZQajU2Z3VvbE5JeGtlN3Q3VjNvK3RjZWs3OFRack81MEdXRHdRQXBKYVNVc052dEdEVnFGQjU4OE1GQzE2bFFvY0l0dDNmOUJIOUJRUUU4UFQxaE5CcGhNcGtLbGNGVlFnakhSTDNKWkNwMDMyOTJIUUR3OGZHQnhXTEJuajE3RUJNVEF5SEViZStubDVkWG9jc1dpd1UrUGo0QWdFNmRPbUg2OU9sSVNVbkIvdjM3RVJZV2hwQ1FrRnR1eTJReTNmQUNYbEJRZ0RKbHlzQm9OTUpnTU54d1A2L21zMXF0anR0ZWZ6K3Z2NDhBVUsxYU5mejY2Njg0Y2VJRUdqUm9jTnY3ZUQxblAxZUlpZ3IzTklwUVlHQWdnTXNUc1ZkWkxCYkhYK3EzWWpBWW9HbWE3bkhNWmpOcTFLaUJFeWRPb0diTm1vWCsrZnI2M3ZKMkowNmNLSFE1TVRFUmRldldCUUNFaG9iaTZOR2poU2FzN1hZN0VoSVNISHM4b2FHaDJMVnJWNkg1aTVNblR5SWpJNlBRWHBHZm54L2VlKzg5L1B6enovamdndy8rOXY1Y24ydi8vdjJPWEJVcVZFQ3paczJ3WmNzV2JOcTBDVjI2ZExudHRxeFdLOUxUMHgyWE16SXlrSjZlanJwMTY4SnNOaU1vS0FpLy9mWmJvZHZFeDhmRHk4c0x0V3ZYUnUzYXRTR0V1T0U2ZS9mdUxYUWZBYUIvLy81bzI3WXRSb3dZZ1RObnp2enQvYnpXM1Q1WGlJb2JTNk1JQlFVRjRZRUhIc0MwYWROdzl1eFo1T2JtWXVyVXFiZWRuQWFBeXBVckl5RWhBY25KeVRoMTZwU3VzZnIwNllOdnYvMFdTNWN1eFpFalI3QjE2MWFNR3pmdXRyZFp1M1l0dG03ZENwdk5ocTFidCtLSEgzN0FvRUdEQUFEdDJyVkRVRkFRUm8wYWhaMDdkMkwvL3YyWU1HRUNjbkp5RUJNVEErRHlpMlJxYWlyKy9lOS9JekV4RWJ0MjdjTFlzV01SRVJGeHc2R3ZzTEF3dlBIR0cxaTBhTkZ0MzNrRUFBc1dMTURSbzBkUlVGQ0FoUXNYNHZUcDAramR1N2RqZlpjdVhiQng0MGJzM3IwYmp6enl5TjgrTnUrODh3NHVYTGlBN094c1RKbzBDZlhxMVVQejVzMEJBSEZ4Y2ZqdXUrL3d5U2VmNE9EQmcvanBwNS93L3Z2djQ2bW5ub0tYbHhmOC9mM1JvMGNQdlBQT08xaXpaZzBPSGp5SVR6LzlGR3ZXckxucFJQZjQ4ZU1SRUJDQTRjT0hJeWNuNTIrelhYVzN6eFdpNHNiU0tHSVRKa3hBMmJKbDhjOS8vaE14TVRHb1ZhdldEWCtoWGk4Mk5oYmUzdDRZTkdnUWZ2LzlkMTNqOU9yVkM0TUdEY0xpeFl2eDVKTlBZdWJNbVFnUEQ3L3RiYnAzNzQ2dnZ2b0tyVnExd3VUSmt6Rml4QWkwYXRVS3dPWERPck5telVMVnFsVXhldlJveE1YRjRmejU4L2pvbzQ5UXFWSWxBRUNOR2pVd2QrNWNwS2FtNHRsbm44WFlzV05ScjE0OXZQZmVlemNkcjJQSGpuajY2YWN4YWRJazdOcTE2NWE1bm5qaUNZd1pNd1p0MnJUQnBrMmJNR3ZXTFBqNyt6dld0MjNiRm1scGFXalNwTWx0MzRVRlhONExlL2poaDlHclZ5OTA3ZG9WbXFaaDJyUnBqa05RblRwMXd0aXhZN0Z5NVVyMDc5OGZzMmJOd3BOUFBvbTR1RGpITmthUEhvMHVYYnBneG93WjZOKy9QMzc2NlNkTW16Yk5VVHpYOHZUMHhQVHAwM0grL0htTUhUdTIwRnQzLzg3ZFBGZUl5RW1jOGU0cGNrMTJ1MTArOHNnamN1WEtsYXFqdUR5K2U0cWNqWHNhNUhaMjd0eUpuSndjdEd2WFRuVVVvbEtINzU0aXQ1R2VubzVUcDA1aDVzeVo2TldyMTIwbitZbW9hTEEweUczczNyMGJreVpOUXR1MmJURmt5QkRWY1hRWlBYbzA5dTNiZDhQeVYxNTVCZTNidDFlUWlPamVzRFRJYlhUdDJ0WHRQaG1XMzRWQkpRM25OSWlJU0RlV0JoRVI2Y2JTSUNJaTNWZ2FSRVNrRzB1RGlJaDBZMmtRRVpGdUxBMGlJdEtOcFVGRVJMcXhOSWlJU0RlV0JoRVI2Y2JTSUNJaTNWZ2FSRVNrRzB1RGlJaDBZMmtRRVpGdUxBMGlJdEtOcFVGRVJMcXhOSWlJU0RlV0JoRVI2Y2JTSUNJaTNWZ2FSRVNrRzB1RGlJaDBZMmtRRVpGdUxBMGlJdEtOcFVGRVJMcXhOSWlJU0RlV0JoRVI2V1pTSGFDb3ZmcjZXeWhUeGx0MURDSWxMbDdNVVIyQlNwZ1NXeHA1TnV6eE5zdXZUcDlPOTFLZHBUVHpOQ0ZRazdoa3RTTkxkWmJTU2doNVNiUElnNnB6RUJIOXJZaUlpS3lJaUloNXFuTVFrWE53VG9PSWlIUmphUkFSa1c0c0RTSWkwbzJsUVVSRXVyRTBpSWhJTjVZR0VSSHB4dElnSWlMZFdCcEVSS1FiUzRPSWlIUmphUkFSa1c0c0RTSWkwbzJsUVVSRXVyRTBpSWhJTjVZR0VSSHB4dElnSWlMZFdCcEVSS1FiUzRPSWlIUmphUkFSa1c1Q2RRQXFXU0lpSW9ZSUlRWmNzNmdwZ0V3QXg2NHVzRmdzVCsvZnZ6KzUyTU1SMFQwenFRNUFKWXZkYnYvTlpETE5rMUpDQ01mZkpGVUJWSlZTQWtBYUM0UElmZkh3RkRtVnpXWkxBV0M5ZnZtVndvQVFZbFZ4WnlJaTUyRnBrRk1sSlNYbFNDay91OWs2SVFTa2xNdUxPeE1ST1E5TGc1ek9aclBOdkZJUWhaWkxLYlBpNCtNM0tvcEZSRTdBT1ExeU9xUFJlT0xxejljV2g1VHlTeVdCaU1ocHVLZEJUcmQzNzk1c0tlWEtheWJDcjA2S2Y2TXNGQkU1QlV1RGlvVFZhbjM1K21VNU9UbmJWV1FoSXVkaGFWQ1IwRFR0eExXWHBaVHpEeDgrWEtBcUR4RTVCMHVEaWtSU1VwSkZTcmxYQ0hIMTBCVG5NNGhLQUpZR0ZhVVhydjVnczlrU1ZBWWhJaUkzRUJrWitWZEVSTVQzcW5NUWtYTndUNE9LbEpReXhXNjNUMWFkZzRpY2d4OVlXTW9FMVd2OHBBRWlxcmpHOHpUSm1oYXJUSmZDWUNtdU1ZdWFKdTFKcVNtSkh3UFFWR2NoS200c2pWS2tlbGlZdjZleFRJYkpaSUxCd0ozTXUyR3hYTzQrbVdlcGR1eFkwaG5GY1lpS0hjOElMMFU4RE43REFPRHpSZlBST1B3KzFYSGNqc1ZpUmJOV0haQ2ZuNytiaFVHbEZVdWpkSG0wZXJWcWFCclpoSHNhZHlFOS9Td0tDZ3BnMFRCQ2RSWWlWZmpLVVVvRUJEVDBGVUQ0UDdvK3dzSzRTMjlObmdZQThMQ0kvWXFqRUNuRFBZMVN3cmVpZVNTRU1MZHYyMXAxRkxlVWw1ZUhqVnQraG9TV2ZPeFlRcmJxUEVTcThFL09Va0lLUE9Idlh3bE5HdDJ2T29wYk9uWDZES1NVMGk3RlNOVlppRlJpYVpRR2dZSGVBT285MWFjWFRDYnVYTjZOMmZNV1FnQVdtWFB1WjlWWmlGUmlhWlFDd2I0VlJ3b2h2TnEyZWxoMUZMZDBNU2NIcTFhdmdRU09wNldsNWFuT1E2UVNTNk5VRU0rWDhmWkd2YkJRMVVIYzBxSERSeTRmbXRMRVdOVlppRlJqYVpSOFJnTVFNUENwdmpDYnphcXp1S1d2dmxrT0NKRjNJbVV2UDBPTFNqMldSZ2tYSE5Zb0RrSjRkdXZjU1hVVXQ1U2ZuNDl2VjZ5QzFEU2V6RWNFbGtaSko0UVFrd0FndEU0dDFWbmNVdUlmU1FBQUtjVWJpcU1RdVFTV1JnbFdwVXFqTXNJZ2ZPSUdEK0tocWJ2MHc1cDFnTVJmcVNuN3ZsQ2RoY2dWc0RSS01POEtzcCtVMHZSVW4xNnFvN2lsL1B3Q2ZQM3RDa2pJWlBBVGJZa0FzRFJLTWdHSXQ0VVF3cjlTUmRWWjNOS08zM2JCWXJGQUN2bVI2aXhFcm9KbmVwVlExY1BDS2dsaHFQUlUzMWg0ZUhpb2p1T1dmbHEvQ1pEeTR2RUR0aVdxc3hDNUN1NXBsRkFlOE9vZ2hNRFE1NTVXSGNVdFdhMVdyRm0vQVpyRVBpQ3B4SHlCRk5HOVltbVVUQVlZeEdSdkx5OVVyRmhCZFJhM3RHMzdUdnoxMTBYQUlMOVVuWVhJbGZEd1ZBa1VYSzlSc0JBaStOR3VqL0N6cHU3UytvMWJJQ1h5anYrVithbnFMRVN1aEhzYUpaQ215ZFpDQ0x3Nm1oL0llamRzTmp2V2Jkb01DYmtKcDA3bHFzNUQ1RXBZR2lXUTBXUWM0MWUrUE1xWEw2YzZpbHY2K1pkdE9IZnVQQVN3U25VV0lsZkQwaWhoYW9iZVgwY0FEVm85OUtEcUtHN3J1NVgvZ1pTdzUyVkpudEJIZEIyV1Jna2pqTWFXQVBEcWFINk45ZDM2ZlhjOEFMaytQVDNoa3Vvc1JLNkdwVkhDR0FSRzFneXNnY3FWQTFSSGNVdmJmdDJCak14ekVOQ1dxODVDNUlwWUdpVklZTzBtZFFHQ3JiZEpBQUFnQUVsRVFWUkVOSCtncWVvb2JtdnBzdThncFpSNU5oTS9CcDNvSmxnYUpZakJySFVWUW9qbm54MmtPb3JiMnJNM0FSSllmZVp3ZklicUxFU3VpS1ZSZ2hpRWlLMFpHSWhhSWNHcW83aWwzWHYySXYzc1dRaU5FK0JFdDhMU0tDRkM2amNKQWRDOCtRTlJxcU80clZrZnpJZVVVbDZ5Mkxhb3prTGtxbGdhSllYVUhoZENpQ2Y1TWVoMzdZL2tnNURBNW94alNmeVdQcUpiWUdtVUZNTHdlSEJRVFRTNnY2SHFKRzdwenorUDRYeFdGcVRVUGxTZGhjaVZzVFJLZ01xMTdxOEN5Rlp0V2oya09vcmJtamgxT3FTVTBtNFgyMVZuSVhKbExJMFN3TnZEK0t3UVF2eWo2eU9xb3hTU25wNk9qaDA3SWo0K1huV1V2eFcvTndFQWRwNDhuSkNtT2d1UksyTnBsQURDZ0VkclZLK0d5Q2FOVlVjcHhNZkhCeTFhdElDL3YvOGQzZTdFaVJORmxPam1NalBQNGNKZmY4RnF4YmhpSFpqSURiRTAzSnkvZjcyeUFpS3FZN3MycXFQY3dOZlhGMis5OVJacTFxeXAremJMbHkvSGtDRkRpakRWalVhL09oNEFZSVA4bzFnSEpuSkRMQTAzNStQdk9ReUFxWE9uRHFxakZLSnAybDNkem1xMU9qbko3Vm1zVnZ5OGJUdWtsSW5wUnhMT0Z1dmdSRzZJcGVIbUJNUS9xMVFPS1BKRFV6MTc5c1NDQlFzd1pjb1V0RzNiRnExYXRjTGt5Wk5oczlrQUFObloyWWlLaXNMcTFhdlJzMmRQZE8vZUhabVptWWlLaWtKaVlpSUFZTU9HRFdqUm9nVzJiOStPbUpnWVJFZEhZL2p3NGNqT3pnWUFqQm8xQ2xPblRzV1pNMmNRRlJXRjRjT0hGK2w5QW9ETWpFd0FnRTNUWGlueXdZaEtBSmFHRzZ0U3BaRVBnTWE5bm5nY0pwT3h5TWRidW5RcHdzTENzSGJ0V3N5ZE94ZnIxNi9IWjU5OVZ1ZzZTNVlzd2NpUkl6Rng0c1NiYnNObXMySEZpaFg0NktPUHNHelpNaHcrZkJnZmYvd3hBR0RjdUhGNDdybm5FQkFRZ08rLy94N2p4NDh2OHZ2MHpyU1pBQUJEUHZpdUtTSWRXQnB1ek1zUEk0UVFYbTBlTHA2MzJqWnQyaFRkdTNlSHA2Y253c1BERVJzYml4VXJWaFM2VHBjdVhmRGdndzhpUER6OHB0dVFVdUtsbDE2Q241OGZhdFNvZ2E1ZHUyTDM3dDBBQUg5L2YvajUrY0ZvTktKbXpacDNQSUYrcHk1ZHVvVFZhOWRCU25rc05UVXh1MGdISXlvaFdCcHVUQWpSMzY5OGVkeC9YNE5pR2E5ZXZYcUZMdGVxVlF1blQ1K0czVzUzTEd2WThQWW5GNXBNSmdRR0Jqb3VCd1FFSUNzcnk3bEJkVHA2UEJWU1Nxblp4WE1BcEpJUVJHNkdwZUcyR25vQUNJcnQyUU5tczdsWVJqUVlDajlkTGw2OENFOVBUeGlOL3pzMDV1M3RmZHR0Q0NGdTJLYVVhbDZ2bDN6eEZZU0FOZlhRM3ZWS0FoQzVJWmFHbXdvSk13OFZRbmc5MHJGZHNZMlpuSnhjNlBMMjdkdFJ0MjVkcDQ0aGhManJkMTdkaWR6Y1hIeTdZaFdreE9raUg0eW9CR0ZwdUNzaFI1ck5aalNvRjFac1EyN2Z2aDBmZi93eERodzRnSTgrK2dnYk4yN0V3SUVEblRwR2xTcFZrSm1aaWUzYnQrUElrU05PM2ZhMURoODVDaW1sdEVIakNYMUVkNENsNFo2RUVDSWdidkJBZUhoNEZOdWdmZnYyeFlFREJ6Qm8wQ0FzWDc0Y1k4ZU9SZXZXclowNlJuUjBOQjU2NkNHTUdqVUtuMy8rdVZPM2ZhMXZWcXlFQUhMU0RpUXVMYkpCaUloY1FVajl4bkVoOVJ0clI0NGVrOFVsSmlaR0xscTBxTmpHSzBwNWVmbXl6bjJSTXJoKzQwVFZ2MHNpZDhNOURmY2pJUEdlRUVJRVZxK21Pb3RiK24zUEhtaWFCZ2s1VFhVV0luZkQwbkF6MWF0SGVRdUQ4Qjc0Vk45aVBUUlZrdnkwZmhNZ1pVN3FnUVIrclN2UkhXSnB1QmxUV1ZzUEFCajBWRi9WVWR4U1FVRUJWcXhhRFFra0E3Q3B6a1BrYmt5cUE5QWRNUmdFcGdCQTVZQ2lQVnY2ZXQ5ODgwMnhqbGRVZnQ2MkhibDVlWkRBRXRWWmlOd1I5elRjU0kzUVJ0V0ZFTlg3eGZhQ3A2ZW42amh1NmFmMUd3RXBjNDduWC9oSWRSWWlkOFRTY0NOR28yZ2poTUNZa2NOVVIzRkxWcXNWbTdac2hRYXhBOGVPNWF2T1ErU09XQnJ1UXhnRXhudDVlcUpzV1YvVldkelN0dTA3a1gzaEFxQmh4ZDlmbTRodWhuTWFicUpXclFaQkVDS3NRN3UycXFPNHJSOSsvQWxTeW9MOEMzS3g2aXhFN29wN0dtN0NialEvQUFEL0h2Y3YxVkhja3BRU1czL2RBUURyMHRNVExxbk9RK1N1V0JwdXdtZ3lqSzlhcFRJcVZxeWdPb3BiMnZ6ZnJjakl6QVFnbHF2T1F1VE9XQnB1SUxET2ZhRVNNcnhGc3dkVVIzRmJYMzJ6SEZKS21aMlA3MVZuSVhKbkxBMDNZREFZMmdraHhMOUd2S2c2aXR2YW03QWZFdmd4KzloZWZrTWYwVDFnYWJnQmc4bndkUFZxVlZHdFdsWFZVZHpTYjd0MkkvUGNPV2pRdmxXZGhjamRzVFJjWEkzYWpjTWcwZXlCcUVqVlVkeld3aytXUUVvcEN3cmtHdFZaaU53ZFM4UEZtY3p5TVNHRWVPN3BBYXFqdUszRVA1SUFLZGFlUGJvL1hYVVdJbmZIMG5CeHdpQ2VDQWtPUW9QNnhmY05mU1hKdm9UOU9KdVJDVHZzODFWbklTb0pXQm91TERDc2NRMUlOR3Zabk8rYXVsdnZ6cHdOS2FYTXk3Zjlwam9MVVVuQU04SmRtTW1JSndXRTZQVkVkOVZSM0ZiaUgwa0F4SDh6anllZlZwMkZxQ1Rnbm9ZTEU4Q2pJY0ZCYUJ4K24rb29iaWt0N1NRdVhzeUJacGZUVldjaEtpbFlHaTZxWE9COUZhVkVkSmRPSFZSSGNVdFNTcno2NzdjZ3BaVENaTm10T2c5UlNjSERVeTZxb3E5cHVCQkNkR2pYV25VVXQyUzFXckY3ejE1SUtYWWZQOEJEVTBUT3dqME4xL1ZvamVyVjBLUlJ1T29jYnVuTW1YVGtGeFRBS3VWSTFWbUlTaEtXaGdzS0NHam9LNER3ZjNickFpR0U2amh1NmMxMzNnVUE1RnJFZnNWUmlFb1VIcDV5UWI0VnpTTWhoTGxkbTRkVlIzRkxlWGw1MlBUZnJkQTBMVG43V0FJL2E0cklpYmluNFlLa3dCTUIvdjVvSE01RFUzZmoxT2t6a0ZKS1RRZ2VtaUp5TXBhR3F3a005QVpRcjMrLzNqQ1pqS3JUdUtYWjh4WkFBQmFaYys1bjFWbUlTaHFXaG9zSjlxazRTZ2poMWZyaGFOVlIzTkxGbkJ5c1dyMFdFamllbHBhV3B6b1BVVW5EMG5BMVFnd3A0KzJOK21GMVZTZHhTNGNPSDRHVVV0bzFNVloxRnFLU2lCUGhyc1ZrQUFLNlAvWW9zckk0ZjNzM2xuNzlMU0JFM29tVXZmeUdQcUlpd1BkenVwQ1F1dUVEaGNuNGllb2M3azVLK2VleEEvdnFxTTVCVkJKeFQ4T0ZIRHVVOVhWd3ZVcUJRb2dTODNzcDV5WDYyRFFjemJYSUhjVXhucFRTbHAyWE5iYzR4aUlpSWllTGlJaklpb2lJbUtjNkJ4RTVCeWZDaVloSU41WUdFUkhweHRJZ0lpTGRXQnBFUktRYlM0T0lpSFJqYVJBUmtXNHNEU0lpMG8ybFFVUkV1ckUwaUloSU41WUdFUkhweHRJZ0lpTGRXQnBFUktRYlM0T0lpSFJqYVJBUmtXNHNEU0lpMG8ybFFVUkV1ckUwaUloSXR4THp0YUxrTWt5aG9hSEdheGNJSVl5aG9hR2VWeThmUG56WUNrQXI5bVJFZE0rRTZnQlVzalJwMHVSVmc4SHcrdFhMVWtwUElZUWRnTzNxTXB2TjlrQkNRc0orSlFHSjZKN3c4QlE1bFJCaUpRQXZLYVVYQUM4aGhNRGxQVm92S2FXWGxQSUlDNFBJZmJFMHlLbmk0K01QQWNpOWZybVU4dXFQSzRvMUVCRTVGVXVEbk0ycWFkck1tNjI0dk5PQmxjVWJoNGljaWFWQlRpZWxYQ3lFdUhidjRxb2o4Zkh4djZ2SVJFVE93ZElncDh2SXlFaTcrck9VMGxFZVVzcWx5a0lSa1ZPd05NanBUcDA2bGF0cDJ0d3JoNk1BT0E1TnJWSVdpb2ljZ3FWQlJjSmlzVXk4OXJLVU1pcytQbjZ2cWp4RTVCd3NEU29TU1VsSm1kY3Rtb3RyenRVZ0l2ZkUwcUNpWXBOU3JoRkM4RjFUUkNVSVM0T0tURUZCd1JCNW1aYVJrZkdINmp4RWRPOVlHbFJra3BLU1VnRmtDU0dtcDZXbDVhbk9RMFQzanFWQlJXMlAzVzVmckRvRUVUa0hQN0RReFZTcDA2aXl0OTFXWXNyY3d3TjFMMTdNUy9YMDlDNVFuY1ZaL2pKWmNzOGZQdnlYNmh4RUtyQTBYRWhRYUtOL0dNMEduc3ZnQmdyc3VRR25VbEt1ZjRjWVVZbkg3OU53SVFhRHVBOEFCajdaRitYS2xWVWRoMjVpMSs1NGJOLzVHendNWlh3QnNEU28xR0ZwdUtDbkIvUkRZSTNxcW1QUVRjeGJzQWpiZC82bU9nYVJNaVhtMkRrUkVSVTlsZ1lSRWVuRzBpQWlJdDFZR2tSRXBCdExnNGlJZEdOcEVCR1JiaXdOSWlMU2phVkJSRVM2c1RTSWlFZzNsZ1lSRWVuRzBpQWlJdDFZR2tSRXBCdExnNGlJZEdOcEVCR1JiaXdOSWlMU2phVkJSRVM2c1RTSWlFZzNsZ1lSRWVuRzBpQWlJdDFZR2tSRXBCdExnNGlJZEdOcEVCR1JiaXdOSWlMU2phVkJSRVM2c1RTSWlFZzNsZ1lSRWVuRzBpQWlJdDFZR2tSRXBCdExvNFNhTW1VS1huenhSZFV4aXNYMDZkTXhZc1FJMVRHSVNnV1Q2Z0JFOTZwQmd3YW9XTEdpNmhoRXBRSkxnOXhlMTY1ZFZVY2dLalY0ZUlyY2xwUlNkUVNpVW9lbDRlYU9IVHVHRVNORzRPR0hIOFpERHoyRUtWT21GRnEvY3VWS2RPblNCVzNhdE1Ia3laTmh0OXNkNjc3ODhrdkV4TVRnd1FjZlJJOGVQYkJseXhiSHVxdHpJcDk5OWhrZWVlUVJ0R25UQnRPblR5LzBRbjM2OUdrTUd6WU1MVnUyUkxkdTNiQisvWHBFUlVWaDgrYk5qdXY4OGNjZkdEQmdBRnEyYkltWW1CaHMyTERobHZmbDZwamZmUE1OdW5YcmhoWXRXdURGRjE5RVJrYUc0em85ZS9iRWh4OStpT0hEaDZOWnMyWklUMC9IcEVtVENzM2Y1T1RrNE8yMzMwYUhEaDNRc21WTFBQWFVVOUEwRFFCdzd0dzVqQmt6QnRIUjBlaldyUnMrL1BERFFvOEpFZDBlRDArNXNZeU1ERHp6ekRPb1Y2OGVac3lZQWJQWmpKU1VGTWY2Z3djUHdzZkhCMU9uVGtWaVlpS21UNStPeU1oSWRPclVDUUN3YmRzMkRCa3lCQ0VoSVZpK2ZEbkdqeCtQSDMvOEVXWExsZ1VBN04yN0YrSGg0Vmk1Y2lYMjdkdUhvVU9ISWlvcUNtM2F0SUdtYVJnNWNpUk1KaE5tenB3SkFKZzllM2FoZk9mT25jTUxMN3lBdm4zNzR2WFhYOGUrZmZzd2J0dzRCQVVGSVN3czdLYjNLVEV4RWRXcVZjUFhYMytOUzVjdVljeVlNWmd3WVFMbXpKbmp1TTdLbFNzeFlNQUFEQjQ4R09YTGx5OTBlMDNUTUh6NGNHUmtaT0NWVjE1QnRXclZzSFBuVGdDWDkweGVmdmxsVktwVUNSOS8vREhPbnorUENSTW13TS9QRDdHeHNmZjQyeUFxSFZnYWJ1eUxMNzVBbVRKbE1IUG1USGg0ZUFBQW1qUnA0bGl2YVJvbVRKZ0FMeTh2aEllSDQ4Y2ZmMFJpWXFLak5HYlBuZzBoQkFCZ3lKQWgrUHJycjNINDhHRkVSRVFBQU1xWEw0L25ubnNPUWdnMGI5NGNqUm8xd3U3ZHU5R21UUnY4OHNzdk9IcjBLRmF1WEltcVZhc0NBQ3BXckZqb3hYZkpraVdJaUloQVhGd2NBS0JPblRwWXYzNDkxcTVkZTh2UzhQRHd3Smd4WTJBMm0rSHI2NHNSSTBaZzhPREJPSFBtakdPY09uWHEzUEpGZnR1MmJVaElTTUN5WmN0UXExWXRBTUI5OTkwSEFOaTZkU3RTVTFPeFlNRUN4K1BWcTFjdnJGbXpocVZCcEJOTHc0M3QyN2NQMGRIUmpoZkE2NFdHaHNMTHk4dHh1WHIxNnNqT3puWmNUa3BLd284Ly9vaVVsQlNrcHFZQ3VIeG81NnFnb0NCSHFRQkFRRUNBNC9hSERoMUNVRkNRNDRYODZualhTazVPZG1TOHltcTF3cy9QNzViM3FVNmRPakNielk3TFYxLzQwOUxTSEdNMWJOandscmRQU0VoQWNIQ3c0M2JYNS9ucnI3L1F0bTFieHpLNzNZNXk1Y3JkY250RVZCaEx3NDFKS1F1OXdGN3YrblZHbzlFeEo3Rjc5MjQ4Ly96ejZOV3JGL3IzNzQrYU5XdmlpU2VldU9INjF6SVlESTdiNStUa3dOUFRzOUI2aThWUzZMTE5aa09uVHAzdzNIUFBGVnJ1N2UxOXk4elhsaFFBWEx4NEVRRGc0K09qNi9hM2UweXNWaXNDQXdOdk9JeG1NSEJxajBndmxvWWJDdzBOeGE1ZHV5Q2x2T0hGOXU5czNMZ1JqUnMzeHVqUm93RmNudFMrRXpWcjFzU3laY3R3NGNJRng3eENZbUppb2V1RWhJUWdPVGtaTld2VzFMM2RQLy84RTFhcjFmSEN2MzM3ZG5oNGVPamVScDA2ZGZERkYxOGdJeU1EQVFFQmhkYlZxbFVMWjg2Y1Faa3laVkNwVWlYZG1Zam9mL2dubGh2cjM3OC9qaDA3aHZIanh5TWhJUUh4OGZINDhzc3ZkZDIyVXFWS09IbnlKTEt5c25EcDBpWE1talhyanNidTFLa1R6R1l6WG5ubEZTUW1KbUxyMXEyRkpxc0JJRFkyRmlrcEtaZzBhUklPSERpQStQaDR2UG5tbTBoTFM3dmxkaTlldklqWFgzOGRTVWxKV0x0MkxlYk9uWXVZbUJqNCt2cnF5dFdoUXdkVXExWU5JMGVPeFBidDI1R2NuSXdQUC93UUFOQ3VYVHY0K2ZsaHpKZ3hpSStQUjNKeU1oWXRXb1NmZnZycGp1NDdVV25HMG5CalFVRkJtRDE3Tm80ZlA0NW5uMzBXcjd6eUN2THk4blRkdG5mdjNxaGZ2ejcrK2M5L29tL2Z2dWpZc2VNZGplM3I2NHNaTTJiZy9QbnpHRHg0TU9iUG40K1hYMzRad1A4T2E0V0ZoV0hLbENuWXMyY1BCZ3dZZ05kZWV3MmVucDd3OS9lLzVYWWpJeU5SczJaTlBQLzg4M2publhmUXBVc1hEQnMyVEhjdXM5bU1PWFBtSUNBZ0FLTkhqOGFRSVVOdzZOQWhBSUNYbHhkbXo1NE5nOEdBNTU5L0hpKysrQ0wyNzk5LzJ6a1NJaUtYRlJMVytKVmFEWnJJRTJrbnBUczZmZnEwakl5TWxIdjI3TG1yMjArZVBGa09IVHJVeWFtYzY0UDVIOHRhRFpySWtQcE5RbFEvWDRoVTRKNEdPYzNtelp0aE5wdFJ0MjVkMVZHSXFJaHdJcHp1U201dUxrYVBIbzNZMkZoVXJsd1plL2Z1eFp3NWM5Q3paMC9kOHc5RTVINVlHblJYUER3ODRPdnJpemZmZkJNWEwxNUVsU3BWTUhEZ1FEejk5Tk9xb3hGUkVXSnAwRjB4bVV5WU9uV3FVN2M1ZHV4WXAyNlBpSnlQY3hwRVJLUWJTNE9JaUhSamFSQVJrVzRzRFNJaTBvMmxRVVJFdXJFMGlJaElONVlHRVJIcHh0SWdJaUxkV0JwRVJLUWJTNE9JaUhSamFSQVJrVzRzRFNJaTBvMmxRVVJFdXJFMGlJaElONVlHRVJIcHh0SWdJaUxkV0JwRVJLUWJTNE9JaUhSamFSQVJrVzRzRFNJaTBvMmxRVVJFdXJFMGlJaElONVlHRVJIcHh0SWdJaUxkV0JwRVJLU2JTWFVBdXRHc3VmUGg2K3VyT2diZFJNTCtQMVJISUZLS3BlRkM3RUltR2FYSSsyYkZTcUU2QzkyR0VGcStMZWVTNmhoRUt2REZ5ZFdFaG5xRzJHd2w1dmRTb1VLRjAxTEtiN0t6czE5U25jVlpqcFVwb3lFcHlhSTZCNUVLM05Od05ZY1BGeHhUbmNHSktsU29BQ0dFL2RpeFkvbXFzeERSdmVORU9CRVI2Y2JTSUNJaTNWZ2FSRVNrRzB1RGlJaDBZMmtRRVpGdUxBMGlJdEtOcFVGRVJMcXhOSWlJU0RlV0JoRVI2Y2JTSUNJaTNWZ2FSRVNrVzRuNVlEeHlEUkVSRVVPRUVBT3VXZFFVUUNZQXgwZHFXU3lXcC9mdjM1OWM3T0dJNko3eEF3dkpxWVFRdXdETWsxSkNDTWZmSkZVQlZMMnk3RFFMZzhoOThmQVVPVlYrZnY1QkFOYnJsMHNwci82NG9sZ0RFWkZUc1RUSXFaS1NrbktrbEovZGJKMFFBbExLNWNXZGlZaWNoNlZCVG1lejJXWmVLWWhDeTZXVVdmSHg4UnNWeFNJaUorQ2NCam1kMFdnOGNmWG5hNHREU3ZtbGtrQkU1RFRjMHlDbjI3dDNiemFBMVVJSVhQdFAwN1R2Vkdjam9udkQwcUFpWWJGWWhnT1g5elN1N20zazV1WnVVeHFLaU80WlM0T0toS1pwSjY2OUxLV2NmL2p3NFFKVmVZaklPVmdhVkNTU2twSXNVc3E5Vnc5TkFlQjhCbEVKd05LZ292VEMxUjlzTmx1Q3lpQkVST1FHSWlNai80cUlpUGhlZFE0aWNnN3VhVkNSa2xLbTJPMzJ5YXB6RUpGejhBTUxYVWhnWUtDM3lhZlNHNER3VUozRldUeE5zcWJGS3RPbE1GaFVaM0VXVGRxVFVsTVNQd2FncWM1Q1ZOeFlHaTRrSkt6eEs4SW8zdkV3bXdIQlg0MHJzdHZ0c052dGtCSzFqaDNZZSt6dmIwRlVzdkNNY0JlMCt2dGxDS3hlVFhVTXVva0ZpNWJndmRrZnFJNUJwQXhMd3dWNWVuakEwOU5UZFF5NkNaUFJxRG9Da1ZLY0NDY2lJdDFZR2tSRXBCdExnNGlJZEdOcEVCR1JiaXdOSWlMU2phVkJSRVM2c1RTSWlFZzNsZ1lSRWVuRzBpQWlJdDFZR2tSRXBCdExnNGlJZEdOcEVCR1JiaXdOSWlMU2phVkJSRVM2c1RTSWlFZzNsZ1lSRWVuRzBpQWlJdDFZR2tSRXBCdExnNGlJZEdOcEVCR1JiaXdOSWlMU2phVkJSRVM2c1RTSWlFZzNsZ1lSRWVuRzBpQWlJdDFZR2tSRXBCdExnNGlJZEdOcEVCR1JiaXdOY2xucDZlbm8yTEVqNHVQalZVY2hvaXRZR3VTeWZIeDgwS0pGQy9qNys2dU9Ra1JYbUZRSElMb1ZYMTlmdlBYV1c2cGpFTkUxdUtkQkxrblROTlVSaU9nbVdCcWx3TTZkTy9Ia2swK2laY3VXNk55NU0zYnUzQWtBU0UxTnhlalJvOUdoUXdlMGJ0MGE0OGFOUTA1T0R2THo4L0h3d3c5ajJiSmxoYmJ6OHNzdjQ5VlhYd1VBMkd3MnZQLysrMmpmdmozYXRXdUgxMTU3RGRuWjJUY2RQenM3RzFGUlVkaXdZUU9HRFJ1RzZPaG9kTzdjR2Q5Kys2M2pPaHMyYkVDTEZpMndaY3NXdEcvZkhoTW5Ua1JtWmlhaW9xS1FtSmpvdU40dnYveUNKNTk4RWkxYXRFRDc5dTN4NDQ4L090YXRYcjBhanozMkdLS2pvekY0OEdBY09uVElhWThoRVYzRzBpamhMbHk0Z0pFalI2SlZxMWI0OHNzdjhlcXJyNkpNbVRJQWdMMTc5eUk0T0JnelpzekE5T25Uc1d2WExpeFpzZ1JlWGw1bzNibzFObTNhNU5oT1hsNGV0bS9manE1ZHV3SUE1czZkaTYxYnQyTHk1TW1ZTTJjT3pwdzVnNGtUSjk0Mnk5eTVjekZvMENCczNyd1pRNGNPeFR2dnZGT29FRFJOdy9MbHl6RnIxaXowNmRQbmh0di8rdXV2R0RseUpKbzBhWUtGQ3hkaXdvUUo4UGIyQmdCczI3WU5VNlpNUVZ4Y0hCWXZYb3pRMEZBTUd6WU0rZm41OS93WUVoRzVwSkN3eHEvVWF0QkVua2c3S1ozbDRNR0RNakl5VWlZa0pOeXdUdE8wUXBlblRwMHE0K0xpcEpSUy92enp6L0tCQng2UUZ5NWNrRkpLK2ROUFA4bDI3ZHBKcTlVcXM3S3laTE5teldSU1VwTGp0dkh4OFRJeU1sTG01ZVhkTUU1V1ZwYU1qSXlVUzVjdUxiUThMaTVPdnZIR0cxSktLZGV2WDM5RHpveU1qRUxMK3ZYcko4ZU5HM2ZUKzltdlh6KzVaTWtTeDJXcjFTcGJ0bXdwdDIzYmR1c0g1eTU4TVA5aldhdEJFeGxTdjBtSTZ1Y0xrUXFjQ0MvaFFrTkQwYng1Y3p6Ly9QUG8yYk1uK3ZidGk0Q0FBQUNBeFdMQmloVXI4UHZ2dnlNMU5SVW5UcHhBblRwMUFBQXRXN2FFajQ4UHRtN2RpbTdkdW1IOSt2WG8zTGt6VENZVGpodzVBcHZOaHNHREI5OHczcGt6WnhBU2N2UFgwL3IxNnhlNlhLdFdMUncrZkxqUXNnWU5HdHowdGhhTEJjbkp5Umd3WU1BTjYydzJHdzRkT29RalI0N2d3dzgvZEN3dktDakE2ZE9uYi9Qb0VOR2RZbW1VY0FhREFYUG56c1hHalJ2eDZhZWZZdG15WlpnNWN5WWVlT0FCREI4K0hKbVptZWpidHkvNjkrK1A5ZXZYTzg2Sk1KbE1hTisrUFRadjNvejI3ZHZqMTE5L3hjS0ZDd0ZjZnBFR2dBVUxGcUJjdVhLRnhxdGF0ZW90c3dnaENsMitlUEVpZkh4OEhKZk5aak5NcHBzL0phV1VqdXZjYkozZGJzZW9VYVB3NElNUEZscFhvVUtGVytZaG9qdkhPWTFTUUFpQkRoMDZZTW1TSlFnUEQ4ZlhYMytOQ3hjdVlOZXVYWGpsbFZmUW8wY1BOR3JVQ0JjdlhpeDB1MGNlZVFUYnQyL0hwazJiVUxWcVZUUnMyQkFBRUJ3Y0RBQTRlL1lzYXRhc1dlamZ6VjdVcnpwdzRJRGpaNXZOaGwyN2RxRnUzYnE2N29PbnB5ZHExcXlKMzM3NzdZWjFack1aTldyVXdJa1RKMjdJNCt2cnEydjdSS1FQOXpSS3VPVGtaUHoyMjI5bzBhSUZyRllyTWpJeTBMQmhRNVFwVXdaZVhsN1l2MzgvbWpadGlsMjdkbUhUcGswSUNncHkzRFlxS2dxK3ZyNzQ3TFBQMEsxYk44ZnlxbFdyb20zYnRwZzZkU3FrbEFnS0NrSnljakpTVTFNeGRPalFXMmI1OU5OUDRlZm5oOERBUUh6eHhSZkl5Y2xCNzk2OWRkK1h3WU1INDgwMzMwU2xTcFVRSFIyTnMyZlB3bWF6b1YyN2R1alRwdzltenB5SjZ0V3JvM256NWpoMTZoVFdyRm1EdDk5KysrNGVPQ0s2S1paR0NlZmo0NE4xNjliaHd3OC9oSyt2TDlxM2I0KzR1RGlZeldhODhjWWJtRGx6Smo3NTVCTzBhTkVDanozMldLR1A3REFZRE9qWXNTTysvUEpMekpneG85QjJ4NDhmajNmZmZSZHZ2UEVHQUtCMjdkb1lNbVRJYmJNOC8venorUHp6ejNIbzBDSFVybDBiczJiTnVxT3p2Ujk5OUZIazV1Ymk4ODgveDRJRkMxQzllbldNSGowYUFOQ3JWeTljdUhBQml4Y3Z4dXpaczFHOWVuWEV4TVRvM2pZUmtkc3BpbmRQdVlLcjc1NjYyVHU0M0EzZlBVV2xIZWMwaUloSU41WUdFUkhweHRJZ0lpTGRPQkZPUmM3UHp3KzdkKzlXSFlPSW5JQjdHa1JFcEJ0TGc0aUlkR05wRUJHUmJpd05JaUxTamFWQlJFUzZzVFNJaUVnM2xnWVJFZW5HMGlBaUl0MVlHa1JFcEJ0TGc0aUlkR05wRUJHUmJpd05JaUxTamFWQlJFUzZzVFNJaUVnM2xnWVJFZW5HMGlBaUl0MVlHa1JFcEJ0TGc0aUlkR05wRUJHUmJpd05JaUxTamFWQlJFUzZzVFNJaUVnM2xnWVJFZW5HMGlBaUl0MU1xZ1BRamM2ZFB3OVBEdy9WTWVnbWNpN2xxbzVBcEJSTHc0VklJZXdDUVBmZVQ2bU9Rbitqb0tCQXFzNUFwQUpMdzRVY1A1ZzVKN2hlSlU4aFJJbjV2WlR6RW4xc0dvN21XdVFPMVZtY3gzNzY5TkhrRTZwVEVCR1ZPQkVSRVZrUkVSSHpWT2NnSXVmZ1JEZ1JFZW5HMGlBaUl0MVlHa1JFcEJ0TGc0aUlkR05wRUJHUmJpd05JaUxTamFWQlJFUzZzVFNJaUVnM2xnWVJFZW5HMGlBaUl0MVlHa1JFcEZ1SitXQThjZzJOR3plT0VFSUVYYlBJQkNDNFNaTW1qMTFkb0duYTlvU0VoTFBGbjQ2STdoVkxnNXhLQ05IUVlEQjhmdDNpTGtLSUxsZCt0bW1hVnFPNGN4R1JjL0R3RkRtVkVPSVhBSkR5eHErYnVMSnNLL2N5aU53WFM0T2NLajQrL3JpVTh1ajF5NldVRUVJQXdIZkZuNHFJbklXbFFVNG5wWHp6eXYvWHI3TG41K2YvcC9nVEVaR3pzRFRJNllRUW02L3NWUlFpcGR5VmxKU1VxaUFTRVRrSlM0T2NMajQrL2dRQXF4QUNVa3JIb1NraHhLZXFzeEhSdldGcFVGSFFwSlREcjE5WVVGQ3dVVVVZSW5JZWxnWVZpZHpjM0VKdnU1VlM3djNqano4T3E4cERSTTdCMHFBaWNmRGd3WnhyTDBzcFAxQ1ZoWWljaDZWQlJVVnFtamIxeWx3R0RBYkRMNm9ERWRHOVkybFFrYkZZTEc4QnNFc3B6KzNac3lkRmRSNGl1bmNzRFNveVNVbEpPUUF5TkUwYkI4Q3VPZzhSM1R1V0JoVXBLZVV5ZzhId2srb2NST1FjTjU2QlJXNnJldTJHUVdhekNOV2tzYkxSWVBCU25RY0FERUlyWTdYSlBLUFJlT09IVVNsZzErelptaWJPV0M3WTltZGtKT1g4L1MySTZGb3NEVGZtWDY5ZVdSOTREUmNDajBPSU9nTHdVNTNKWFVncE5RQ25BZXlYd0lMakIvYXRBT0FTeFVia3lsZ2FiaXE0WHFPcHdtQVlLb0F5L3BVcTR1R0hIa1RUaUNhb1Vqa0F2cjYrTUp2NHFmYzNrNXVmaDR0LzVlRG84ZVBZc1hNWHR2NjZBd0FnSlJJa3REZVBIMGpnQnlvUzNRWkx3ODJFaElYWEYwYkRPa0RVZkxCRk13eU5HNHhtVFNOaE5CcFZSM05MZVhsNVdMRnFOYWJQbW91c3JHeElxUzNPa1FYRE1nOGV2S2c2RzVFclltbTRrWkQ2VGRvSWdjMGVaak5lSHpjR3NUMmZnTUhBWDZFeldDeFdqQno3R3RhdTJ3QXB0VjhLN0huZFQ2V2taS3JPUmVScStPZXBtd2dLYS95UXdTRCtXNjVzV1d4Wjl3T2FQeENGbTMyU0xOMGRvOUdJYnAwN0FwRDRmYy9lSUNHTjdRMStaYi9LTzMrK1FIVTJJbGZDMG5BRGdiVWIxRFdhakxzckIvaUxiWnZXb2x5NXNxb2psVmd0bWpWRnhRcCsyTHB0ZTNVUG1NS3pNOU9YZ1JQa1JBNHNEZGRuckZpbHhrNVBUNCtLRzFkL3o4SW9CbzNDNzRPbWFkajUrKzZ3OHY2VnkxeklURit2T2hPUnErREpmUzR1cEg2ajhVS0kybStPSHdkLy8wcXE0NVFhSTE0Y2dnZGJOSU9BWVdSd2NJTnFxdk1RdVFxV2hndXJWbVduZVEwQUFBbGJTVVJCVlBmK0JrSVlYbXZSckNsNlBmRzQ2amlsemx1dmo0TVFNQXB2RDM1RkxkRVZQRHpsd3Z3clY1c3RoR2owMmNjZndxOThlZFZ4U3AwS2ZuNHdtYzM0ZGNldUtuNStsZGRsbjA5UFU1MkpTRFh1YWJpb3dEcjNoUXFCSGgzYXRVWndVRTNWY1VxdG50MGZneEF3d2lRK1VaMkZ5Qld3TkZ5VXlXeWVEZ2lQRVVPSHFJNVNxbFVPOE1mUXVNRUFSTjNndXZjM1VKMkhTRFdXaG1zeUNjaTJuVHQxUU1NRzlWVm5LZlg2OW82NVBMZGhOQzVTbllWSU5aYUdDd29LYTl3SFFwVHRIZE5kZFJRQ1VLMXFGYlJ0L1RBQTBSaWhvWjZxOHhDcHhOSndRUWFCWnowOVBmNi92YnVOcmJvNjREaitPN2YzbGhidkVBdWxOVU53b0l3bkFRR1hFSFFNbXdVWnJNbW1Jd1dUeWRPRThQQkNZbmhEVEdEaEJhRjdNcEVzUUlaUW9WTXdtOXRZU0J5THVxcW9pSW1kMEY1bWVhalNGaWpsbGo3YzIvdndQM3RSSk9DQXdTYWNVL3Y5dkx6M2YyOSsvK1RtL3U0NTkvei9SOStaTk5GMUZGeTBiTWtpU1RidjduVGVNTmRaQUpjb0RmOFloVFJtOXN3WnlzLzNZa3NNU0xwLytEQVpZMHlmL0p4ZnU4NEN1RVJwZUdid3Q4Zk5NRElGczJjKzVqb0tMdk9OYUZSRmd3YkpHRE5qOE9EQithN3pBSzVRR3A0Sm0xQ1pKSTI0ZjdqcktMaU1NZWJpS2lvcDNhZUFlN21nMTZJMHZHTy9LM1V2OVlSZnZsL3lQVWxTUk5sK2pxTUF6bEFhbmpFeTBRbmpIbUJUSlE5Rm8zY29KeWRIb1VoNHB1c3NnQ3VVaG1lczBSMFBUWnJnT3NadHQzbnpacFdWbGJtT2NWMlJjRmlSY0ZoR1pvYnJMSUFybEladnJNMS9pS1cyWGdxSHc4ck56WlV4ZHJyckxJQXJsSVpIaW92dkt6VEdtQUVGQmE2ajRDcENvWkFHRFNxVWtla3JLZXc2RCtBQ3BlR1I4SjE1ZDB0U0pCSnhIUVhYTVBCaW9SY1ZqZVBLY1BSS2xJWkhqRkd4SkVVaWZ2K0l6V1F5ZXY3NTUxVlNVcUpISDMxVWE5YXNVVHdlbHlURjQzRk5talJKKy9idDA1SWxTelIxNmxTVmxaV3B0cmIyaXZmWXZYdTNaczJhcFNsVHBtalZxbFZxYjI5M2NTbzM3YTZDL3BLa1BuMXNydU1vZ0JPVWhrZE1FTHBZR242UE5EWnQycVNxcWlwdDJMQkJMN3p3Z3BxYW1yUisvZm9yanRteFk0ZFdyMTZ0MTE5L1hVVkZSVnEzYnQybDUvYnYzNi95OG5JOS92amoycnAxcTBhTUdLRTllL2JjN3RQNG4zd3hkWmpNb1RUUU8vbjlrN2FYTVNFTmt2d2VhY1RqY1ZWV1Ztcjc5dTBhTmFyN1R1RXJWNjdVb2tXTGxFd21MeDAzZCs1Y0RSL2VmWUhpdkhuenRHelpNclczdHlzYWpXcmJ0bTBxTFMzVndvVUxKVWxqeDQ1VkxCWlRZMlBqN1QraG0xUndWL2RJSTJ3Q3BxZlFLL243N2RRYldaMlhrVEtack9zazExUlhWNmRNSnFQRml4Zi94M05OVFUzcTM3LzdTM1hvMEtHWEhpOHNMSlRVWFRoOSsvWlZYVjJkRml4WWNNVnJSNDBhMVNOS283T3pVNUtVRThsbUhFY0JuS0EwZkJLRW1oU1MwdW0wNnlUWGxNbDBmMWR1MmJKRi9mcGRlV0YwY1hHeE9qbzZKT21LaXhORG9lNVpVR3V0VXFtVU1wbU04dk92dkgxVE51dHZVVjd1OU5sbVNWSmdUSmZqS0lBVGxJWkhVcmFyTVU5OWxQSzROTDRZUVp3NWMwWmp4b3k1NmRmbjVlVnA0TUNCT25yMHFCNSsrT0ZMajhkaXNhOHM0NjNVZlBhY0pDa1ZDbEVhNkpVb0RZL2tSdFFvU2FtVXY2VlJYRnlzNmRPbmErUEdqYkxXYXNpUUlhcXBxVkY5ZmIyV0wxOStRKy94eEJOUGFOZXVYWm84ZWJKR2p4NnR2WHYzNnVEQmc3cm5Idi8zUWovZGZGYVNkUGFJVW82akFFNVFHaDQ1V1ZOejV0NlI0MjA2blRhdXMxelBjODg5cC9MeWNxMWR1MWFTTkd6WU1DMWRldU43bWMrZlAxL056YzFhc1dLRlFxR1FTa3BLTkdmT0hCMDRjT0JXUmY1S1dHdlZjdTY4ckxXQmRJVFNBT0RldDBhT1QxVHNldG5DUCtsMDJvNlpOTVhlTzNMOGU2NC9KNEFyWEtmaEdXdlVlZUNEZzY1ajRDclNtWXpTNll3a3U4OTFGc0FWU3NNMzFyUWZlUCtnckxXdWsrQkxVbDNkSzcreU52aXI2eXlBSzVTR1o2enNvZGJXQ3pvZmIzVWRCVi95L29lSFpLMVZUbGZ3dWVzc2dDdVVobWRDeHI0bVNTZnI2MTFId1dXc3RYcXBjcmNrcWFPdmVzYU5zb0JiZ05Md3pQR2E2Z3ByYmZLdHFuZGRSOEZsa2wxZGV1ZkFld3FzUFhYMnlCRktBNzBXcGVFbEU5djUrMWNVOEwrR04xcGFXbVN0dFlHMXkxeG5BVnlpTkR4a3JmMUx5L200RGgrdWNSMEZGMVZVdmlKamxNNjJOZTkzblFWd2lkTHdVR3RYNnkrdHRmWnZiN3pwT2dva2RTWVNlckdpVXJLNjBORFFrSENkQjNDSjB2QlEvTVNKdUdTcWY3ZDlKNnVvUFBCVzFidmRTMjFsbjVYRW5DRjZ0WnovZmdoYzZEZGdVSE0ybTUwVEJJRWVtVHJGZFp4ZUs1bE02c2tGVHl1UlRMYWNySzJlNXpvUDRCb2pEVS9WeDZwZnRkWWUydk9IMXk3dDRZRGI3ODJxZHhTUHQwcFpsYnZPQXZpQWtZYkgrZzBvYWttbFVuTVNpYVNtUFRMVmRaeGVwNjJ0WFV0V1BLTUxiVzJuVHNRKy9ySHJQSUFQR0dsNHJENVcvV3FnNE84N1g5Nmp3elcxcnVQME9yL1o5RnVkYW1pMFFWWS9kNTBGOEFXbDRibDBvT1dwVkNxNWRPVXFKUklzM0xsZDNuN25QYjFZVVNralUxWC9yNCszdU00RCtJTFM4RnhEckRwbUFydms4MU1OZHU1VFA3dTAzU3B1bmJwangvWDB5bWRrWlUvSFV4ZEtYZWNCZkVKcDlBREhqMVpYV0d0L1VmM0pZZjNnUjNNVUJJSHJTRjlicHhvYVZmcVRKNVZNSnRQWklEdjcvTEZqckhrR0xrTnA5QkFuWTlXckEydC85V25kY1QwNFpScFRWYmZBRy85NFc5TWZLMVVpa1ZCZ3M5TStpMzN5b2V0TWdHOVlQZFdEdERhZjNuL1h3S0p6cVZSNjVyYUtuY3BrTXBvOGNZSkNJYnIvLzlIZTNxRzVUeTNXbG0wN2xBMkN6cXlDaWZXMS8veklkUzdBUjE3dlJZMnIrK2JJOFNOeWpRNUpKaHFOUnZYZytBZTA4S2RQc2l6M0puUjBkT2pWUC81WkZaVXY2OFRKejJTdGxRMkNQN1dtMjU5aVNncTROa3FqaHlvc0hCMjlZMEQ0aDVKNTFoZ3pVWkp5SXhIMTczK244dlB6bFpQRElQSnF1cnBTU2lRNjFYSStMa25xdm5HdEtrM1dianJ4YWZVSGt2akRDTGdPU3VOcjRKNzd4ZzQzNGREb2tNd1lHVHRVZ1NtUVRLN3JYRDZ5SWR0bUFuc3VNS1kybEFscTIzTlNIelhIWW0ydWN3R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WNNUCtEVXpBTkZXUGp4VU5BQUFBQUVsRlRrU3VRbUNDIiwKCSJUaGVtZSIgOiAiIiwKCSJUeXBlIiA6ICJmbG93IiwKCSJWZXJzaW9uIiA6ICIxMCIKfQo="/>
    </extobj>
    <extobj name="ECB019B1-382A-4266-B25C-5B523AA43C14-2">
      <extobjdata type="ECB019B1-382A-4266-B25C-5B523AA43C14" data="ewoJIkZpbGVJZCIgOiAiMjgwNTEzMzkwNTU3IiwKCSJHcm91cElkIiA6ICIxMzQxNzEwOTQyIiwKCSJJbWFnZSIgOiAiaVZCT1J3MEtHZ29BQUFBTlNVaEVVZ0FBQWNrQUFBS3JDQVlBQUFDYTYzYTlBQUFBQVhOU1IwSUFyczRjNlFBQUlBQkpSRUZVZUp6czNYbGNWT1hpQnZEblBUTnNpb2FLb29pQWdnZ3F5cElMNHBKYTVsTG12dGJOVXJQTXBjeTA3SnJwemV1ZWUrNXI2WFhmeXlWVHk4cHlReFlGRkFRUkZSRVZCV1diT2UvdkQ1S2ZxS05vREdmQTUvdjUzTTlsenB3NTV6bUR6Y043dGdH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T2c1SWJRT1FJWEwxYk5PYlVWdjFRT1FqU0JRWGtqWVNjQks2MXlXU0FBNVVpQURFamVrVkkrcGl0aHdNVElzUXV0Y1JHUTVXSklsUW0xcnQxcjZUNFVRYndvaHZBRkFDQUZ2TDArVUwxOGVkbloyV2dlMFNKbVptYmgrL1FiT3hzVENhRFFDQUtTVTBWTGkrd3U2bktrNGN5WmI0NGhFcERHV1pESG5WcXRlS3lIRUVpRkVEVStQR25pOS9hdG9GaHdFdjNxK1drY3JWc0xDSTNENGp6K3g2OGU5aUQ0WEF5bGx2QUFHeFVXRjd0TTZHeEVSUFlQcXRmdytyZTdqbDlPZ1dXdTVmdE5XcWFxcXBIOUdWVlc1YWVzTzJhajV5N0s2ajE5TzlWcjF4MnI5ZXlZaW9xZms3dTMzMytvK2ZySnp6N2ZrMWVSa3JidWx4TG1Xa2lLNzlubGJWdmZ4azI0K2ZsTzEvbjBUa1RaMFdnZWdwK2ZxWFcrY0lzVFk1c0ZCV0wxc0FjcVdLYU4xcEJLblZLbFM2Tnl4QXlKT244R0ZoSXZCTDFSdzB0KzZmdldnMXJtSXFHanhtR1F4NCtMdDY2dUhjc3F2WGwxbDA5cFYwT240ZDQ0NXFhcUtubSs5aStNblQ2a1N4bVlYb2lMKzBEb1RFUlVkbG1ReDR1TGlZbWRWeHZHdWpZME5Udnh4RUtWNDFtcVJ5TXJLaGwvajVzakt5b0xNUUxuNCtGT3BXbWNpb3FLaGFCMkFDczZxZElWOUFMQm4rMFlXWkJHeXNiSEd6ejl1aFJBQzBrYnUwam9QRVJVZGxtUXg0ZUpSeHhPS2FOcm01Wlp3cmVhaWRaem5UcFhLbGRHaGJSc29pZ2gycitubnAzVWVJaW9hM04xYVRMajcxUDlWcjlNM2l6aitPMnhzYkxTTzgxekt6TXlFZjFBTFpHWm0veG9mZGFxRjFubUl5UHc0a2l3RzNHclc5UkVRelpvR05XWkJhc2pXMWhZdG1qV0ZFR2p1NnUwYnFIVWVJakkvbG1SeG9OZU5zYkd4d2V3Wms3Uk84dHliOHZVNDJOblpRWkhLcDFwbklTTHpZMGxhT0pjNmRjb0xLWG9IK3RmbjlaQVc0SVd5WlJIVXFBRWdSRGRuTHk5SHJmTVFrWG14SkMyY1l0UTNFUUs2UWYzN2FSMkYvdmF2UHIwZ0JIUTYyTFhXT2dzUm1SZEwwc0lwUUZkN2UzczBDdzdTT2dyOXJYblRJSlF0VXdZNlJieWhkUllpTWkrV3BFWHp0QUhRMjZPR3U5WkI2QUYxYW50RFFIYUJweWZQcENJcXdWaVNGcXlhVjZtR1FnaWIxOXE5cW5VVWVrRGJWMW9EUXRpNEtxV2FhcDJGaU15SEpXbkJGQ0ZxQWtDcmw1cHJIWVVlMFBUdjNkK0tRQjJOb3hDUkdiRWtMWmtRUHFYczdPRHVXazNySlBRQWQ5ZHFLRlhLRGxBVWI2MnpFSkg1c0NRdG1ZQmYxYXBWSUFSdmpHUnBoQkJ3ZDNVRkpHcHJuWVdJekljbGFjR0VLdXM1VjZtaWRRd0FRUGZ1M2JGaXhRcXpybVBHakJuNDZLT1B6THFPd3VUbVdnMEMwa2ZySEVSa1BucXRBNUFwZ1ZaQ01WYXE2bXdaSlZrVWZIeDhVTDU4ZWExakZKaHJ0YXFRUUVYay9uZGswRG9QRVJVK2xxU0ZjdlpLZXdFb2hSZGVLS3QxbENMVHZuMTdyU004bFRKbHlrQUlJYXA2ZTc5d0tTcnF1dFo1aUtqd2NYZXJoZEtwMWk4QVFGbDdlNjJqa0FtbFM1Y0dBSWdjWFRtTm94Q1JtYkFrTFpRUmFsa0FzQzlqT1NVcHBjVDgrZlBScWxVcnRHalJBbE9tVElIQjhQOTdHYTlmdjQ1Um8wWWhPRGdZSFRwMHdNS0ZDMkUwR3ZPZVAzYnNHSHIzN28zR2pSdWpiOSsrMkxCaEF3SURBNUdXbGdZQW1EaHhJb1lNR1FJQVNFMU5SV0JnSUhidjNvMUJnd1loT0RnWXZYcjFRbFJVVk5GdTlHT1VMbFVLQUtCQWVVSGpLRVJrSml4SkMyV04zSkZrR1h2THVhbjU1czJia1o2ZWp0bXpaMlBJa0NIWXVuVXJ2di8rZXdDNUJmckpKNS9BYURSaTJiSmwrT0tMTDdCMTYxWnMzTGdSQUpDVWxJUmh3NGFoWnMyYVdMeDRNZnIyN1l1bFM1YytjWjJyVnEzQ3FGR2pzRy9mUGpnNU9XSDgrUEZtM2NhbllXK2ZPNUtFQW80a2lVb29IcE8wVUtxaTZuUlFvTk5aenQ4eFZhcFV3ZWpSb3dFQXZyNitTRWhJd09iTm05R3ZYei84OXR0dlNFaEl3T0xGaTJGdGJRMEE2TkdqQjNidjNvMWV2WHBoN2RxMWNIWjJ4dmp4NHlHRVFMMTY5WERyMWkxTW56NzlzZXZzM2JzM1BEdzhBQUI5K3ZUQjRNR0RrWjZlRG5zTDJBMXRwYy85ejBjSVdHa2NoWWpNaENWcHFSU1pDZ0MzYjZkcG5TVFBpeSsrbU8reHI2OHYxcTFiQjZQUmlNaklTTnkrZlJzdFc3Yk1lOTVvTktKczJkd1RqODZkTzRlR0RSdm11K2JUMDlQemlldDBjM1BMKzdsaXhZb0FjbmZGV2tKSnBxV25Bd0FNcXJpcGNSUWlNaE9XcElWU3N3MjNkVFk2M0U2em5KSzBzY2wvTCsrc3JDelkyTmhBcDlNaEp5Y0hMaTR1bUR0M2JyNTVGQ1YzSkh6bnpwMjhFZVk5T1RrNVQxeW5UcWQ3YUZsU3ltZktYOWpTMG5KTDB1cnZQMmlJcU9SaFNWcW9IR0YxeXdyLy8wRnNDUzVldkpqdmNYaDRPR3JXckFrQXFGNjlPcEtTa2xDcVZDbFVxRkRob2RlNnVMZ2dORFQwb2RjWFovZCtOM2R6MGptU0pDcWhMT2VBRitWek5mYjJiY0N5ZHJmdTJiTUhodzhmaHNGZ3dPSERoN0ZyMXk2ODg4NDdBSUJXclZyQndjRUJvMGFOUWtoSUNDSWpJN0Y4K1hMczNic1hBTkN0V3plRWg0ZGp4b3daaUl5TXhPYk5tN0ZyMXk0dE4rY2Z1N2U3TlRsT3g1RWtVUW5Ga3JSWThabVFNajMxOWkydGcrVHAzTGt6MXExYmgrYk5tMlB5NU1uNDZLT1AwTHg1N2plVTJOcmFZdTdjdVZBVUJSOTg4QUdHREJtQ2lJZ0kxSzZkZTJ2VGdJQUFmUGJaWjlpM2J4LzY5KytQMzMvL0hSOSsrQ0dBLzkrTld0emN1blVia0RJZGlNblNPZ3NSMFhQSDNkdnZqNjY5MzVZbDFjNmRPMlhEaGcybDBXalVPc296NmZQMlFGbmR1LzVScmYrZEVKSDVGTTgvNFo4WEVxY3VKaVpxbmNKc0RoMDZCQjhmbjJJN2tqd2ZIdzhKY1ZyckhFUmtQanh4eDZLcDRkZFNydVBXcmR2Ri9oNnVSNDRjd2NHREIvSHFxNi9DMnRvYWUvZnV4Y0dEQjU5NG5hU2x1blg3TnE0bVg0T1FPS04xRmlJeUg1YWtCVk1WZVU0SDRNaGZSOUcyemN0YXgvbEhxbFNwZ3JpNE9Iejg4Y2ZJenM2R2g0Y0hwa3laa3UrNnl1TGtyMk1uQUFCR0lTTTFqa0pFWnNTU3RHRFpPUm1odG5wNzQvcE4yM1RGdlNUZDNkMnhaTWtTcldNVW1tMDdmb0NVVXMzTU1oN1RPZ3NSbVUveFBCajBuRWlLaWJrR3lGK2l6NTNUT2dvOUlPSk1KQ0R4ZTNKY3hGV3RzeENSK2JBa0xaeXF5dFZKVjVOeElhSGtuc0JUM0Z4SXVJakVTNWNocGJwZTZ5eEVaRjRzU1F1bkduTCtBSUFGUzVacEhZWCt0bUwxbXR3ZnBEeWdiUklpTWplV3BJVkxQQjk1VHBVeTRxZWZEMmtkaGY2MjU2ZWZJYVU4ZmVGY0JFL2FJU3JoV0pMRmdkSDQyYzNVVkh5N21LTkpyUzFadmhySjExS2dTdFZ5dnRpU2lNeEdQSGtXMHB5bnA0Mjd2blNDcmExdHBjaVFQN1ZPODF6emE5d2N0MitscGVTa3A3Z21KaVptYUoySGlNeUxJOG5pSUNZbVMwZzVNQ3NyQzV1MmJ0YzZ6WE5yODlZZHVIMDdEVkpWaDdJZ2laNFBIRWtXRXk0dUxuYjZNaFhpQklUVDBjTS93N0ZDZWEwalBWZlMwdExSb0ZrclpHVmxKMmZjbERXdVhnMjdvM1VtSWpJL2ppU0xpY1RFeEF4ampqRVlBQVovTkxKQVgxaE1oY05vTkdMZ2g4T1JuWjBEZ3pTK3dvSWtlbjdvbmp3TFdZcmJONUp2dmxEUnlmUHk1U3UrMXRiVzRzVUFmd2pCblFIbXBLb3FWbjczUC94dncyWXBKTlltUkljdjBEb1RFUkU5aHB0My9ZanFQbjV5N1laTnhmWnJwb29EbzFHVlczZnNrdFY5L0tTN2QvMVk4STlLSXFMaXdkMjcvdm5xUG41eXlZclYwbUF3YU4wbkpZN0JZSlNyMXF5N1Y1QzgzUkhSYzRyNzZvcXRRQ3QzSCtNcEFkU3U3MXNYLzF1MUZMYTJObHFIS2hHeXNyTFFwOTlBaElTR1F3S3g4WkhadFlFejJWcm5JcUtpeHhOM2lxMFRPZkVpMjE5S3VTZzBQQUwrUWMzeFZ2LzNjU1dKOTl0K1ZsZXVYc1U3Z3o2RVgrTVdDQWtOaDFIS2xmR0NCVW4wUE9OSXNnUndxMVd2bFJCaXZoRENXMUVVVkhPcEN1Y3FsVkhmdHk0cVZhb0krOUtsdFk1b2tlN2N2WXZrcThrSU8zMEdseTVkd2NWTGwyQTBHZ0VneGdqakJ3bVI0ZnUxemtoRTJtSkpsaHc2bDFwMTYraUU4cHFBMGtNSTFOYzZVSEVpcFJvbXBOZ29WYkVyL3R5cENBQUdyVE1Sa2ZaWWtpV1VzN056S2NXdW5MTk82TXNJU0lzNFdQbENHZDE4SVlWMWFycGhvTlpaQUVCQ1pCbWxJUzBuWFhlRjF6NFNFWkdtL1AzOUR3WUVCQnpST2djUlVVSHh4QjBpSWlJVFdKSkVSRVFtc0NTSmlJaE1ZRWtTRVJHWndKSWtJaUl5Z1NWSlJFUmtBa3VTaUlqSUJKWWtFUkdSQ1N4SklpSWlFMWlTUkVSRUpyQWtpWWlJVE9BTnpzbHM2dGF0MjhUS3l1cXQreWE5TG9UUVNTbTMzWnRnTUJqK0Z4NGUvcXNHOFlpSW5vZ2xTV1lWRUJDUUk2WFVDNUgvbjVxVUVrSUk0OG1USi9VYVJTTWllaUx1YmlXemtsSmVmTXh6MTRzeUN4SFIwMkpKa2xsSktUY0pJU0Nsdkg4YS9wNjJVY05vUkVSUHhKSWtzOHJPenA1ZzRpbERSa2JHNTBVYWhvam9LYkVreWF6T25EbVREaURpRVU5ZGlJNk9UaXZxUEVSRVQ0TWxTV2FucXVyK2U3dGM3OXZWZWxEclhFUkVUOEtTSkxNekdBenpIcHltcXVvMExiSVFFVDBObGlTWlhVUkVSS3lVOHZTOXgxTEttTkRRMExOYVppSWlLZ2lXSkJVSktlVWhJY1M5WGEySHRjNURSRlFRTEVrcUVsTEsxZmM5WEtaWkVDSWlJa3NVRUJDUTRPL3ZmMW5ySEVSRUJjVmJnbEZSV2dlZ3JOWWhpSWdLaWlWSlJXa0xBQnV0UXhBUkZWU0p2c0c1dTdkdlAwQjVWZXNjbEV1cXViZW1FMHFKL21kWGJBamdjdFp0L2RqTGwwL2MxVG9Ma2FVcTRTTkpaYlNkbmExM2hmTGx0UTVDWkZIdTNzM0F6ZFJVV0pmSzJRamdUNjN6RUZtcUVsNlNRTk1tUVZnOGI2YldNWWdzeXFhdE96RHFpM0ZheHlDeWVMd0VoSWlJeUFTV0pCRVJrUWtzU1NJaUloTllra1JFUkNhd0pJbUlpRXhnU1JJUkVabkFraVFpSWpLQkpVbEVSR1FDUzVLSWlNZ0VsaVFSRVpFSkxFa2lJaUlUV0pKRVJFUW1zQ1NKaUloTVlFa1NFUkdad0pJa0lpSXlnU1ZKUkVSa0FrdVNpSWpJQkpZa0VSR1JDU3hKSWlJaUUxaVNSRVJFSnJBa2lZaUlUR0JKRWhFUm1jQ1NKQ0lpTW9FbFNVUkVaQUpMa29pSXlBU1dKQkVSa1Frc1NTSWlJaE5Za2tSRVJDYXdKSi9DelpzM01XellNQVFIQjJQYnRtMllNV01HUHZyb28zKzB6RVdMRnFGWHIxNVA5WnJ1M2J0anhZb1YvMmk5OTVzeVpRcUdEQmxTYU1zcmpQV2twcVlpTURBUTRlSGhoYkx1d2w3ZTR6ekw3K2Znd1lObzE2NGQwdFBUVGM0emNPQkFUSjgrL1ovR0k2S25vTmM2UUhFeWI5NDhKQ2NuWStIQ2hTaGZ2anlzcmExUnZueDVzNi8zNHNXTHFGYXRtdG5YUTlxcFVxVUtHamR1REZ0Ylc2MmpFTkY5V0pKUElUUTBGQjA3ZG9TdnJ5OEFvR3JWcW1aZjU1WXRXN0JzMlRMODhNTVBabDhYYWNmYjJ4dmp4bzNUT2dZUlBZQzdXNTlDUmtZR2JHeHNpblNkT1RrNVJibytJaUw2Znl6SkFyaDgrVElDQXdPUmxKU0VxVk9uSWpBd0VQSHg4Wmc0Y1dMZU1iWjd4N3gyNzk2TlFZTUdJVGc0R0wxNjlVSlVWRlMrWlczWXNBRWRPblJBVUZBUVJvd1k4ZGhqVUNOR2pNRFVxVk9SbEpTRXdNQkFEQjgrUE84NW85R0k2ZE9ubzNuejVtalhyaDIyYnQyYTc3V25UNS9HMjIrL2phQ2dJSFRyMWczNzkrOS80bmJ1M2JzWEhUdDJSRkJRRUlZT0hZcHIxNjdsUFdjd0dMQm8wU0owNk5BQmpSbzFRdWZPbmJGang0NThyNzk1OHlhKy9QSkx0R3paRW8wYk44WTc3N3lEc0xBd2src2JOV29VMnJkdm4yODlEN3AxNnhZKy9mUlRCQWNIbzIzYnR0aXlaUXNBNE5TcFV3Z01ETVRaczJmenpkKzFhMWNzWDc3OHFaZDNUMlJrSk41Ly8zMEVCd2VqZWZQbUdEVnExRVA1OXUzYmg1NDllNkpSbzBabzA2WU5aczJhQllQQjhNajEzYjU5RzIrODhRYUdEQmxpY2g0Zzk3MXYzTGh4M3VQczdHeE1uandaTDczMEVscTBhSUU1YythWWZDMFJtUTlMc2dBcVZhcUViZHUyb1dMRmluanZ2ZmV3YmRzMnVMaTRQSExlVmF0V1lkU29VZGkzYngrY25Kd3dmdno0dk9mMjc5K1BhZE9tb1d2WHJsaXlaQW04dkx5d2NlTkdrK3NkTTJZTTNudnZQVlNzV0JIYnRtM0QyTEZqODU3YnVIRWp5cFl0aXdVTEZxQmh3NGFZUEhreWtwT1RBUURYcjEvSDRNR0QwYVJKRTN6Ly9mZm8wNmNQeG93WjgxQ2gzQzgyTmhaYnQyN0ZWMTk5aFNsVHBpQTJOalpmOW1uVHBtSGR1blVZTkdnUWxpOWZqZzRkT3VBLy8va1BEaDgrRENDM1JELzQ0QU9jUFhzV1gzLzlOUll0V2dSbloyZDgrT0dIU0VsSmVXaDlTNVlzd1o5Ly9vblpzMmVqWXNXS0puUE5uRGtUQVFFQldMUm9FVnEzYm8ySkV5Y2lQRHdjOWV2WFI1VXFWWERvMEtHOGVlUGk0aEFmSDQrMmJkcys5ZklBSURFeEVlKzk5eDRjSEJ3d2I5NDhUSmt5QlltSmlSZ3hZZ1NrbEFCeUMvS0xMNzVBcTFhdHNIejVjbnowMFVmWXVYTW41czJiOTlDNmpFWWpQdi84YzlqWjJXSEtsQ25RNnd0K2RHUG16Sm5ZdDI4ZlJvOGVqWG56NWlFaEllR3hmM0FRa1hud21HUUI2UFY2Vkt0V0RUcWREZzRPRG84OWlhWjM3OTd3OFBBQUFQVHAwd2VEQnc5R2VubzY3TzN0c1h6NWNuVHMyQkh2dnZzdUFLQnUzYnFJam83R2xTdFhIcmtzUjBkSE9EZzRRS2ZUUGJST0h4OGZ2UGZlZXdDQVR6LzlGTHQyN2NLWk0yZFFxVklsckY2OUd2NysvaGcwYUJBQXdNUERBei85OUJQMjdOa0RMeSt2UjY3cjd0MjdtRFp0R3NxVUtRTUFVRlVWbjN6eUNaS1NrbUJsWllVdFc3Ymc2NisveHF1dnZnb0FxRk9uRGhJU0VyQml4UW8wYTlZTWh3NGRRbHhjSExadjM0N0tsU3ZuYlYvbnpwMnhmdjE2ZlBqaGgzbnIrdVdYWDdCMDZWTE1talVMTld2V2ZPeDcvOG9ycjZCMzc5NTV5enQ1OGlTMmJOa0NYMTlmdEczYkZnY1BIc3g3SC9idjN3OC9Qejg0T3pzLzAvTFdyRm1EU3BVcTRiLy8vUzhVSmZmdngyclZxcUZUcDA0NGV2UW9HalZxaENWTGxxQlRwMDU1NzIyZE9uVmdNQmd3Y2VKRXZQLysrL2xPdkprOWV6WmlZbUt3ZXZWcWxDNWQrckhiZWIvVTFGUnMyYklGNDhhTlE3dDI3UUFBRXlkT3hHdXZ2VmJnWlJCUjRlQklzcEM1dWJubC9YeHZoSlNhbWdwVlZSRWJHNXR2bHhxUVczYlBvbmJ0Mm5rLzI5dmJ3OEhCQWFtcHFRQnlkeGtlT1hJRXdjSEJlZjg3Y2VLRXlUSUdnSm8xYStZVkpJQzhrNU1TRXhNUkhSME5WVlVmeXU3djc0L3o1ODhEQU02Y09RTjNkL2U4Z2dRQW5VNkhldlhxSVM0dUxtL2FwVXVYOE85Ly94c2pSNDVFVUZEUUU3Y3pNREF3MzJOZlgxOGtKaVlDQU5xMWE0ZXpaOC9tYmRmUFAvK2NWeXJQc3J3elo4NmdVYU5HZVFVSkFDNHVMbkIwZE1UNTgrZVJtWm1KOCtmUFA1VGIzOThmQm9NQkZ5OWV6SnYyODg4L1k4T0dEWmd6Wnc2Y25KeWV1SjMzaTR1TGc4Rmd5TGNlR3hzYjFLaFI0Nm1XUTBUL0hFZVNoVXluMCtYOWZPL0RWa3FKN094c0dBd0cyTm5aNVp2ZmFEUSswM3Fzckt6eVBWWVVKVytYb01GZ1FKczJiZkpHV1BjOHVPNzdQWGpwUVhaMk5nQ2dkT25TVUZVVlFQNXRBd0FoUk42SlJYcTlQbCs1UEdxZWU4dkx6czdHeVpNbjBhMWJOd2doSHJ1ZGo4cDFiMVRtNGVFQlQwOVBIRHg0RU0yYU5VTmNYQnhlZnZubFoxNmVYcTkvYUJ2djN3YWRUZ2RGVVI3YXpudmJjUDkyT2pvNjR0eTVjd2dQRDBldFdyVWVtK2xCR1JrWkFCNytmVDNydnhVaWVuWWNTUllSVzF0Yk9EbzZQblJjTURvNityR3ZFMExrbFZSQnVidTdJeVltQnRXcVZjdjNQMGRIUjVPdnVYOFVCQURoNGVHd3RyWkd0V3JWVUtOR0RRZ2hjUFRvMFh6em5EcDFLbTlFNitucGliaTR1SHdudVJpTlJvU0ZoZVViOVRvNE9HRG16Sm40OWRkZjhlMjMzejV4V3g3TUZSRVJrVzhYYmJ0MjdYRG8wQ0hzMzc4ZlFVRkJjSEJ3ZU9ibGVYcDY0dGl4WTNsL2JBQzVJOTlyMTY2aGR1M2FzTEt5Z3F1cjYwUHZRMGhJQ0d4dGJmT045T3JYcjQvUFB2c01VNlpNd1I5Ly9QSEU3YnpmdmVQZDkvOWJ5YzdPempjaUo2S2l3WklzUXQyNmRjT2FOV3NRRmhZR2c4R0FiZHUyNGRpeFk0OTlqWk9URTFKU1VuRGt5QkhFeHNZV2FEMjlldlhDMmJObk1YSGlSRVJGUlNFa0pBUVRKa3pJMjYzNEtJbUppVmk4ZUhIZWgvSDgrZlBSdlh0MzJOdmJ3OUhSRVYyNmRNR2tTWk93ZS9kdVJFZEhZK1hLbGRpOWV6Y0dEQmdBQUdqVnFoVmNYVjB4WXNRSS9QWFhYNGlJaU1ENDhlT1JucDZPYnQyNjVWdVhsNWNYdnZycUt5eGZ2dnloTTJRZnRIanhZc1RGeFNFckt3dExsaXpCbFN0WDBMTm56N3puMjdadGk5RFFVT3pkdXhmdDI3ZC80bnZ6dU9YOTYxLy9Ra0pDQXNhTkc0Znc4SEFjTzNZTW8wZVBocisvUDE1ODhVVUF3S0JCZzdCNTgyYXNXTEVDMGRIUjJMdDNMMmJQbm8yMzNucnJvVkZxNTg2ZDBiVnJWNHdlUFJybnpwMTdZclo3WEYxZDBhQkJBMHlmUGgzSnljbTRlL2N1cGs2ZGlzek16QUl2ZzRnS0IzZTNGcUYrL2ZvaEpTVUZRNFlNZ2FJb2FOMjZOWHIwNklFalI0NllmRTF3Y0RDYU5tMktFU05Hb0czYnRnVzY0TnpMeXd0VHBrekJnZ1VMc0dQSERsU29VQUV0V3JSNDdFaXlRWU1HdUg3OU9sNTU1UlVJSWRDdVhidDh0NUFiT1hJa2JHMXQ4YzAzMytEMjdkdW9VYU1HcGsrZmprYU5HZ0hJM1ZVNVo4NGN6Smd4QXlOSGpvU3FxdkQzOThmU3BVdFJvVUtGaDliM3lpdXY1QlY1bFNwVjBLQkJnMGZtNnRxMUswYU5Hb1hFeEVTNHU3dGp6cHc1K2JhamN1WEs4UFgxUlhSME5KbzNiLzdFOStaeHk2dGF0U3JtejUrUDJiTm5ZK0RBZ1NoVnFoUmF0bXlKanovK09PLzFiZHEwUVhwNk9sYXZYbzJGQ3hmQzBkRVJiNzc1SnQ1KysrMUhybS9reUpFNGYvNDhoZzBiaHRXclZ6LzJUTjc3alI4L0hoTW1URURIamgxUnZueDU5TzNiTjkrSW5JaUt4dU1QQ0JWejd0NzFJMTlwM2RKNzhieVpXa2NoTXhvelpneXNyS3p5WGJKQ2o3ZHA2dzZNK21JY1pJNGFGQjhUOXFmV2VZZ3NGWGUzVXJHV2xwYUdRNGNPOGZJSUlqSUw3bTZsWWlrakl3UG56cDNEdW5YclVMTm1UWk83YTRtSS9nbVdKQlZMTjIvZXhBY2ZmSUNhTld0aTBxUkpXc2Nwa0pFalJ5STBOUFNoNlo5OTlobGF0MjZ0UVNJaWVoS1dKQlZMenM3TytQMzMzN1dPOFZUNFhaQkV4UStQU1JJUkVabkFraVFpSWpLQkpVbEVSR1FDUzVLSWlNZ0VsaVFSRVpFSkxFa2lJaUlUV0pKRVJFUW1zQ1NKaUloTVlFa1NFUkdad0pJa0lpSXlnU1ZKUkVSa0FrdVNpSWpJQkpZa0VSR1JDU3hKSWlJaUUxaVNSRVJFSnJBa2lZaUlUR0JKRWhFUm1jQ1NKQ0lpTW9FbFNVUkVaQUpMa29pSXlBU1dKQkVSa1Frc1NTSWlJaE5Za2tSRVJDYXdKSW1JaUV4Z1NSSVJFWm1nMXpxQXVhV2xwZU5NWkxUV01ZZ3N5cVhMVjdTT1FGUXNsUFNTTlA1MTdEaGU2OXBMNnh4RUZrblZ5eHl0TXhCWnNoSmRrcW9VZ3hRcGZiWE9RYm5LMmlxRElhQy9uYUhPMFRvTEFWQmtha0pVK0NtdFl4QVJFUUIvZi8rREFRRUJSN1RPUVVSVVVEeHhoNGlJeUFTV0pCRVJrUWtzU1NJaUloTllra1JFUkNhd0pJbUlpRXdRV2dlZzU0ZWZuMStNRU1KSkNCR2hkUllxZkZMSzNTRWhJUk8wemtGVW1EaVNwQ0tqS0VwRklZU2Qxam5JTEdvRDZLeDFDS0xDVnFKdkprQ1dSMHFaRVJJU0VxUjFEaXBjL3Y3K0J3RTRhSjJEcUxCeEpFbEVSR1FDUzVLSWlNZ0VsaVFSRVpFSlBDWkpadVByNit0clpXWFY1TDVKMWdCRVFFREFvSHNUVkZYOTY5U3BVN3pKTmhGWkpKWWttWTJVMGdiQXd2dW5DU0Z3LzdTY25KeUdSUnlMaUtqQXVMdVZ6Q1lpSXVLNGxGS1ZVajcwbkpRU1VrcDUrdlRwWXhwRUl5SXFFSllrbVpXVThvb1FBdmNYcFpUeTNvanlxbWJCaUlnS2dDVkpacFdUa3pQNFdaNGpJcklFTEVreXE5T25UKytRVXFvUFRsZFZWWTJJaU5pcVJTWWlvb0ppU1ZKUlNBYnlqa05DQ0FFaHhBMnRReEVSUFFsTGtzek9ZRERNL1BzWVpCNmowVGhUb3poRVJBWEdraVN6Q3c4UG42cXFhdDR1VjFWVjFiQ3dzUDlxbVltSXFDQllrbFFraEJDSjkvM01zMXFKcUZoZ1NWS1JNQnFOVy80K0ZnbFZWZituZFI0aW9vSmdTVktSQ0FzTEczbnZ4SjNRME5EUld1Y2hJaW9JM3BhT2lvb1JRQUp5LzgwWk5NNUNSRlFnTEVrTDV1SlJ4MU92V05scm5hT3dxS284REFpOWUwMC9QNjJ6RkJhRE1ldE80dm5JYzFybklDTHpZRWxhS0ZjUDMwQ2R0ZTY0MWprSzArMnMzQk5jaFY3cHFYR1VRbU9sdDRHYnAyK1RDekhoUjdUT1FrU0ZqeVZwb1JTOXFBZ0F2WHQwUlczdldsckhvVWM0R3hPTDc5YXVoMUIwVGxwbklTTHpZRWxhdUJaTmc5SG01WlpheDZCSCtPWHc3L2h1N1hxdFl4Q1JHZkhzVmlJaUloTllra1JFUkNhd0pJbUlpRXhnU1JJUkVabkFraVFpSWpLQkpVbEVSR1FDUzVLSWlNZ0VsaVFSRVpFSkxFa2lJaUlUV0pKRVJFUW1zQ1NKaUloTVlFa1NFUkdad0pJa0lpSXlnU1ZKUkVSa0FrdVNpSWpJQkpZa0VSR1JDU3hKSWlJaUUxaVNSRVJFSnJBa2lZaUlUR0JKRWhFUm1jQ1NKQ0lpTW9FbFNVUkVaQUpMa29pSXlBU1dKQkVSa1Frc1NTSWlJaE5Za2tSRVJDYXdKSW1JaUV4Z1NSSVJFWm5Ba3FTbnRtalJJdlRxMWF0QTg2YWtwQ0F3TUJEaDRlRm1Ua1ZFVlBoWWttUnhrcE9Ua1ptWnFYVU1JaUtXSkZtVytQaDR0R3ZYRGpkdTNOQTZDaEVSUzVJc2k4RmcwRG9DRVZFZWxpUTkwWVlORzlDaFF3Y0VCUVZoeElnUlNFOVB6L2U4d1dEQTdObXowYnAxYTdScTFRcGZmUEVGVWxOVFRTN3Y5T25UZVB2dHR4RVVGSVJ1M2JwaC8vNzlBSUMxYTllaVo4K2VBSURYWDM4ZHdjSEJlYS81NFljZjhNWWJieUE0T0JnREJnekF1WFBuekxDbFJFVDVzU1Rwc2ZidjM0OXAwNmFoYTlldVdMSmtDYnk4dkxCeDQ4Wjg4OHlmUHgrSER4L0c1TW1UTVcvZVBDUWxKZUhycjc5KzVQS3VYNytPd1lNSG8wbVRKdmorKysvUnAwOGZqQmt6Qm1mUG5rWEhqaDB4Wjg0Y0FNRGl4WXV4ZnYxNkFNRHZ2LytPS1ZPbVlOQ2dRVmkxYWhVOFBUMHhkT2hRSHJja0lyUFRheDJBTE52eTVjdlJzV05IdlB2dXV3Q0F1blhySWpvNkdsZXVYQUVBcEthbVl1M2F0Vmk1Y2lWOGZId0FBRU9IRGtYLy92MGZXV0tyVjYrR3Y3OC9CZzBhQkFEdzhQREFUei85aEQxNzltRFlzR0Z3Y25JQ0FGU3BVZ1hPenM0QWdBVUxGbURnd0lGbzM3NDlBR0RreUpIWXNXTUhUcDQ4aVNaTm1wajNEU0NpNXhwTGtreFNWUld4c2JGNDU1MTM4azMzOGZISks4blkyRmdZREFZTUdERGdvZGNuSlNYQjN0NCszN1RJeUVpRWhvYm0yNVdhazVNREJ3ZUhSMll3R0F3NGQrNGNZbU5qc1hCb1pieUFBQUFnQUVsRVFWVGh3cnpwV1ZsWmVSbUlpTXlGSlVrbVpXZG53MkF3d003T0x0OTBvOUdZOS9POUUyMFdMMTZNc21YTDVwdXZjdVhLdUhYclZyNXBCb01CYmRxMHdYdnZ2WmR2K29QcnVFZEtDYVBSaUJFalJqdzBhaXhYcnR6VGJSQVIwVk5pU1pKSnRyYTJjSFIweE5telo5RzBhZE84NmRIUjBYay91N201QWNpOXRyRk9uVHBQWEthN3V6c2lJeU5SclZxMVJ6NnZLTG1IeVZWVkJRQllXVm1oYXRXcXVIanhvc25YRUJHWkMwL2NvY2ZxMXEwYjFxeFpnN0N3TUJnTUJtemJ0ZzNIamgzTGU3NXk1Y3BvMmJJbHBrNmRpZ01IRGlBbUpnWTdkKzdFL1Buekg3bThYcjE2NGV6WnM1ZzRjU0tpb3FJUUVoS0NDUk1tSURFeEVRRGc2T2dJSVFUMjdkdUgwNmRQQXdCNjkrNk5UWnMyWWUzYXRZaU5qY1hodzRjeFpzd1k4Mjg4RVQzM09KS2t4K3JYcng5U1VsSXdaTWdRS0lxQzFxMWJvMGVQSGpoeTVFamVQR1BIanNXMGFkUHcxVmRmQVFCcTFLaUI5OTkvLzVITDgvTHl3cFFwVTdCZ3dRTHMyTEVERlNwVVFJc1dMZURvNkFnQUtGdTJMTjU3N3oyc1dMRUMyN2R2eC9idDI5R2pSdy9jdW5VTHExYXR3dHk1YytIczdJeHUzYnFaZitPSmlNZ3l1ZGVxMTdhNmo1L2MrOU1CU1picDBLKy95ZW8rZnRMZHk2K1QxdjlldE9idjczL1EzOTgvUk9zY1JJV051MXVKaUloTVlFa1NFUkdad0pJa0lpSXlnU1ZKUkVSa0FrdVNpQ3hDUUVEQWtJQ0FBT252N3ovOXdlZjgvUHc2QlFRRVNDMXkwZk9OSlVsRUZrTkttU1dFR09idjcxOWI2eXhFQUV1U2lDekxOU25sejBLSWVWb0hJUUpZa2tSa1FZUVFlbFZWaDBzcGcvMzkvWHRwblllSUpVbEVGa05LS1VKRFE4OUtLYWNCbUZHN2RtMzdKNzZJeUl4WWtrUmtjVkpTVWlZQ3lMYTF0UjJuZFJaNnZyRWtpY2ppSkNZbVpnQVlEbUI0UUVDQWo5WjU2UG5Ga2lRaWl4UVNFcklEd0Y0QVBJbUhOTU52QVNFaWkyVXdHSWJwOWZyVFFvaExXbWVoNXhOSGtrUmtzY0xDd3VLa2xKTUE5TlU2Q3oyZldKSkVaTkhTMHRLbUFvalZPZ2M5bjdpN2xZZ3N3c21USitmaEVjY2ZZMkppc2dCNEZYMGlJbzRraVlpSVRHSkpFaEVSbWNDU0pDSWlNb0VsU1VSRVpBSkxrb2lJeUFTV0pCRVJrUWtzU1NJaUloTllra1JFUkNhd0pJbUlpRXhnU1JJUkVabkFraVFpSWpLQkpVbEVSR1FDUzVLSWlNZ0VmZ3VJaFZ1eVlqVjIvcmhINnhqMENNblhVclNPUUVSbXhwSzBVRGxDbkxjR1lvNmZQTVhma1FVVEFnWlZ6VDZuZFE0aU1nOStBRnVvUzFHaFp3SFUxRHBIWWZMMzl6OG9oTEE5ZWZKa2tOWlppSWdLZ3Nja2lZaUlUR0JKRWhFUm1jQ1NKQ0lpTW9FbFNVUkVaQUpMa29pSXlBU1dKQkVSa1Frc1NTSWlJaE5Za2tSRVJDYXdKSW1JaUV4Z1NSSVJFWm5Ba2lRaUlqS0JKVWxFUkdRQ2IzQk9abE92WHIxV09wMXUyYjNIUWdnbkFNTGYzei91M2pSVlZkOFBEUTNkcTBsQUlxSW40RWlTekNZc0xPeUFFS0lDQUhjaGhEc0FPd0MyZi8vc0xvUndZa0VTa1NWalNaSzV4UUNBbERKdnduMC9YOVlnRHhGUmdiRWt5YXlNUnVOY0ljUkQwNFVRa0ZMTzBDQVNFVkdCc1NUSnJFSkRRMWNBdVB1SXArNkdoSVFzS09vOFJFUlBneVZKWmllbFBQWDMvK2Z0YXBWU3htZ2Fpb2lvQUZpU1ZCVFczNy9MOWUrZi82ZFpHaUtpQW1KSmt0bGR1M1p0Q1FERGZaTU1WNjllbmFOVkhpS2lnbUpKa3RrbEppWm1TQ24vdVBkWVNubnE4dVhManpwT1NVUmtVVmlTVkNTa2xIdUZFUGQydFc3WE9nOFJVVUd3SktsSUNDRlczdnZaYURTdWZOeThSRVNXZ2lWSlJTSWtKT1N5bFBKM0tlV0pzTEN3UkszekVCRVZCTy9kU2tWR1NybE5DRkZHNnh4RVJBWEZrcVFpSTRUWWFEQVlkRnJuSUNJcUtPNXVKYk9yVkwydWszdXRldHR2WnFvaHQ3UEZ2bXBlOVpwcG5ZbUlxQ0E0a2lTemNhM2wyMTBSeWdRaGhBY0FxekpseWlBdExhMmNBdnpxN3UxM0JWSitsNUVxSjF5OUduWkg2NnhFUkkvQ2txUkNWZDdUczJ3WmZlbXZGQ0c2QW5CVkZBVnZ2TlllYi9mdGhicDFmSEQ1U2hKKzNQTVQ1bnk3cU1yZGpJeFJwY3FKOTkzTDFmL0ZLSTBUTGtaSEhOYzZQeEhSL1I3K2VnYWlweWRjYTlaOVdkSHBSZ2lCVm9Dd3JsSzVNZ2IwZXhQdDI3YUJVNldLRDcwZ095Y0h2eDcrSGN0V2ZZKy9qcDJBbEZKQ2lGQ282b3I0YUtzRndJa2NEYmFEbnBHL3YvOUJBQTRoSVNIK1dtY2hLa3dzU1hwbTVXclVlS0dzalgxZklaVkJRcUFlQURSdDBoZzl1M1ZHbTlZdFlXVmxWYURsbkk2TXd0cjFtN0R6aHoxSXYzTUhFdkttVk9WU0JWZ1dGeDBXYmRhTm9FTEJrcVNTaWlWSlQ4M05zMTZBME9OdENORmZRSlIyY0hnQnI3ZHZpM2YvMVJkdXJ0V2VlYm5wZCs1Zy9hYXQyTEp0SnlLanp3SUFwSlEvUVZXL2pWY3pkaU1tSnF1d3RvRUtGMHVTU2lxV0pCV0l1N3U3cldwbDMweW4wNDJERU1GQ0NIaDVlcUJyNTQ1NDU2MCswT2tLNzhvT0tTVitQL0lYRml4WmdlTW5RNUNUa3dNcGNRV1E0NDB5YytmRjZPakxoYll5S2hRc1NTcXBXSkwwV000ZWRhdFo2M1Rkb0dDaUVNS3VkT25TQ1BTdmowK0dmd2pmT3JYTnZ2Nk16RXhNbmo0TFAvMThFRWxYa3lHbGxGTGlleU9NMHhPakl5SUFxR1lQUVUvRWtxU1NpaVZKajZKMzhhampydGRielJBS09nS0F3d3N2b0Z2bmpoZ3gvRVBZMnRob0V1ckh2VDloeW96WnVId2xDVWFqRVZMS3BCeHA2R05JMVIzbFpTVGFZa2xTU2NXU3BQL242V25qcHRpMlZ4VDlTZ2lVVlJRRkZSMHJZTkc4V2FoWDEveWp4b0s2Y1RNVm40MGRqMTkvK3gzWjJia253UnBWZFpZK0ovMnI4K2ZQM3dZZ3RVMzQvR0ZKVWtuRmtpUUFuamJ1M3FVV0EwcDNRTm9LSWNRYnI3ZkhoTEdmdzc1MDZYdGZiMlZScEpUSXlzckN0cDAvWU15NHIrOU56cEdRWjlXY25KNEpNV2RPYTVudmVjT1NwSkxLOGo3OXFNaTQxYXJYU2xHVVJRRGNBRmhWcUZBZTQvLzlHWm8zYlFMNzBxVzFqbGRnQm9NQkZ4TXY0ZE14NDNEeVZDaWtsS3FBdUs1S2RmYUY2TEQvZ2lOTHMyTkpVa25Ga256T09EczdsN0lxVS9GekljU2JnSFFUUW9qV0xWdGc4TUIzVWFlMk42eXRyYldPK0k4a1hFekU1bTA3c1dURkttUm1aa0VDcVpEeW9DSEhNQ294OW5TTTF2bEtLcFlrbFZRc3llZEVOUysvQmpwRmpoVkFTd2hoWDZxVUhUNFo5aUhhdk53S3psVXFXK1F1MVg4aUxUMGRSLzQ4aXZtTGxpSDg5QmxJS1ZVQXA2U1UzMTZJRGxzSndLaDF4cEtFSlVrbFZjbjZaS1FIMUxaMjlkYTlyUWhsQUNRYUNDSEVpd0YrZUxOM1Q3UnIwN3JBZDhRcHpsUlZ4Y2xUb2RpNGVUczJiZHNCS1NXa2xKY2c4WDIyd1RqL2NtekVSYTB6bGdRc1NTcXBXSklsa0t1bmYyMmhWOThWQXYwRmhFT1pNdmJvMktFZGVuYnJqTHExZmJTT3A1bjBPM2V3WnQwbXJOKzBCZkVYRWlBbGpJRGNJWTFpMllWenAzNEVqMTArTTVZa2xWUXN5UktqdG5VMWI2dVg5TUFRQ2J3bWhCQ2VIalhRNmJYMitGZmZYckMzTHo0bjRoU0ZQVC85akRYLzI0aS9qcCtBd1dDQUJHS2xxazdLTXQ3ZGtSUVRjMDNyZk1VTlM1SktLcFprTVZmWjA3K2l0YUsyVlhTWUtpQXE2M1E2MVBIeHhzZkRCcU41Y0ZDSk85WlkyQzVldW9RWnMrZmp0OStQNE1iTlZBQXdxQkt6REpCTExrV0ZuZ05IbHdYQ2txU1NpcCtneFpQT3hhTk9kYjJWZm93UTRoMEFLRisrSEZxLzFCei8rWEpNc1Q5RFZRdXFxbUxkeHMxWXRHd1ZMaVplQWdCSUtVT05SblZZOW0xeGduZjBlVHlXSkpWVUxNbGlKZERLdFpheG9TTGtCaUdFc3hBQ2poWEtZK3pubitLMWRxOXFIYTdFU0xxYWpQN3ZEOFc1MkZnWURFWUEwcUFhTWRwNDkvcUN4TVRFREszeldTS1dKSlZVTE1uaVFWL2R1LzRVQ1h3a2hGQUFvSGx3RUdaTy9TL0tsWFBRT2x1Sjl1M2laWmcxZHdFTXh0d3JSaVRrVVhrM3U5T0ZDNUZYTkk1bVVWaVNWRkt4SkMyWVc4MjZQa0tuV3dHZ3ZoRENWZ2lCY1YrTXhoc2QycUZzMlRJODNsaEVNak16RVJwK0d2OGVQeEd4NStNZ0pZd0M4b28wcW1Qano0V3YxRHFmSldCSlVrbkZUMW5MbzNPdDVmdUpUdEY5S0tWMEVVSW9BWDcxTVdIczUvRDBxQUZyNjVKL2JhT2xVbFVWaVpjdVk5WDM2N0RpdXpXUVVrb0kzQVR3VTBhMkhIWTFOaXhaNjR4YVlVbFNTY1dTdEJBdU5YeHE2cXlzeHdvaDJndUJDbmEydHZoWDMxN284c1pycU9ucG9YVThlc0ROMUZRYyt1VTNUSnMxRjBsWGt3SEliQ25GRWFOVXY3a1lIYlpENjN4RmpTVkpKUlZMVWxzNlY1LzZmWFRBUUNsRkV5R2dxKzNqalFIOTNrS3JGczFRdG13WnJmUFJFMGdwY2ZUNENheGR2eGsvN05rSFZWVWhwWXlUa1A4enBodG5KQ2FldnFGMXhxTEFrcVNTaWlXcEFSY3ZyNm9LYlByckZHVWdoSEJSRklFTzdWNUZ6NjZkMGJqaGkxQVVSZXVJOUF3dUpGekV4aTNic1huYkRseE52Z1lwWlNhQWRhbzBMRTJJUHYyNzF2bk1pU1ZKSlJWTHN1Z29ybDcxV2lxS0dBQ2doeEJDY2EzbWdqZGVhNDkrYi9WR09RZWVwVnBTNU9Ua1lOZnVmZGl3WlJ2K09ubzg5OWdsRUFLSmViZU5kemJmaUltNXJYWEd3c2FTcEpLS0pXbG1WYjI5SzFpcDFxOUFVU1lJZ1pwNnZRNzFmZXZpN2I2OThWcDdYdHRZMHNYRW5zKzlvOCtSUDNIbnpsMUlpUXhWbFpPTkN0WmRpZ285cTNXK3dzS1NwSktLSldrbTFXdlZxeVdGR0NTRUdBTEFxbno1Y21qUnRBbEdEUHNRVloycmFCMlBOTEJ3eVFwczNMcjk3NXVyUzBncER4cFZPVTdldlhHOHVOK2tnQ1ZKSlJWTHNqQjVldG80bzNSdEc3MWNCYUg0QW9CamhRb1k4c0VBdk5tckI0ODFFZ0FnSkRRTTQvNHpHZEhuWXBDVGt3TkFwcWtxUHRMbHBHMCtmLzc4TGEzelBRdVdKSlZVTE1sQzRPenNYTXE2VEtVaEVIS1NFRUxSNi9Yd3F1bUpaUXZud0tsaVJhM2prWVhLeXM3R2xCbXpzVzdqWm1SbVprSG1Icno4TWN0dzU1MmttSmdVRktPYnE3TWtxYVRpME9ZZmNIR3BYOVhkdS81Qm14Y3EzaFFLcGxoWldTbkRoN3lQVTMvK2lwMmIxaFphUWZidDJ4ZXJWNi9PZXl5bHhMUnAwOUNpUlF1TUd6ZnVvZmtQSGp5SWR1M2FJVDA5dlZEV1g1UUdEaHlJNmRPbkYyamV2WHYzb25IanhtWk9sTi94NDhjUkdCaUl0TFMwZjd3c0cydHJqUDFzSkU3OStTdldybHlDRjhxV0ZZb1FIV3oxOWxmY2ZlcGZxZVpabndldGlUU20xenBBY2VSV3ExNS9SVkcrbEJKVmhZRE95OU1EWDQvN0FuWHIxSWF0clUyaHI2OVJvMGFvWHIxNjN1UGR1M2RqKy9idG1EWnRHaXBVcVBEUS9GV3FWRUhqeG8xaGEydWJOKzNpeFl1b1ZxMWFvV2NyVG94R0k1S1NrbEMxYWxXdG8rUVJRc0RhMmhxTkc3NklrMGNPNFZyS2RVeWRNVnUzZGVjUFRub3I3S251NDVlcXFuTHozUnM1SDEyN2RxYjQvZFZEVk15eEpBdW9hbFh2Q2xabHJHY0lpSFlTcUFoQXZOV25COTdxM1FNMXFydERwOU9aYmQzRGhnM0w5emdzTEF3QkFRRUlDZ3A2NVB6ZTN0NzVScGhidG16QnNtWEw4TU1QUDVndFkzRXdkdXhZV0ZsWllmejQ4VnBIZVNSRlVlQlVxU0ptVFBrYW96NFpqdjBIZnNHc2VRc2NydCs0MGI5MEJlcytwU3ZVL3hNR2RYeDhUUGd2V21jbGVsNndKSi9BemF0dVp5RjBId3RGQkFIUU8xZXVqSkVmRFVIelprMVF2bHc1VFRKbFpHVEF4cWJnSTliY2swTW9KeWNIVmxiRjQ5NjNUcFVxb20rdmJ1amVwU05PaElSaTJjcnY3QTc4Y3JpbDFDc3Z1WHZYajFaVnVTNUJ2VHNaTVRGWldtY2xLc2w0VFBJUm5MMjhITjI4NjQxeDk2NGZxZWowVzNSNlhiTlhYMm10WDdGb1BuNDdzQnVkT25ZbzBvTHMwcVVMVnF4WUFRRG8wS0VEZHUzYWhRTUhEaUF3TUJDYk5tMTZhUDc3ajlXTkdERUNVNmRPUlZKU0VnSURBekY4K1BDSDVsK3paZzFlZmZYL0QzL2R2WHNYalJvMXd0cTFhL09telowN0YwT0dEQUVBSERseUJPKysreTZhTld1R1YxOTlGWXNYTDg2Ykx6TXpFNU1tVGNMTEw3K01KazJhWU1TSUVTYTNLenM3RzVNblQ4WkxMNzJFRmkxYVlNNmNPUS9OYy8zNmRZd2FOUXJCd2NIbzBLRURGaTVjQ09QZlgxdjFJSVBCZ05telo2TjE2OVpvMWFvVnZ2amlDNlNtcGdJQVdyUm9nUU1IRG1EWHJsMElEQXpNTzhiN3BPVWZQMzRjdlh2M1J1UEdqZEc3ZDIvRXhNU1kzQjV6c0xhMlJsQ2pCbGk2WUE3Mjd0aUVEd2ErSzBxVkt1V3QweWxmVmJjcW5lSldxOTRTbDFwMTZ4VnBLS0xuQ0VlUzkzSHpydHRFUUQ4SVFIY2hZRmZSc1FKNmRlK0tycDFmaDZ1TGk5YnhBQUJMbHk3RmpCa3prSm1aaWRHalI2UGNFOHA2ekpneHFGV3JGclp1M1lvbFM1YkF6czd1b1hrYU4yNk1iNzc1QmhjdVhJQ2JteHRPbkRnQm5VNkhvMGVQb2srZlBnQ0FreWRQNHVXWFh3WUEvUGJiYjJqYnRpMCsrK3d6UkVWRllmejQ4ZkR6ODBQRGhnMnhhTkVpL1BYWFg1ZzVjeWFzckt3UUhoNXVNdHZNbVRPeGI5OCtqQjQ5R2k0dUxsaTFhaFhDd3NKUXExWXRBTGtuS0gzeXlTZW9VS0VDbGkxYmhoczNibUQ4K1BGd2NIQkFyMTY5SGxyZS9QbnpjZmp3WVV5ZVBCbWxTNWZHakJrejhQWFhYMlA2OU9sWXUzWXRKazJhQkZ0Yld3d2ZQaHdPRGc1UFhINVNVaEtHRGgySzFxMWI0L1BQUDhlRkN4Y3dhOWFzQXYrdUNsdE5UdytNR2pFTXd6OGNoQjAvN01iNlRWdnRUNTRLRzZCQUdWRGRwLzVobzRyRkZVb3BSaUZFdzZMT0pxWDBCSkJTMU9zbE1qZVc1SDBVNkxkQm9LSVFBajI2ZHNhNEwwYkI5aWwyYXhhRktsV3FvSFRwMGhCQ0ZPaEVIRWRIUnpnNE9FQ24wNW1jMzhQREE1VXFWY0tKRXlmZzV1YUdvMGVQNHBWWFhzR0JBd2RnTUJoZ01CaHc1c3daL1B2Zi93WUFqQnc1TXUrN0xMMjh2TEIyN1ZxRWhZV2hZY09HU0VoSWdJdUxDM3g5ZlFIa0hoOTlsTlRVVkd6WnNnWGp4bzFEdTNidEFBQVRKMDdFYTYrOWxqZlBiNy85aG9TRUJDeGV2QmpXMXRZQWdCNDllbUQzN3QwUGxXUnFhaXJXcmwyTGxTdFh3c2ZIQndBd2RPaFE5Ty9mSDVtWm1haGF0U3JzN094UXFsU3B2UGZoOE9IRGoxMyttalZyVUxseVpVeVlNQUdLb3FCZXZYcTRmZnMydnZubW15ZSs3K1prWTJPRDdsMDZvWHVYVHRpeWZSZSttamdaNmVsM211a1VORk9sL0VFblJJZWl6aVNFZ0pReXRxalhTMlJ1TE1uN3FGQS9FQkJmUUtMdStrMWJyUDQ4ZWd4ZmpCcUJCaThHNElXeVpiV09aMWFOR3pmR2lSTW4wS1ZMRi96NTU1LzQ4c3N2Y2V6WU1adzVjd1paV1Zrb1Y2NGNQRHh5djdMcjJyVnIyTEpsQ3lJaUluRHg0a1Zjdm53WmpSbzFBZ0IwNzk0ZEgzLzhNZnIxNjRkKy9mcWhSWXNXai94eTZMaTRPQmdNaG53bkg5blkyS0JHalJwNWp5TWpJM0g3OW0yMGJOa3liNXJSYUVUWlIvd3VZbU5qWVRBWU1HREFnSWVlUzBwS2dydTcrMFBUbjdUOGMrZk9vVkdqUnZsdUFuR3ZnTFZrTUJnUWZTNEdDNWVzd0E5Nzl0MmJmRUZLNC85Q1Q0Vi82ZTd1YnI2enlCNGpQajdlb01WNmljeUpKWG1mQzFGaG13RnNkcTVSMjlYSzJ1cWIrSVNFVnU4TitiaWNYcTlILzdmZnhKdTllNVRZVzhvRkJRWGhtMisrUVVwS0NtN2N1SUU2ZGVxZ1ljT0dPSGJzR0l4R1kxNlozYnAxQzMzNjlFR2RPblh3K3V1dnc5M2RIWk1tVGNwYlR1UEdqYkZ0MnpaODk5MTNHRE5tREJvMGFJQlpzMlk5VkpRWkdibDNZWHR3OSsvOXh3TnpjbkxnNHVLQ3VYUG41cHZuVVhjdU1oaHlQNThYTDE3OFVJbFdybHo1a2R2OHBPVm5aR1E4Tmw5UlMwMjloU05IaitIekx5Zmc5dTAwQU1pV1VvMVNWWXhJT0J2Mjg3MzU0dVBqZWFZV1VTRmhTVDdDNWZObkVnQjBBd0RYV3ZXR3laeWNyeGN1WFdHL2FObEs0VkhkSFl2bnowWTFGMmZvOWNYajdSTkNRRlhWeDg3VHNHRkRwS1NrWVBQbXpXallzQ0VVUlVIRGhnMnhmZnQyQ0NIUXBVc1hBTUNKRXllUWxwYUc2ZE9uNTUwcGV2MzY5WHpMY25KeXdzaVJJOUdxVlNzTUhEZ1FNVEV4cUZtelpyNTVYUDQreG52MjdGblVxNWQ3M2tsMmRqYmk0dUx5ZHRGV3IxNGRTVWxKS0ZXcTFDT3ZCNzJmbTVzYkFDQTVPUmwxNnRSNTVEeUtvdVI3SDU2MGZCY1hGNXc5bS84ZTVGRlJVWS9OVWRoVVZjWHR0RFJNbnprWGF6ZHN2dmVOSWxrUzhzZWMyeWx2WGI1OCtXNlJCaUo2enZEczFpZElpQTZiRXg4Vld0WjRKOU5GU25rNk5pNGVyZHUvQWE5NkRiQnM1ZmZJL2N5eWJFNU9Ua2hKU2NHUkkwY1FHL3ZvdzBZT0RnN3c4ZkhCbGkxYjBLUkpFd0M1eFJrWkdZbW9xQ2cwYkpoN0xrajU4dVZoTUJnUUZSVUZvOUdJbFN0WElqazVPVzg1aXhjdnhoOS8vSUg0K0hpY09uVUtOalkyY0hKeWVtaDlycTZ1YU5DZ0FhWlBuNDdrNUdUY3ZYc1hVNmRPUldabVp0NDhyVnExZ29PREEwYU5Hb1dRa0JCRVJrWmkrZkxsMkx0MzcwUExxMXk1TWxxMmJJbXBVNmZpd0lFRGlJbUp3YzZkT3pGLy92eThlU3BWcW9Td3NEQkVSa2JpOHVYTFQxeCsxNjVkOGVlZmYyTEhqaDB3R0F3SURRM0Z1blhybnVFMzhHeENUb1doMmNzZEVCRDBFdFp1MkF4STNGS2w3QkVmRldwM0lTcXNLd3VTeVB4WWtnVjA4V0wwNWZpbzBMb1pPZW1WVkZWK0RTbXpKMDZkZ2Jvdk5zRzc3dy9CcGN0WHRJNW9VbkJ3TUpvMmJZb1JJMGJnKysrL056bGZVRkFRVWxKUzhuYXRPam82b21MRmluQnhjWUhEMzk5MzZlZm5oMzc5K21IbzBLRm8xNjRkTWpJeThrYUNRTzdJNThzdnYwU2ZQbjF3OE9CQnpKdzU4NUhIRUFGZy9QanhLRk9tRERwMjdJaHUzYnFoZXZYcXFGMjdkdDd6dHJhMm1EdDNMaFJGd1FjZmZJQWhRNFlnSWlJaTN6ejNHenQyTEFJREEvSFZWMS9oM1hmZnhlYk5teEVZR0pqM2ZLOWV2V0JuWjRkMzNua0h4NDhmZitMeUF3SUNNSHIwYU15ZlB4OHRXclRBd29VTE1XalFvQUsrNjgvdW16bmZJckJKUzNUcjh6YXVKQ1ZCbGRpZnBhcmVjVkduS2laRWh6MTh6UThSbVExdmNQNk1LbGFzYlc5WFR0OUkwWWs1QXFLMlRxZkF6ZFVWN3c5OEI5MDZkZFE2SGhVejUyTFBZOHlYLzhIcE01SEl6TXFDbERKVEJVWXBtVGtiNCtQUEpHbWRqK2g1eFpMODV4UTN6M3ArMEN2dkM4aitRZ2lsVWtWSHZOenFKWHd5L0VPVSszc0VSdlNnbkp3Y3JOKzBGZXMyYnNHWnFPamM0NDBDUjZWUm5XQzhlL05nY2YrT1NhS1NnQ1ZaaUNwVnIrdGthNlBycEFDZkNTSGNGVVZCY0ZBai9LdFBUN1JzMFJ5S3dyZWJnTmp6Y1ZpMjZudnMzWDhBTjIrbVFrcGtBSEtoVUEycjRzNmVEdFU2SHhIOVAzNXFtNGR3citYWFVRZzVRRUswRXdLNm1wNGU2Tm10TXpxOTNsNnplNzZTdHZiOWZCQWJObTNGTDRkL2gxRlZJYVU4RFNtWEd1NFlWeWNtbnI2aGRUNGllaGhMMHN5cWVkYjFVUFRLQjBLSU53V0VrNDJORGJwMGZBM2R1blNFZjMzZWNyT2t1NXA4RGR0My9ZaWxLNzlEU3NwMUFNaFdwYnBUR3RWRkNlY2lmdEk2SHhFOUhrdXk2T2pjdk9vTkVvb1lBS0MrRUVLcFg2OHVoZzhlaElZTkFsSHFFZmRVcGVMSmFEVGlUR1EwMW03WWhQV2J0a0pLS1FWd1NaVmlSNlloYmZ6VjJOamtKeStGaUN3QlMxSUR6bDYrM2xhS01rMkJhQTZCc2pxZGdvK0hEc2JyN2R2Q3BhcnpJMi9qUnBZdjlkWXQvUG5YTVV5ZlBSL240K0lCd0NDbERJV1EwK01qdzRydUFrc2lLalQ4Tk5hVzNzMm4vamhGNGowSlZCUkNpS1pCamZIbG1GRndjM1VwTnQ5OStEeVRVdUxHelp0WTlmMDZMRnk2SEFhREVSTHlEcVE4TEROeTNyMXdJZEp5TDZBbG9pZGlTVm9JVncvZlFNVmE5NTBBYWdMUTI1Y3VqWEZmakVhSHRtMWdhMnRaMzBSQ3VmZUtUYngwR2YwL0dJYTQrQXVRVXFxQVNKT3FPdWJDMmJCdnRjNUhSSVdESldsWlJMa2FOY3FXc1M0elJTZkVJQ0QzUzNkYk5tK0dPVE1tdzhxcWVOd3J0aVF6cWlwV3IxbUhHYlBuNGU3ZDNNc1lwVlREc2xYWjgvTFo4SE1BdExzRE9oRVZPcGFraGFwWXNiWjk2Zkw2cGhES2NpRlFSVkVVT0ZXcWhQOThPUWF0WG1xbWRiem56c1hFU3hnN2ZpS09uUWhCUnU3OVpRM1NxSDZkcWQ3OU5pa201cHJXK1lqSVBGaVNsay9uNWxPdnZsREZhQWgwRjBJSTV5cVYwYUZ0R3d4NWZ5REtsTEhYT2wrSnRtM25EMWk2OGp0RW40MkIwV2lFaEJwcFZQRlpXcGJ5YTJyOHFWU3Q4eEdSZWJFa2l4Rm5qN3JWOUZhNlRnckVPQ0ZRd2RiV0ZvMGFCR0pRLzM1bzNQQkZyZU9WR0RkdXBtTDZyTG40K2VBdnVKWnlIVkxDQ0NHWHlCd3N2aEFUZWdxQTVYLzFDeEVWQ3Baa3NlUnA0K1pkNmpWRmlBOEEwUm9BNnRiMlFkZk9yNk52eis3RjVuc3VMWW1xcWpqOHh4R3NYYjhaUHg4OEJGV1ZrRkxHUzJDZUtqUC9kekU2K3JMV0dZbW82TEVraXpsWHovcDFGSjBjQ0VWNVd3QU9OamJXNk5HbEUzcDI3d0tmV2w2ODV2SUpydCs0Z2EzYmQySEQ1bTJJT1IrWE8yb0VmbENoTGsySUN2c0J3T08vclpxSVNqUitncFlRenM3T3BhektWdnhBZ1hoTFF0WVRRb2htVFJyajdUZDdJemlvRVd4c2VCbkovVTZmaWNLVzdUdXhkc05tWkdWbEFWSmVrOEFXbzhFNDdXSk14S08vbVpxSW5qc3N5UkxJeGRPL2hWNHZ4d095a1JEQzFyRkNlWHcwZERCZWJ0a2NsU3BXMURxZVpyS3pzM0VxTEFKVFpzeENTR2g0N3JXTlFrUkR4ZUw0NkZOendGRWpFVDJBSlZtQ3ViaTQyT25zSzB3UkFqMGdVVWtJSVRxMGE0T1BodzZHbTJzMTZCUkY2NGhtSjZWRThyVVU3UHh4RHlaTm13a3BKU0JsdWdTT3FnYkQwSVNZMDJlMHpraEVsb3NsK1p4dzgvSnRKeFJsS1NDY2hJQ3ViQmw3TEYwd0IvWHExb1dWbGI3RUhiczBHbzI0ZWpVWm40LzdEdzcvZnVUdkx6UVdHVkRsM1Boby9WamdSSTdXR1luSThwV3NUMFo2b3ZLZW5tWEw2a3V2RkVKMHZqZXRUODl1K1Bmb2tTWG05bmM3Zjl5RE1lUCtnenQzN3VaT2tESlJOZVIwdkJCekprVGJaRVJVM0xBa24xTU83bjRPTDlqSUxvckFmQWhoYTIxbEJTOHZUL3pueXpHbzcxdFg2M2hQTFNzckM2UC9QUjRIZnptTXRQUjBBSUNxcWt1Um1mUGxoUXVSU2VDMWpVVDBERmlTejczYTFsVzloSTllcDV1dVFIbFpDQUVucDBybzBiVVRoZzhlWk5HN1lhV1UrT1h3Yi9qdjFKbUl1NUR3OXgxeDVCVnBrRU5sbGp5UWtCQitVK3VNUkZTOFdlNG5JQlc1cXQ3MXZhd2dlME9JVVFLaWxIM3AwbWphcERGR2ZqUVVOYXE3YVIwdlQxcGFPcGFzV0kyZFArN0JoWVNMQUFCVnlpMnFLbWRkUEd2NEN6aVRyWEZFSWlvaFdKTDBFRWZIV21WS1ZiQnFwd2pkeDBLSXhnRGdWODhYUGJwMlFwZE9yOE5hbysrNVBIWWlCQ3RXcjhFdnYvMkJqSXdNU0NsdlNpa25BZGgwSVRvc1RwTlFSRlNpc1NUcHNWeHIrUVVyUWgwSWlONUNDR3NucDBybzF1bDFkTy9TQ2E3VlhNeSsvdXpzYkd6YitTUFdiZHFDVTduWE5rcEFIRlpWdVRUaGJPZzZBRHhMbFlqTWhpVkpCVkt1Um8wWFhyQzJIeXdnK2tFSUwwVVJlTGxWUy9UcTFobk5temFCVW9qWFhFb3BjUzRtRnR0Mi9valZhOWZoN3QwTVNNaFVLZVZHZzJxY2YrbnM2ZEJDV3hrUjBXT3dKT21wdWRmeWZRTkNmUHgvN2QxN2ZCVGw0ZS94NzdPYlFFTENUUUlJQ0FRTmtuRFB4djY0S0FLbEtFcmxKWWlBMW9OQzVXSUwxVktVMzdIbGVGNzF3cUhpNVlWeUxPaExnWG92Qis4aUZmR0NhQ3ROZ0lDQkFBRUpRY1FFa3BBRWN0dDV6aDlBU3BDQm9HeG1rM3plLzhETzdzeDhud1R5elRNN08yT01HU0NaUnUzYnRkUHNlMlpvOEZVRDFiSmxpLzI1emw4QUFCaWNTVVJCVkIrOTNiS3ljcVZ1M0tUbmx2NU5uM3oydVNUSldydkRXcnU4dEVCUEhqeVlYbktoeGdBQU5VRko0a2RyMDZWbjIraEd2b2VNejl4Z1pOcEswcS9HajlWdHQ0NVh3cVZkNVBmN2E3U2Q3M1B6OU9GSEgrdUpwLzZ2RHVjWHlGb2RrNXl2SE92N1kzYm1wdlVoSFFRQW5BVWxpUXZCeEhmdGRic2lmUE5PWFA3T2wzQnBGejM4di8ra1hqMTduUEVpQlk3ajZQdmNYUDJmQlUvcTdmYytPSGxGbkVMck9DdjJaaDZkSWUwcTgyQWNBRkFOSllrTHFrTmlZcXRJTmZwL0p3L0YrbncremJ4cnFxWk1ucWpvcUNoVlZGVG8zNmtiOVp0Nzd0V1JvcUlUdDZheTN3V2xYKy9idm5tMTEva0I0RlNVSkVMaXhLMjdwdnVNbVM4cElpSWlRdEhSeDB1eXRQVDRKTkd4OWczSGxzN1lsNW41bmJnREI0QXdSRWtpdEJJU0duZjBSL1h5eS8rYzhaaysxdHB5NCtqT2dzcWl0L04zN3k3ME9oNEFBT0hBMXpjNStZdEFJUEJQcjRNQVFFM1YveHNLSWx3NFJpb1RGeG9IVUlkUWtnQUF1S0FrQVFCd0VlRjFBSVNQUUNDUVpLMzlXdElkR3pkdVhINXllVXBLU25OcmJiYTE5cjgzYnR6NGpJY1JBYUJXTVpORWxiUzB0RzNHbURlTk1iTlBYZTQ0emt4cmJYRlJVZEh6WG1VREFDOVFrcWpHY1p4NWtub0ZBb0VSa3BTU2t0TEVHSE8zdGZZdnUzWnhGUndBRFFzbGlXbzJiZHEwd1ZxN1J0SjlrbVN0bldxdGRmTHk4cFo0SEEwQWFoMGxpUjh3eHN5VE5EUTVPWG1BdFhhMk1XWkJUazdPTWE5ekFVQnRveVR4QTJscGFXc2wvY3NZODZJeEpxcTB0SlNUZFFBMFNKUWt6dWpFZTVPWFdtdWZ6TWpJS1BZNkR3QjRnWkxFR2ZuOS9wUDNjZVF5Y2dBYUxFb1NBQUFYWEV3QUlkTzdkKzlCRVJFUnMwNCt0dGIyc05iNkE0SEFHeWVYQllQQmhaczNiLzdZbTRRQWNIYVVKRUltUFQxOVhYSnk4b2VTR2h0alpFelZuZGx1dE5iS0dGT3hlZlBtMFI1R0JJQ3pvaVJ4UnFtcHFYbTZNUGNiM1N2cDhoT2xLRW15MXA3ODgvc0xzSDBBQ0JuZWswUklXV3VYbmpLRHJISmkyUXUxSGdnQXpzT0ZtQ2tBWnhVSUJPenBNMGxqVEdWYVdscWt4OUVBNEt5WVNhSTJiRHpEc3F4YVR3RUE1NG1TUk1nNWp2TytNVWJXMnBPelNEbU9zOHJyWEFCd0xwUWtRcTY4dlB6cDA1ZFpheGQ0a1FVQXpnY2xpWkRMeU1qNFRxY2NjclhXYnR1OGVmTitEeU1CUUkxUWtxZ3RINTN5V2NrMVhvY0JnSnFnSkZFcktpb3FscC84dStNNGZQUURBSUJUQlFLQjdZRkFnTE5hQWRRWlhIRUh0Y1phKzNkalRGT3Zjd0JBVFhFeGdWclFPYkhYcmNieGRmSTZoOWNpZmJhZE5jWmZHVlNPMTFtOFZwSmY4WFJ1THZmcEJNSWRNOGtRNjlTMTF5OTh4ditTL0Y0bjhWN2xpZC9KREY4TE5Xa1YyVjY1K3AzWE9RQ2NIU1VaWWo2ZmlaQ2toeDc0azY2K2FvRFhjUkFHcnI5eG5JcUtpcmtrSDFBSFVKSzFKSzdWUmJxa1EzdXZZeUFNR0IvdmNnQjFCUjhCQVFEQUJTVUpBSUFMU2hJQUFCZVVKQUFBTGloSkFBQmNVSklBQUxpZ0pBRUFjRUZKQWdEZ2dwSUVBTUFGSlFrQWdBdEtFZ0FBRjVRa0FBQXVLRWtBQUZ4UWtnQUF1S0FrQVFCd1FVa0NBT0NDa2dRQXdBVWxDUUNBQzBvU0FBQVhsQ1FBQUM0b1NRQUFYRkNTQUFDNG9DUUJBSEJCU1FJQTRJS1NCQURBQlNVSkFJQUxTaElBQUJlVUpBQUFMaWpKQnVUZ3dZTWFQbnk0Tm03Y1dHdjdYTDE2dGZyMzcxLzFlTXlZTVhyaGhSZk8rTnFDZ2dLbHBLUm95NVl0SWMxVVcvc0JVUGRSa2cxSVRFeU0rdmZ2cjdpNHVCcXZFd3dHdFgvLy9oQ21Bb0R3UlVrMklMR3hzWHJ3d1FmVnNXUEhHcTh6ZCs1Y0xWbXlKSVNwQUNCOFVaSU5oT000UDJxOWlvcUtDNXdFQU9vT1NySU9Pdm1lMnBvMWF6Uno1a3hkZWVXVkdqRmloRmFzV0ZIMW1qVnIxcWgvLy83NjVKTlBOR3pZTUQzMDBFUEt5OHVyOWw3Yy9QbnpOV1BHRFAzdGIzL1R0ZGRlcXlGRGh1aXh4eDZUdFZhU05IandZSzFkdTFidnZ2dXVVbEpTdEh6NThqUG1lZVdWVnpSMjdGZ05IRGhRWThhTTBTZWZmUEtUeGxkWVdLaDc3NzIzYWx3clY2NnM5dnkyYmRzMGZmcDBYWG5sbGJyNjZxdDEzMzMzS1RjM3QrcjV5c3BLTFY2OFdDTkhqbFMvZnYwMGV2Um92ZjMyMjY3N3k4akkwSUFCQS9UY2M4OUprbkp5Y25UMzNYZHIwS0JCR2p4NHNPdDdxQURxUDBxeURsdTBhSkVtVFpxa2p6LytXTC85N1c4MWI5NjhhaWVqT0k2amxTdFhhdUhDaGJybGxsdk91STFObXpicDZOR2pldXV0dHpSLy9ueTk4c29yK3ZUVFR5VkpMNy84c2dZTUdLQ2hRNGZxelRmZjFPalJvOCs0amZYcjEydjY5T2xhdm55NSt2ZnZyN2x6NTZxb3FPaEhqK3VKSjU1UUlCRFE0c1dMTld6WU1EMzg4TU5WNDhySnlkSFVxVlBWb2tVTFBmMzAwNW8vZjc1eWNuSTBhOWFzcW5KLzlORkg5ZXFycjJyYXRHbDYvdm5uTlhMa1NEMzQ0SU5hdDI3ZEQvYVZsNWVuV2JObWFjU0lFYnJ6empzbFNmZmZmNy84ZnIrV0xsMnFKNTk4OHJ3T1R3T29YeUs4RG9BZmI5eTRjUW9FQXBLa0cyNjRRZSs5OTU1V3JseXBYcjE2U1RwKzBzMlVLVlBVbzBjUFNjY0w0WFRObXpmWDFLbFRaWXhSdjM3OTFMdDNiNldtcG1ySWtDSHEwS0dEb3FPajFhUkprN01XeFZOUFBTVmpqQ1JwK3ZUcGV1MjExN1JyMXk0bEp5Zi9xSEVOSHo2OHF0Ujc5dXlwdExTMHFuRzk5TkpMYXRPbWpSNTU1Qkg1Zk1kL3grdllzYU51dlBGR2ZmWFZWMHBJU05ES2xTdjEwRU1QNmRwcnI1VWs5ZWpSUTluWjJYcmhoUmMwYU5DZ3F2MVVWRlRvM252dlZYeDh2UDc0eHo5V0xkKzdkNitHRGgycXl5Njc3RWZsQjFCL1VKSjFXR0ppWXJYSFhicDAwYTVkdTZvdFMwcEtPdXMyT25YcVZGVndrdFM2ZFdzVkZCU2NWNDZNakF5OS8vNzcyckZqaDdLenN5Vkp4Y1hGNTdXTlU2V2twRlI3M0t0WEwrM1pzNmRxWC8zNjlhc3FTRW02NUpKTEZCY1hwOTI3ZHlzWURNcHhuR29mTzVHazVPUmtmZmJaWjlXV1BmNzQ0eW91THRhTEw3Nm9pSWovL0ZlNDdiYmJ0R2pSSXUzWXNVTVRKMDQ4NTljUVFQM0Y0ZFk2N05SeWs2U2lvaUxGeE1SVVBZNk1qS3oydy85TS9INS90Y2MrbjYvcXNHVk5wS2FtYXRLa1NUTEdhT0xFaVZxOGVIR04xM1VURlJWVjdYRjVlWG5WdUNJaUluNlFXVHIrdGFpb3FLZ2E3K212T2ZuOHFkcTFhNmZjM0Z6dDI3ZXYydklwVTZabzJiSmxxcWlvMEcyMzNhWmx5NWI5NURFQnFKc295VHBzKy9idFZYK3ZyS3pVaGcwYjFMVnIxd3U2RDUvUGQ5WXpZei82NkNQMTZkTkhzMmZQMXFCQmc5UzRjZU9mdk0vVFMydnIxcTFWNDBwSVNOQ0dEUnVxRmZuKy9mdVZtNXVyN3QyNzY5SkxMNVV4Umw5OTlWVzFiV3phdEVuZHUzZXZ0bXppeElrYU9uU283cm5uSG4zMzNYZlZudXZSbzRjV0xGaWdhZE9tY2VJTzBJQlJrblhZMHFWTDljRUhIMmpyMXEyYU8zZXVpb3VMTlg3OCtBdTZqelp0MmlnOVBWM2J0bTNUdDk5Kys0UG5XN1ZxcGYzNzl5cy9QMThsSlNWYXVIRGhUOTdua2lWTHRHZlBIcFdWbGVuWlo1L1ZnUU1IcXNZMWNlSkVaV2RuNjRFSEh0Q1dMVnUwWWNNR3paa3pSOG5KeWJyaWlpc1VGeGVuTVdQR2FONjhlVnExYXBVeU16TzFkT2xTclZxMXF1ckVuRlBOblR0WHJWdTMxdDEzMzExMWlQaVJSeDdSNXMyYmxaV1ZwWjA3ZDZwejU4NC9lVXdBNmlaS3NnNjc2NjY3OU9LTEwrclh2LzYxdnZubUd5MWN1UEM4cnFaVEV4TW1URkIwZExRbVRacWtmLy83M3o5NGZ2ejQ4VXBNVE5Tb1VhTjA2NjIzYXZqdzRUOTVuemZkZEpQdXUrOCtEUmt5Ukd2WHJxMDJyZzRkT21qUm9rWEt6czdXbENsVE5HZk9ISFhyMWsxUFBQRkUxZnF6WjgvV2RkZGRwOGNmZjF3VEowN1U2dFdydFdEQkF2WHIxKzhIKzJyY3VMRWVlK3d4SFQ1OFdIUG16RkZsWmFXKy9mWmJ6Wmd4UTVNblQxWkZSWVVlZnZqaG56d21BTUFaeEhmclBhSkxVbCs3K3NPMTlrTEp6OCszZ1VEQXBxZW5YN0J0b3ZiMC9xK3JiSHkzUHM5NC9XOFR3TGt4a3dRQXdBVWxDUUNBQzBvU0FBQVhYRXlnRG1yUm9vVlNVMU85amdFQTlSNHpTUUFBWEZDU0FBQzRvQ1FCQUhCQlNRSUE0SUtTQkFEQUJTVUpBSUFMU2hJQUFCZVVKQUFBTGloSkFBQmNVSklBQUxpZ0pBRUFjRUZKQWdEZ2dwSUVBTUFGSlFrQWdBdEtFZ0FBRjVRa0FBQXVLRWtBQUZ4UWtnQUF1S0FrQVFCd1FVa0NBT0NDa2dRQXdBVWxDUUNBQzBvU0FBQVhsQ1FBQUM0b1NRQUFYRVI0SGFDaCtQMmMreFVSd1pjYlVsRlJzZGNSQU5RUVA3VkRyUGhRMmZxWXVPZ0ZSMHVPeFhxZHhXdE5Hdmw2T05ieGxWWm9pOWRadkJhc3RJdTh6Z0FBQ0NQSnlja2ZCd0tCTDczT0FRQTF4WHVTQUFDNG9DUUJBSEJCU1FJQTRJS1NCQURBQlNVSkFJQUxTaElBQUJlVUpBQUFMaWhKQUFCY1VKSUFBTGlnSkFFQWNFRkpBZ0Rnd25nZEFQVlhRa0pDNjZaTm03WS9aZEd6eHBqRzF0cUpKeGNFZzhFRDZlbnAzM3NRRHdET2lidUFJR1JpWTJNN1NFb3p4bFQ3WmN3WXMwbVM3SEUvazBSSkFnaEx6Q1FSVXNuSnlRY2x0VG10SjJXdGxUR21NQzB0cllVM3lRRGczSGhQRXFHMjJSZ2phMjNWZ2hNRktXdHRwb2U1QU9DY0tFbUVsT000Zno3VGNtdXRkUnpudjJzN0R3Q2NEdzYzSXVRQ2djQUJhKzNGSncrNW5waEpIa3BMUzR2ek9Cb0FuQlV6U1lTY3RmYmtpVHBWaDEwNTFBcWdMcUFrRVhLTzR5dzY5Y1FkWTR5Q3dlRGpIa1lDZ0JyaGNDdHFnejg1T2ZtQXBOWW5IdWR2M0xpeHRhU2doNWtBNEp5WVNhSTJCQ1Y5Y2ZLQk1XYWpLRWdBZFFBbGlWcGhyWDNER0hQeW94OHZlNTBIQUdxQ2trU3RjQnhuaGFSU2EyMVpXVm5aYTE3bkFZQ2FvQ1JSSzlMVDAwc2t2V1dNK1RBakk2UFk2endBVUJOY3V4VzFKaGdNdmlzcHh1c2NBRkJUbk4xYVQ4WEZkV3NhMVNxeWk0S21aWVRmUkh1ZFI1S3NkYUpsWll6UGQ5VHJMSkpVYVp4U1dSMHVxVGk2TjMvMzdrS3Y4d0FJUDVSay9SSForZksrdzQzUGpwVTAyQmh6cWRlQjZoSnI3UjdKZk9iSXJzamVIckZhU3Ezd09oTUE3MUdTOVVDbnhENi85Qm56RnlNbFJVWkdxbnRTTjExKzJXWHFkbm1DTHJyb0lqV0pEb3VKWk5nNVZucE1odzRkMW81ZFdkcXhNMHNaMnpOVlhsNHVhKzMyb0xWejltV212KzExUmdEZW9pVHJzTFp0ZThkRXRURFArSHptZjF6VXNxVnVtM0N6cGsrZHJLakdqYjJPVmllVmxaWHAyUmVXYS9sTHJ5cnYwR0ZaeDc1V3JOSXBlWm1aUlY1bkErQU5TcktPaW8vdjIwSlI5bDgrbisveTY2NzVoWjc0eXlPS2pPUThyQXVob3FKU3MrK2ZxM2ZmWHkzSHNkODRSNE9CN093dCtWN25BZ0RVU0Vwa2w2USszMTNhUGRtdWVPTXRpOUI0NS8wUDdLWGRrMjE4VXA5OEtTWFM2Kzg2QUtBR09pZjIyZGNscWEvOTdQTXZ2TzZSZW05RGFwcnRrdFRYeGlmMU9TVEo3L1gzSGdCd0Z2SGQrcndSbjlqSGVmdTlWZFp4SEs4N3BONXpITWV1V2Z1SmpVL3M0M1JPN1AyTzE5OS9BTFdMSys3VUllMjc5ZTVtZk9iR1VTT3ZNeU5IWEtOVGJ6K0YwRERHYU9qZ1FicnhocEhHWjN5LzdIUlpyeFN2TXdHb1BmeVVyU1BhdDIvZnBGSHpOdnVOMUdMelYrdlVORGJXNjBnTnlyRmpwUW9NSEtMU3N0S0NJeFVsblEvdjJuWEU2MHdBUW8rWlpCMFIwYlRWU0NPMStPdkN4eWhJRDBSSFIrbkpSeCtSa1duUkxDSjJqTmQ1QU5RT1pwSjF3Q1dYWEJJZDBiUlZUblJVOUVVWmFWOTZIYWRCQ3d3Y292ejh3a1BIOHAzT0J3K21sM2lkQjBCb01aT3NBL3hOVzQwd01oZjlhYzRmdkk3UzROMzMrOS9KR0xXS2F1RzcwZXNzQUVLUGtneC94c2crSE5lcWxXNGRQOWJyTEEzZWhKdkhxTjNGRjhzWSt5ZHhKQWFvOXlqSk1OZTVhODlFSTEvU0w2KzcxdXNvT09HRzY2K1ZNU2J4a3NSZVBiM09BaUMwS01rd1oveitxNDB4K3MzVXlWNUh3UWtUZnpWQnhoajU1YnZHNnl3QVFvdVNESGRHazl1M3UxaHhjYTI4VG9JVDJyZTdXSjA3ZHBTUmJ2RTZDNERRb2lURFdNZUVucGZKNm1lWGQwM3dPZ3BPMDd0WEQwa0t4Q2YyamZjNkM0RFFvU1REbUQvU2Y0VXh4dnhxL00xZVI4RnBSbzhhS1dPTWNheCs1blVXQUtGRFNZWXpheElsNmIrdUNIaWRCS2RKQ2ZTVkpCbWZUZlE0Q29BUW9pVERtYkU5V3NmRktUWTJ4dXNrT0Uxc1RJemF0bWt0WTlYZDZ5d0FRb2VTREdQR0txbDkrNHU5amxIckZpOWVyQWtUSm5nZDQ1dzZkK29reVNSNW5RTkE2RkNTNGExcmgvYnR2TTRBRi9HZE8wbXkzYnpPQVNCMEtNa3cxYlp0N3hnWjAvamlObTI4amdJWGJkdTBsakVtcW4zNzlrMjh6Z0lnTkNqSk1OV29SVmx6U1lybGpoOWhLemJtZURkR05tL2UzT01vQUVJa3d1c0FPRE8vYmRSTWtwbzJEZitTZk8rOTk3Umt5UkxsNWVVcEtTbEpjK2JNVWRldVhTVkpOOTk4czRZTkc2YURCdy9xbzQ4K1VteHNyR2JNbUtIcnI3KythdjNYWDM5ZHk1WXQwK0hEaHpWZ3dBQjE2TkRCcTZHY2w1aVk0eWRVMlFwZlMwa0h2RTBESUJTWVNZYXBTbXVhU3dyN2UwZXVYNzllOCtmUDE3UnAwN1JzMlRJbEpDUm81c3laS2kwdHJYck42NisvcnAvLy9PZGFzMmFOUm84ZXJULy8rYzg2ZE9pUUpHbk5talY2OU5GSGRkTk5OK25aWjUvVjVaZGZyci8vL2U5ZURlZTh4RFE1UHBPc3RLYUZ4MUVBaEFnbEdhWWkvVTV6U1dvVzVqUEpaNTU1UmxPbVROSDExMSt2aElRRXpaNDlXMGVPSEZGYVdsclZhNjY4OGtvTkdqUklqUm8xMHUyMzM2NWdNS2l0VzdkS2twNS8vbm1OR2pWS2t5ZFBWcytlUFRWOStuUU5HRERBcStHY2w1Z1RIODJKOUttbHgxRUFoQWlIVzhOVXBlTTdGdUdYU2t2THZJN2lxckt5VWp0MzdsUldWcGIrK3RlL1ZpMHZLeXZUZ1FQL09mb1lILytmSzdjMWF0Ukl6Wm8xVTM1K3ZoekhVVlpXbGlaTm1sUnR1MGxKU2RYV0QxZVZGUldTSkd0OHBlZDRLWUE2aXBJTVU5WTRoWkpQUjRxS3ZJN2l5bHFyWURDb1diTm1hZURBZ2RXZWE5bnlQNU1ybjYvNkFRdWZ6eWRycmNyTHkxVlpXYW5vNk9ocXp3ZUR3ZENGdm9DT0ZCZExrb3lqZkkrakFBZ1JTakpNQmN1RGhaRlJFV0Zka3BHUmtlclFvWVAyN2R1bmpoMDdudmY2VVZGUmlvdUwwNDRkTzNUVlZWZFZMYy9Nekx5UU1VT211T2g0U2NwUFNRTDFGZTlKaHFuSVlNa1JTVHB5Skh4TFVwSnV1ZVVXclZpeFFpKy8vTEt5c3JLMGJ0MDYzWC8vL1RWZWYrellzWHJwcFplVW5wNnV5c3BLdmZubW05cXdZVU1JRTE4NFJTZG1rZ1hIQ2dvOGpnSWdSSmhKaHFuczdPd2o4WWt0YlZGUnNmRTZ5OW1NR3pkT2hZV0ZXclpzbVo1NjZpbTFiOTllWThlT3JmSDZkOXh4aC9MeThqUmp4Z3o1ZkQ0Tkd6Wk00OGFOMDVkZmZobkMxQmRHVVhHSnJMVzJNRHU3ME9zc0FORGd4Q2YyL2ZiTzMvek9JanpObkRYSHhpZjJ5Zkg2M3dtQTBPRndheGd6MW1iazVIenJkUXk0MkxOM3I0eVU0WFVPQUtGRFNZWXhhL1QxdnYzNzVUalc2eWc0amJWV2U3N1pLeXR0OVRvTGdOQ2hKTU5ieHRHang3Ujd6emRlNThCcHNuWi9vNk5IajhuSTJlWjFGZ0NoUTBtR01jZlIxNUwwanpWcnZZNkMwM3p5MmVlU0pJZVpKRkN2VVpKaExIdkg1dld5dG5qVmh4OTVIUVduK1hEdHg3S3lSL2R1My9KUHI3TUFDQjFLTXJ4WlIxcTJlL2NlcjNQZ05CbmJNaVhwVlVtOFlRelVZNVJrbURQU084ZEtTN1ZxOVJxdm8rQ0VmNnhacTVLalIyV0RldGZyTEFCQ2k1SU1jOFcyOUF0cnJmUHNDOHU5am9JVGxyLzhtcXhWc01ncDRUZzRVTTlSa21FdUx6T3pTRlpMdjk2Mlhia243c0VJN3h3Nm5LL1VqWnRrclgzbDhLNWRSN3pPQXlDMEtNazZvTEt5Y2w1RlJZV216Zmk5MTFFYXZKbXo1cWlzckZ5T3o4NzNPZ3VBMEtNazY0Q2NySzkzV2NkNWY4dldyMVZ5OUtqWGNScXM0cElTcFIyZlJYNjRiMXM2SC8wQUdnQktzbzV3SERzekdIUjAxKy8rSU1keHZJN1Q0RmhyOWZ0NzcxZDVSWVdDeHM3eU9nK0Eya0ZKMWhIWk83ZnNkcXg5NC9Ndi9xbXZVdE84anRQZ3BHLzlXbXMvWFNmcjJIZVlSUUlOUjFqZmhnbW5TVWhvSEI4UlcyS00vQnMrWDZ0V0Y3WDBPbEdEVUZSVXJENzlCa2xTWlpGejdLSzh6TXp3dnNrbmdBdUdtV1Jkc210WG1iVk9WMnV0Yzgwdng2aTh2TnpyUlBWZWVYbTVobzRZSld1dFUxcFoyWnVDQkJvV1NyS08yWnVadmtmVy9pRy9vRUFqeDB4UWFXbXAxNUhxcmRMU01vMGFlNnNPNStmTHNYYldnWjFidVpnNTBNRDR2UTZBODFkdzZPQS9tN1ZxVzFwUVVQQ0xkMWV0MXM4SFg2M216WnQ1SGF0ZTJaZnpyVzYrYlpLeWR1OVJNR2dmeU42Ui9oZXZNd0dvZlpSa0hWVjQ2T0Q2Rm5GdHZ5czhValJpeFJ0dis0NGVPNllyQW4zbDkvTXQvU25LeTh2MTFETkxkTy8vL0YvNlBqZTMwcEZtWm1kdVh1QjFMZ0RlNE1TZE9xNWp0NTVYUlBnaVhwR1UwS3hwVXcwZFBFZzMzWGlEcmhyWTMrdG9kY3I2TC8rbGxXKzlvN1dmcmxOaDRSRlphL2RVQnUwdE9UdlQvK1YxTmdEZW9TVHJnYlp0ZThkRU5mZmRibnk2d3hqOVRKS01NZXJjcWFPYU4yK21xTWFOdlk0WWxzckt5bFZZV0tpOSszS3FQbnRxclUyVnRjdExEbGMrbjV1YlVleHhSQUFlb3lUcm1ZNEpQUy96KzMzWFdLTmt5YlF6TWswbFMwdWVrU20zc2tka3pYZXl6c1pnTVBpUG5LeXZkM21kQ2d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DQXMvci9pQU90WXhOQ2VrMEFBQUFBU1VWT1JLNUNZSUk9IiwKCSJUaGVtZSIgOiAiIiwKCSJUeXBlIiA6ICJmbG93IiwKCSJWZXJzaW9uIiA6ICI5Igp9Cg=="/>
    </extobj>
  </extobjs>
</s:customData>
</file>

<file path=customXml/itemProps42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962</Words>
  <Application>WPS 演示</Application>
  <PresentationFormat>宽屏</PresentationFormat>
  <Paragraphs>99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汉仪君黑-45简</vt:lpstr>
      <vt:lpstr>黑体</vt:lpstr>
      <vt:lpstr>微软雅黑</vt:lpstr>
      <vt:lpstr>Arial Unicode MS</vt:lpstr>
      <vt:lpstr>等线 Light</vt:lpstr>
      <vt:lpstr>等线</vt:lpstr>
      <vt:lpstr>Calibri</vt:lpstr>
      <vt:lpstr>字魂36号-正文宋楷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 慧娟</dc:creator>
  <cp:lastModifiedBy>别想让我破防</cp:lastModifiedBy>
  <cp:revision>25</cp:revision>
  <dcterms:created xsi:type="dcterms:W3CDTF">2021-08-16T02:03:00Z</dcterms:created>
  <dcterms:modified xsi:type="dcterms:W3CDTF">2024-02-26T03:47:12Z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KSOTemplateUUID">
    <vt:lpwstr>v1.0_mb_E9thbLXbMlClWOb6J0DOKw==</vt:lpwstr>
  </property>
  <property fmtid="{D5CDD505-2E9C-101B-9397-08002B2CF9AE}" pid="4" name="ICV">
    <vt:lpwstr>92FD88D80EFD44D98AE8016DFA1140EA_11</vt:lpwstr>
  </property>
</Properties>
</file>