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8"/>
    <p:restoredTop sz="94671"/>
  </p:normalViewPr>
  <p:slideViewPr>
    <p:cSldViewPr snapToGrid="0">
      <p:cViewPr varScale="1">
        <p:scale>
          <a:sx n="91" d="100"/>
          <a:sy n="91" d="100"/>
        </p:scale>
        <p:origin x="600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022D-EDCE-954E-9348-E8699A65CC1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3FBD-80EE-E14F-83E6-1341F66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19/3/17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Brief description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US01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Customer/Prospect search capabilities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259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customer/</a:t>
            </a:r>
            <a:r>
              <a:rPr lang="en-AU" sz="1400" dirty="0" err="1" smtClean="0">
                <a:solidFill>
                  <a:schemeClr val="tx1"/>
                </a:solidFill>
              </a:rPr>
              <a:t>tenat</a:t>
            </a:r>
            <a:r>
              <a:rPr lang="en-AU" sz="1400" dirty="0" smtClean="0">
                <a:solidFill>
                  <a:schemeClr val="tx1"/>
                </a:solidFill>
              </a:rPr>
              <a:t> I want the website to allow me the ability to search for property details so that I can refine my search which will allow me to browse for the desired potential rental property.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2082019"/>
            <a:ext cx="9828000" cy="2954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600" dirty="0" smtClean="0">
                <a:solidFill>
                  <a:schemeClr val="tx1"/>
                </a:solidFill>
              </a:rPr>
              <a:t>Acceptance </a:t>
            </a:r>
            <a:r>
              <a:rPr lang="en-AU" sz="16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AU" sz="1600" dirty="0" smtClean="0">
                <a:solidFill>
                  <a:schemeClr val="tx1"/>
                </a:solidFill>
              </a:rPr>
              <a:t> </a:t>
            </a:r>
            <a:r>
              <a:rPr lang="en-AU" sz="1200" dirty="0" smtClean="0">
                <a:solidFill>
                  <a:schemeClr val="tx1"/>
                </a:solidFill>
              </a:rPr>
              <a:t>User input fields will be displayed so that I can searched in the following combinations: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Postcode, suburb name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Amount of rent per (week, fortnightly, monthly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Property </a:t>
            </a:r>
            <a:r>
              <a:rPr lang="en-AU" sz="1200" dirty="0" smtClean="0">
                <a:solidFill>
                  <a:schemeClr val="tx1"/>
                </a:solidFill>
              </a:rPr>
              <a:t>ID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Keywords (pools, tennis court, gym, land size</a:t>
            </a:r>
            <a:r>
              <a:rPr lang="en-AU" sz="12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Viewing times (Start time and end time)</a:t>
            </a:r>
            <a:endParaRPr lang="en-AU" sz="1200" dirty="0">
              <a:solidFill>
                <a:schemeClr val="tx1"/>
              </a:solidFill>
            </a:endParaRPr>
          </a:p>
          <a:p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Radio buttons will be displayed for the following functions: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The type of property (townhouse, apartment, house, commercial)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Furnished or unfurnished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Contract times (3 months, 6 months, 12 months)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76911"/>
            <a:ext cx="9828000" cy="15716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2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US02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Advertised property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6026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potential customer/</a:t>
            </a:r>
            <a:r>
              <a:rPr lang="en-AU" sz="1400" dirty="0" err="1" smtClean="0">
                <a:solidFill>
                  <a:schemeClr val="tx1"/>
                </a:solidFill>
              </a:rPr>
              <a:t>tenat</a:t>
            </a:r>
            <a:r>
              <a:rPr lang="en-AU" sz="1400" dirty="0" smtClean="0">
                <a:solidFill>
                  <a:schemeClr val="tx1"/>
                </a:solidFill>
              </a:rPr>
              <a:t> I want to able to view  the details about each of the listed properties so I have the relevant details to consider if the property will suite my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1425086"/>
            <a:ext cx="9828000" cy="4778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200" dirty="0" smtClean="0">
                <a:solidFill>
                  <a:schemeClr val="tx1"/>
                </a:solidFill>
              </a:rPr>
              <a:t>Acceptance </a:t>
            </a:r>
            <a:r>
              <a:rPr lang="en-AU" sz="1200" dirty="0" smtClean="0">
                <a:solidFill>
                  <a:schemeClr val="tx1"/>
                </a:solidFill>
              </a:rPr>
              <a:t>Criteria:</a:t>
            </a:r>
            <a:br>
              <a:rPr lang="en-AU" sz="1200" dirty="0" smtClean="0">
                <a:solidFill>
                  <a:schemeClr val="tx1"/>
                </a:solidFill>
              </a:rPr>
            </a:b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Each advertised property will display the following details: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 </a:t>
            </a:r>
            <a:r>
              <a:rPr lang="en-AU" sz="1200" dirty="0" smtClean="0">
                <a:solidFill>
                  <a:schemeClr val="tx1"/>
                </a:solidFill>
              </a:rPr>
              <a:t>  </a:t>
            </a:r>
            <a:r>
              <a:rPr lang="en-AU" sz="1200" dirty="0" smtClean="0">
                <a:solidFill>
                  <a:schemeClr val="tx1"/>
                </a:solidFill>
              </a:rPr>
              <a:t>Pictures of the listing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Property number  ID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Viewing times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Street Address 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Rental repayment price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Link to the floor plan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Brief synopsis about each listing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Display features and amenities which are broken into three separate headings: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1. General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Property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Amount of Bedrooms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Bathrooms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Land size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2. Outdoor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Garage spaces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Balcony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Swimming pool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Secure parking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3. Indoor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err="1" smtClean="0">
                <a:solidFill>
                  <a:schemeClr val="tx1"/>
                </a:solidFill>
              </a:rPr>
              <a:t>Ensuite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Dishwasher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Air-conditioning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203852"/>
            <a:ext cx="9828000" cy="5447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2295" y="1856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US02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Advertised property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735940"/>
            <a:ext cx="9828000" cy="288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potential customer/</a:t>
            </a:r>
            <a:r>
              <a:rPr lang="en-AU" sz="1400" dirty="0" err="1" smtClean="0">
                <a:solidFill>
                  <a:schemeClr val="tx1"/>
                </a:solidFill>
              </a:rPr>
              <a:t>tenat</a:t>
            </a:r>
            <a:r>
              <a:rPr lang="en-AU" sz="1400" dirty="0" smtClean="0">
                <a:solidFill>
                  <a:schemeClr val="tx1"/>
                </a:solidFill>
              </a:rPr>
              <a:t> I want to able to view pictures and details about each of the listed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1111349"/>
            <a:ext cx="9828000" cy="5311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100" dirty="0" smtClean="0">
                <a:solidFill>
                  <a:schemeClr val="tx1"/>
                </a:solidFill>
              </a:rPr>
              <a:t>Acceptance </a:t>
            </a:r>
            <a:r>
              <a:rPr lang="en-AU" sz="1100" dirty="0" smtClean="0">
                <a:solidFill>
                  <a:schemeClr val="tx1"/>
                </a:solidFill>
              </a:rPr>
              <a:t>Criteria:</a:t>
            </a:r>
          </a:p>
          <a:p>
            <a:endParaRPr lang="en-AU" sz="1100" dirty="0" smtClean="0">
              <a:solidFill>
                <a:schemeClr val="tx1"/>
              </a:solidFill>
            </a:endParaRPr>
          </a:p>
          <a:p>
            <a:r>
              <a:rPr lang="en-AU" sz="1100" dirty="0" smtClean="0">
                <a:solidFill>
                  <a:schemeClr val="tx1"/>
                </a:solidFill>
              </a:rPr>
              <a:t>Each advertised property will show the following details: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Picture</a:t>
            </a:r>
            <a:r>
              <a:rPr lang="en-AU" sz="1100" dirty="0" smtClean="0">
                <a:solidFill>
                  <a:schemeClr val="tx1"/>
                </a:solidFill>
              </a:rPr>
              <a:t> of map which links to google maps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The following  details </a:t>
            </a:r>
            <a:r>
              <a:rPr lang="en-AU" sz="1100" dirty="0">
                <a:solidFill>
                  <a:schemeClr val="tx1"/>
                </a:solidFill>
              </a:rPr>
              <a:t>about the staff member/rental agent who is assigned to the </a:t>
            </a:r>
            <a:r>
              <a:rPr lang="en-AU" sz="1100" dirty="0" smtClean="0">
                <a:solidFill>
                  <a:schemeClr val="tx1"/>
                </a:solidFill>
              </a:rPr>
              <a:t>property: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Photo of the agent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Name of the agent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Phone number of the agent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Link to Facebook, Twitter, LinkedIn (if applicable)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Link agent profile page (see user story USO3 </a:t>
            </a:r>
            <a:r>
              <a:rPr lang="en-AU" sz="1100" dirty="0">
                <a:solidFill>
                  <a:schemeClr val="tx1"/>
                </a:solidFill>
              </a:rPr>
              <a:t>f</a:t>
            </a:r>
            <a:r>
              <a:rPr lang="en-AU" sz="1100" dirty="0" smtClean="0">
                <a:solidFill>
                  <a:schemeClr val="tx1"/>
                </a:solidFill>
              </a:rPr>
              <a:t>or details)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 button which allows the customer/prospect to request an inspection times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 table will show the nearby schools in the areas which will display the following details: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Secondary or primary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Catholic or government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Distance from the properties location in (km’s)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Name of the school (Hyperlink to the schools website homepage)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FORM DETAILS: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 form will be displayed which will have the following input fields: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Name (Mandatory,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Email (Mandatory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Phone (Optional)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Three checkboxes will be displayed will the following options; (Optional)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Obtain the contract of a sale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Inspect the property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Be contacted about similar properties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 drop down list with the following options; (Optional)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 own my own home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 am renting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 have recently sold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 am a first home buyer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I am looking to invest</a:t>
            </a:r>
          </a:p>
          <a:p>
            <a:pPr marL="285750" indent="-285750">
              <a:buFont typeface="Arial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105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422392"/>
            <a:ext cx="9828000" cy="326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2295" y="1856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US02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Advertised property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735940"/>
            <a:ext cx="9828000" cy="288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potential customer/</a:t>
            </a:r>
            <a:r>
              <a:rPr lang="en-AU" sz="1400" dirty="0" err="1" smtClean="0">
                <a:solidFill>
                  <a:schemeClr val="tx1"/>
                </a:solidFill>
              </a:rPr>
              <a:t>tenat</a:t>
            </a:r>
            <a:r>
              <a:rPr lang="en-AU" sz="1400" dirty="0" smtClean="0">
                <a:solidFill>
                  <a:schemeClr val="tx1"/>
                </a:solidFill>
              </a:rPr>
              <a:t> I want to able to view pictures and details about each of the listed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21" y="1111349"/>
            <a:ext cx="9828000" cy="51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100" dirty="0" smtClean="0">
                <a:solidFill>
                  <a:schemeClr val="tx1"/>
                </a:solidFill>
              </a:rPr>
              <a:t>Acceptance </a:t>
            </a:r>
            <a:r>
              <a:rPr lang="en-AU" sz="1100" dirty="0" smtClean="0">
                <a:solidFill>
                  <a:schemeClr val="tx1"/>
                </a:solidFill>
              </a:rPr>
              <a:t>Criteria: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When the user selects the submit button an the associated agent will receive the details which the customer applie</a:t>
            </a:r>
            <a:r>
              <a:rPr lang="en-AU" sz="1100" dirty="0" smtClean="0">
                <a:solidFill>
                  <a:schemeClr val="tx1"/>
                </a:solidFill>
              </a:rPr>
              <a:t>d in the form </a:t>
            </a:r>
            <a:endParaRPr lang="en-AU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105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422392"/>
            <a:ext cx="9828000" cy="326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2295" y="1856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2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US03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Agent portal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735940"/>
            <a:ext cx="9828000" cy="713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agent I want to able </a:t>
            </a:r>
            <a:r>
              <a:rPr lang="en-AU" sz="1400" smtClean="0">
                <a:solidFill>
                  <a:schemeClr val="tx1"/>
                </a:solidFill>
              </a:rPr>
              <a:t>to upload </a:t>
            </a:r>
            <a:r>
              <a:rPr lang="en-AU" sz="1400" dirty="0" smtClean="0">
                <a:solidFill>
                  <a:schemeClr val="tx1"/>
                </a:solidFill>
              </a:rPr>
              <a:t>and maintain details about myself so that prospecting customers know who to contact to arrange inspections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21" y="1688123"/>
            <a:ext cx="9828000" cy="4614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100" dirty="0" smtClean="0">
                <a:solidFill>
                  <a:schemeClr val="tx1"/>
                </a:solidFill>
              </a:rPr>
              <a:t>Acceptance </a:t>
            </a:r>
            <a:r>
              <a:rPr lang="en-AU" sz="1100" dirty="0" smtClean="0">
                <a:solidFill>
                  <a:schemeClr val="tx1"/>
                </a:solidFill>
              </a:rPr>
              <a:t>Criteria: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Agents are able to create an account using their email address and associated password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Agent are able to maintain the following details about themselves: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Name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Edit and upload photos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Job Role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Who the company they work for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 list of their recent properties they have sold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The same contact form which was used in US02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Awards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Links to their social media sites (if applicable)</a:t>
            </a:r>
          </a:p>
          <a:p>
            <a:pPr marL="171450" indent="-171450">
              <a:buFont typeface="Arial" charset="0"/>
              <a:buChar char="•"/>
            </a:pPr>
            <a:endParaRPr lang="en-AU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105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422392"/>
            <a:ext cx="9828000" cy="326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2295" y="1856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US04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Agent profile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735940"/>
            <a:ext cx="9828000" cy="288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As a potential customer/</a:t>
            </a:r>
            <a:r>
              <a:rPr lang="en-AU" sz="1400" dirty="0" err="1" smtClean="0">
                <a:solidFill>
                  <a:schemeClr val="tx1"/>
                </a:solidFill>
              </a:rPr>
              <a:t>tenat</a:t>
            </a:r>
            <a:r>
              <a:rPr lang="en-AU" sz="1400" dirty="0" smtClean="0">
                <a:solidFill>
                  <a:schemeClr val="tx1"/>
                </a:solidFill>
              </a:rPr>
              <a:t> I want to able to view pictures and details about each of the listed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21" y="1364566"/>
            <a:ext cx="9828000" cy="493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100" dirty="0" smtClean="0">
                <a:solidFill>
                  <a:schemeClr val="tx1"/>
                </a:solidFill>
              </a:rPr>
              <a:t>Acceptance </a:t>
            </a:r>
            <a:r>
              <a:rPr lang="en-AU" sz="1100" dirty="0" smtClean="0">
                <a:solidFill>
                  <a:schemeClr val="tx1"/>
                </a:solidFill>
              </a:rPr>
              <a:t>Criteria: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AU" sz="1100" dirty="0" smtClean="0">
                <a:solidFill>
                  <a:schemeClr val="tx1"/>
                </a:solidFill>
              </a:rPr>
              <a:t>When the user selects the submit button an the associated agent will receive the details the customer applie</a:t>
            </a:r>
            <a:r>
              <a:rPr lang="en-AU" sz="1100" dirty="0" smtClean="0">
                <a:solidFill>
                  <a:schemeClr val="tx1"/>
                </a:solidFill>
              </a:rPr>
              <a:t>d in the form </a:t>
            </a:r>
            <a:endParaRPr lang="en-AU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11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105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422392"/>
            <a:ext cx="9828000" cy="326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2295" y="1856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646</Words>
  <Application>Microsoft Macintosh PowerPoint</Application>
  <PresentationFormat>A4 Paper (210x297 mm)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Louis Williams</cp:lastModifiedBy>
  <cp:revision>20</cp:revision>
  <dcterms:created xsi:type="dcterms:W3CDTF">2011-08-10T11:51:47Z</dcterms:created>
  <dcterms:modified xsi:type="dcterms:W3CDTF">2017-03-20T07:37:49Z</dcterms:modified>
</cp:coreProperties>
</file>