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8" r:id="rId12"/>
    <p:sldId id="269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1"/>
    <p:restoredTop sz="96327"/>
  </p:normalViewPr>
  <p:slideViewPr>
    <p:cSldViewPr snapToGrid="0">
      <p:cViewPr varScale="1">
        <p:scale>
          <a:sx n="128" d="100"/>
          <a:sy n="128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0B66F-8BFA-094A-B435-0D6B6BF3B4A6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5B91D-2E98-8344-B4D9-07EE073A7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58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641-A48F-4845-A4C3-DA79EF93B1A4}" type="datetime1">
              <a:rPr lang="en-US" smtClean="0"/>
              <a:t>12/10/23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9D553-9E29-2045-98DE-FD0EFC24455E}" type="datetime1">
              <a:rPr lang="en-US" smtClean="0"/>
              <a:t>12/10/23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EFCC-01D4-CE47-85DC-F4E9EBADBB8B}" type="datetime1">
              <a:rPr lang="en-US" smtClean="0"/>
              <a:t>12/10/23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A54F-474E-0540-A0B3-913EDE54C85E}" type="datetime1">
              <a:rPr lang="en-US" smtClean="0"/>
              <a:t>12/10/23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1E90-719A-204B-9681-CD03440C2086}" type="datetime1">
              <a:rPr lang="en-US" smtClean="0"/>
              <a:t>12/10/23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C045-9C1D-3A4E-BE4B-3D478842057A}" type="datetime1">
              <a:rPr lang="en-US" smtClean="0"/>
              <a:t>12/10/23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C89E-B06A-EA44-8A1C-D048223C4790}" type="datetime1">
              <a:rPr lang="en-US" smtClean="0"/>
              <a:t>12/10/23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63FC-56D7-F74C-84AF-4EB683085BD1}" type="datetime1">
              <a:rPr lang="en-US" smtClean="0"/>
              <a:t>12/10/23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9984-5753-2C45-A154-BC4A49B04BBC}" type="datetime1">
              <a:rPr lang="en-US" smtClean="0"/>
              <a:t>12/10/23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EC1A-A9AD-9A44-A943-AAB022C893C7}" type="datetime1">
              <a:rPr lang="en-US" smtClean="0"/>
              <a:t>12/10/23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ED75-C625-1F42-B7E2-FA3B0F940834}" type="datetime1">
              <a:rPr lang="en-US" smtClean="0"/>
              <a:t>12/10/23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9F94-027A-3243-87CB-D37342250008}" type="datetime1">
              <a:rPr lang="en-US" smtClean="0"/>
              <a:t>12/10/23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6CDA-BD0E-1647-87BC-E1351995DDAE}" type="datetime1">
              <a:rPr lang="en-US" smtClean="0"/>
              <a:t>12/10/23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1CD4-56B3-6848-9DF4-13250235FE6E}" type="datetime1">
              <a:rPr lang="en-US" smtClean="0"/>
              <a:t>12/10/23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84C-B2A9-DC42-B827-A1D3236F66D0}" type="datetime1">
              <a:rPr lang="en-US" smtClean="0"/>
              <a:t>12/10/23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588B-603E-754B-BD0D-C9339E06A078}" type="datetime1">
              <a:rPr lang="en-US" smtClean="0"/>
              <a:t>12/10/23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B161F-61F1-4148-A157-2E6ED65870D3}" type="datetime1">
              <a:rPr lang="en-US" smtClean="0"/>
              <a:t>12/10/23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721B4F3-ED6F-D724-309A-FA49078B9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1759" y="5362797"/>
            <a:ext cx="4304438" cy="86903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Presented by Lwin </a:t>
            </a:r>
            <a:r>
              <a:rPr lang="en-US" sz="2400" b="1" dirty="0" err="1">
                <a:solidFill>
                  <a:schemeClr val="tx1"/>
                </a:solidFill>
              </a:rPr>
              <a:t>Shwe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338BD5-4CA7-3DE0-6952-525CE380276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88235" y="785192"/>
            <a:ext cx="9770165" cy="34786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Strategic data analytics in telecom companies</a:t>
            </a:r>
            <a:br>
              <a:rPr lang="en-US" sz="4000" b="1" dirty="0"/>
            </a:br>
            <a:br>
              <a:rPr lang="en-US" sz="4000" b="1" dirty="0"/>
            </a:b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inherit"/>
              </a:rPr>
              <a:t>Data Science in Context presentation</a:t>
            </a:r>
            <a:br>
              <a:rPr lang="en-US" sz="28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</a:t>
            </a:r>
            <a:endParaRPr lang="en-US" sz="4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3AC9C-1C85-88AB-31A3-C6989B7C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366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E92F-EFFE-B7EE-0058-88303D12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997" y="451513"/>
            <a:ext cx="5644012" cy="761063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Preventive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ABB31-2BCD-F3DC-8BDA-59D754995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850" y="1708382"/>
            <a:ext cx="5917619" cy="31805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500" dirty="0"/>
          </a:p>
          <a:p>
            <a:pPr algn="l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dentify patterns of system behavior  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Sense the occurrence of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failures 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etermine the causes of such failures</a:t>
            </a:r>
          </a:p>
          <a:p>
            <a:pPr algn="l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 diagnosis plan preventive maintenance</a:t>
            </a: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eplace and repair network equipment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E85BD6-8C93-98A8-6402-4BFDF4CFF0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2" r="10797"/>
          <a:stretch/>
        </p:blipFill>
        <p:spPr>
          <a:xfrm>
            <a:off x="0" y="1708382"/>
            <a:ext cx="4834969" cy="346111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58A0A-B6D3-B058-B96A-727F8668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71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CD79-BA90-FA34-BD7F-09740C031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233" y="380351"/>
            <a:ext cx="5689283" cy="971372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Recommendation Engines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BDDC27-E937-36C5-1413-D1EA1AE61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2543"/>
            <a:ext cx="5283289" cy="29850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C6EB1-D08E-A12B-642B-4228E79D2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89" y="1804086"/>
            <a:ext cx="5949003" cy="37021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set of smart algorithms that indicates the customer’s behavior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predicts the future needs of customers and market demand</a:t>
            </a:r>
          </a:p>
          <a:p>
            <a:pPr>
              <a:lnSpc>
                <a:spcPct val="90000"/>
              </a:lnSpc>
            </a:pP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Content-based filtering shows the relationship between the customer profile and the product or service of customer choice</a:t>
            </a:r>
          </a:p>
          <a:p>
            <a:pPr>
              <a:lnSpc>
                <a:spcPct val="90000"/>
              </a:lnSpc>
            </a:pP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data according to the user’s preferences and behavior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F147B-2B13-B0A6-BE5B-9CC98462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55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2C8D-FD1C-1390-888E-741C14916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6323" y="473675"/>
            <a:ext cx="4573344" cy="958721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Business Growth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3A5A23-A3E3-71B2-5DBE-DB068A458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4618"/>
            <a:ext cx="5283289" cy="31303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23BF6-848F-D5E2-3E28-0FFB87D9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89" y="1488613"/>
            <a:ext cx="6216285" cy="44549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900" dirty="0"/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idespread adoption of 5G technology, enabling faster speeds, lower latency, and increased network capacity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nalytics to optimize network performance, personalize services, and create new revenue streams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mproving customer experience by gaining deep insights into customer behavior and preferences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potential upselling and cross-selling opportunities by understanding customer preferences and usage patterns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recommendations, providers can increase revenue streams and drive customer loyalty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A7987-95C4-0EE8-66BB-E3236F7F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45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2BB3-AAA4-ADC2-5173-20CC38D7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630" y="454104"/>
            <a:ext cx="6042991" cy="934995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C3512-26B4-5AF6-52BA-D5124F273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44BA7-2B30-4E23-CADA-C87D22976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81" y="1790355"/>
            <a:ext cx="9351249" cy="327728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strategic data analytics in telecom sector is the process of collecting, analyzing, and interpreting vast amounts of data generated within the telecommunications industry. </a:t>
            </a:r>
          </a:p>
          <a:p>
            <a:pPr marL="0" indent="0" algn="just">
              <a:buNone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data may come from various sources, such as network equipment, customer interactions, billing systems, and other operational processes. </a:t>
            </a:r>
          </a:p>
          <a:p>
            <a:pPr marL="0" indent="0" algn="just">
              <a:buNone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ultimate outcome of telecom analytics is to derive valuable insights and actionable intelligence from the data to improve operational efficiency, enhance customer experience, and drive business decision-making for all stakeholders.</a:t>
            </a:r>
          </a:p>
        </p:txBody>
      </p:sp>
    </p:spTree>
    <p:extLst>
      <p:ext uri="{BB962C8B-B14F-4D97-AF65-F5344CB8AC3E}">
        <p14:creationId xmlns:p14="http://schemas.microsoft.com/office/powerpoint/2010/main" val="2662193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1DF0FE-5901-DE0A-E024-A9555C6BE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3202" y="1131994"/>
            <a:ext cx="3447473" cy="459038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222E6-66E1-B751-4081-24344ECD0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25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53AB-BC8A-E47E-D1BE-3B8BB0C8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73" y="298172"/>
            <a:ext cx="8596668" cy="104929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F909D-E090-373A-2A22-0BEABD698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1967"/>
            <a:ext cx="8596668" cy="5317434"/>
          </a:xfrm>
        </p:spPr>
        <p:txBody>
          <a:bodyPr>
            <a:noAutofit/>
          </a:bodyPr>
          <a:lstStyle/>
          <a:p>
            <a:endParaRPr lang="en-US" sz="2000" dirty="0"/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Optimization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Churn Prediction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Optimization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Marketing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 and Prevention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and Service Innovation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reventive diagnostics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Engines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Growth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720BF-9649-F94A-F4CA-EEDCED25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5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86C84-02B0-A7ED-475C-275F750D2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665" y="197941"/>
            <a:ext cx="8596668" cy="82163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D97AC-57DA-A01E-D806-669C9E0EC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72209"/>
            <a:ext cx="10086745" cy="426388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0" i="0" u="none" strike="noStrike" dirty="0">
                <a:solidFill>
                  <a:srgbClr val="4C4C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is becoming a more integral part of the business world in all aspects. </a:t>
            </a:r>
          </a:p>
          <a:p>
            <a:pPr algn="just">
              <a:lnSpc>
                <a:spcPct val="1500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the increasing use of Internet of Things (IoT) devices, there has been a surge in the amount of data flowing through the networks of telecom operators.</a:t>
            </a:r>
          </a:p>
          <a:p>
            <a:pPr algn="just">
              <a:lnSpc>
                <a:spcPct val="1500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 need to rapidly store, process and extract useful insights from the available data. </a:t>
            </a:r>
          </a:p>
          <a:p>
            <a:pPr algn="just">
              <a:lnSpc>
                <a:spcPct val="1500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Strategies can help telecom companies increase profitability by helping optimize network usage and services, enhance customer experience, and improve security. </a:t>
            </a:r>
          </a:p>
          <a:p>
            <a:pPr algn="just">
              <a:lnSpc>
                <a:spcPct val="1500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the right data analytics approach, telecommunication companies can dramatically improve their services and retain more loyal customers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EDC07-D777-3728-C715-8158D479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40B00-EB97-A6F6-B739-22AE2389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685" y="332931"/>
            <a:ext cx="5650638" cy="901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Network Optimization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3CD420-5DD0-4818-C175-2E91CF9E195F}"/>
              </a:ext>
            </a:extLst>
          </p:cNvPr>
          <p:cNvSpPr txBox="1"/>
          <p:nvPr/>
        </p:nvSpPr>
        <p:spPr>
          <a:xfrm>
            <a:off x="3349487" y="1451696"/>
            <a:ext cx="7391221" cy="4462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Backbone of  business, connecting to customers, partners, and employees across the globe</a:t>
            </a:r>
          </a:p>
          <a:p>
            <a:pPr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 tools, techniques, and best practices used to monitor and improve network performance</a:t>
            </a:r>
          </a:p>
          <a:p>
            <a:pPr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real-time data analytics, telecom providers can determine</a:t>
            </a:r>
          </a:p>
          <a:p>
            <a:pPr lvl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highly congested areas </a:t>
            </a:r>
          </a:p>
          <a:p>
            <a:pPr lvl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premium network bandwidth </a:t>
            </a:r>
          </a:p>
          <a:p>
            <a:pPr lvl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Faster data communication through networks</a:t>
            </a:r>
            <a:endParaRPr lang="en-US" sz="2000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1EB0D281-D8F2-88B3-D23A-5DC2B6E75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832" r="7171" b="1"/>
          <a:stretch/>
        </p:blipFill>
        <p:spPr>
          <a:xfrm>
            <a:off x="12221" y="1741559"/>
            <a:ext cx="3144597" cy="38823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82343-0C8D-A716-CA8E-02F0635F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4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3193-8991-8CEF-C542-06C237A88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780" y="319710"/>
            <a:ext cx="5981883" cy="851452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Churn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4FA20-0AD9-CC67-32EA-0C4FB02A6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2328" y="1341783"/>
            <a:ext cx="6842420" cy="47707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 user behavior and usage in customer data base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at-risk customers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pain points and friction across the customer journey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strategies to lower churn and increase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retention rates.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and manage any drop in service performance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better network behavior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06891-3C39-0174-3094-90373AEBB9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7" r="17998" b="2"/>
          <a:stretch/>
        </p:blipFill>
        <p:spPr>
          <a:xfrm>
            <a:off x="61112" y="2159331"/>
            <a:ext cx="3523963" cy="252262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DD470-1CBD-C03C-2C70-54F9EFE2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506A-7BD2-14BA-D716-BBCF9B6DA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690" y="438088"/>
            <a:ext cx="4868701" cy="846206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Price Optimization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AA4024-51D2-8101-41F4-C95D8C472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3915"/>
            <a:ext cx="5283289" cy="27599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1EFB0-AD53-F81E-51A4-EF1F52F76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599" y="1370049"/>
            <a:ext cx="5283290" cy="3547657"/>
          </a:xfrm>
        </p:spPr>
        <p:txBody>
          <a:bodyPr>
            <a:normAutofit/>
          </a:bodyPr>
          <a:lstStyle/>
          <a:p>
            <a:endParaRPr lang="en-US" sz="1400" dirty="0"/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reate optimal pricing strategies </a:t>
            </a:r>
          </a:p>
          <a:p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Accurate data insights </a:t>
            </a:r>
          </a:p>
          <a:p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customers’ reactions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urchase history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ompetitor pricing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Retain loyal customers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3D07C-A59F-2462-CC8F-5970D85D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9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72DB-3F92-D9E5-36AA-460CFB72F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487" y="176116"/>
            <a:ext cx="5068559" cy="968227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Targeted Marketing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E8CDA5-DA33-6C05-B089-22A6BDAD0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6708"/>
            <a:ext cx="5283289" cy="35794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F3924-3344-C95A-B73E-DB36869E3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89" y="1366709"/>
            <a:ext cx="5639815" cy="3579428"/>
          </a:xfrm>
        </p:spPr>
        <p:txBody>
          <a:bodyPr>
            <a:normAutofit/>
          </a:bodyPr>
          <a:lstStyle/>
          <a:p>
            <a:endParaRPr lang="en-US" sz="1500" dirty="0"/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proxima_nova_alt_rgregular"/>
              </a:rPr>
              <a:t>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Analytical data outcomes understand customer behavior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eview how they use the services offered by the telecom</a:t>
            </a: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Analysis of purchase history, service preferences, and customer feedback 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nables customized product offering to target the right audience at the right time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8BDEB-65C4-E417-D97F-9C2526231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2BB3-AAA4-ADC2-5173-20CC38D7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905" y="231913"/>
            <a:ext cx="6679096" cy="934995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dirty="0"/>
              <a:t>Fraud Detection and Prevention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99AD5E-3070-7C73-71AE-FAD93B052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" y="1473531"/>
            <a:ext cx="5283289" cy="29058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F7BCB-F2E4-6617-B1E2-9F6545810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240" y="1473532"/>
            <a:ext cx="5861856" cy="3446338"/>
          </a:xfrm>
        </p:spPr>
        <p:txBody>
          <a:bodyPr>
            <a:normAutofit/>
          </a:bodyPr>
          <a:lstStyle/>
          <a:p>
            <a:endParaRPr lang="en-US" sz="1500" dirty="0"/>
          </a:p>
          <a:p>
            <a:pPr algn="l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elcos annually lose approximately 2.8% of their revenues to leakage and fraud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ost the industry approximately US $40 billion every year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rotect the telecommunication industry against such fraud</a:t>
            </a:r>
          </a:p>
          <a:p>
            <a:pPr algn="l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Prevent from cybercriminals and intercept spam mailings and calls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C3512-26B4-5AF6-52BA-D5124F273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8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1FA5-4151-11A9-6B17-6E2DCB4DA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0223" y="356617"/>
            <a:ext cx="7278129" cy="1095903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Product and Service Innovation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EA1C9-EECF-7D55-8941-CEB56D4C0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3429" y="1657539"/>
            <a:ext cx="6016510" cy="388236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product’s high-quality performance according to the customer’s requirement</a:t>
            </a:r>
          </a:p>
          <a:p>
            <a:pPr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data-driven product innovative process, internal feedback, and marketing intelligence</a:t>
            </a:r>
          </a:p>
          <a:p>
            <a:pPr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customer usage to develop new and innovative products</a:t>
            </a:r>
          </a:p>
          <a:p>
            <a:pPr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Serve users’ needs, cost effective and save money</a:t>
            </a:r>
            <a:endParaRPr lang="en-US" sz="24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A5C9DA-6438-F44C-2939-5537735C87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53" r="3" b="3"/>
          <a:stretch/>
        </p:blipFill>
        <p:spPr>
          <a:xfrm>
            <a:off x="0" y="1677417"/>
            <a:ext cx="5423429" cy="38823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3194C-8942-7A80-BD91-45A4C49C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817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334</TotalTime>
  <Words>658</Words>
  <Application>Microsoft Macintosh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inherit</vt:lpstr>
      <vt:lpstr>Open Sans</vt:lpstr>
      <vt:lpstr>proxima_nova_alt_rgregular</vt:lpstr>
      <vt:lpstr>Times New Roman</vt:lpstr>
      <vt:lpstr>Trebuchet MS</vt:lpstr>
      <vt:lpstr>Wingdings 3</vt:lpstr>
      <vt:lpstr>Facet</vt:lpstr>
      <vt:lpstr>Strategic data analytics in telecom companies  Data Science in Context presentation  </vt:lpstr>
      <vt:lpstr>Overview</vt:lpstr>
      <vt:lpstr>Introduction</vt:lpstr>
      <vt:lpstr>Network Optimization</vt:lpstr>
      <vt:lpstr>Churn Prediction</vt:lpstr>
      <vt:lpstr>Price Optimization</vt:lpstr>
      <vt:lpstr>Targeted Marketing </vt:lpstr>
      <vt:lpstr>Fraud Detection and Prevention</vt:lpstr>
      <vt:lpstr>Product and Service Innovation</vt:lpstr>
      <vt:lpstr>Preventive Diagnostics</vt:lpstr>
      <vt:lpstr>Recommendation Engines</vt:lpstr>
      <vt:lpstr>Business Growth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data analytics in telecom companies</dc:title>
  <dc:creator>Lwin Shwe</dc:creator>
  <cp:lastModifiedBy>Lwin Shwe</cp:lastModifiedBy>
  <cp:revision>2</cp:revision>
  <dcterms:created xsi:type="dcterms:W3CDTF">2023-12-10T20:03:56Z</dcterms:created>
  <dcterms:modified xsi:type="dcterms:W3CDTF">2023-12-11T01:43:12Z</dcterms:modified>
</cp:coreProperties>
</file>