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897714-8782-484C-8EE7-58759B80728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E1AF9D-2EEF-4CB3-8974-BA48AAE3B7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FUNDAMENTOS DE BASES DE DATOS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Mateo</a:t>
            </a:r>
          </a:p>
          <a:p>
            <a:r>
              <a:rPr lang="en-US" dirty="0" smtClean="0"/>
              <a:t>100260660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cálculo relacional de </a:t>
            </a:r>
            <a:r>
              <a:rPr lang="es-ES" dirty="0" err="1" smtClean="0"/>
              <a:t>tuplas</a:t>
            </a:r>
            <a:r>
              <a:rPr lang="es-ES" dirty="0" smtClean="0"/>
              <a:t> y el cálculo relacional de dominios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• S</a:t>
            </a:r>
            <a:r>
              <a:rPr lang="es-ES" dirty="0" smtClean="0"/>
              <a:t>on </a:t>
            </a:r>
            <a:r>
              <a:rPr lang="es-ES" dirty="0" smtClean="0"/>
              <a:t>lenguajes no procedimentales que representan la potencia básica necesaria en un lenguaje de consultas </a:t>
            </a:r>
            <a:r>
              <a:rPr lang="es-ES" dirty="0" smtClean="0"/>
              <a:t>relacionales. Estos lenguajes son usados en </a:t>
            </a:r>
            <a:r>
              <a:rPr lang="en-US" b="1" dirty="0" smtClean="0"/>
              <a:t>QBE</a:t>
            </a:r>
            <a:r>
              <a:rPr lang="en-US" dirty="0" smtClean="0"/>
              <a:t> (</a:t>
            </a:r>
            <a:r>
              <a:rPr lang="en-US" dirty="0" smtClean="0"/>
              <a:t>Query by </a:t>
            </a:r>
            <a:r>
              <a:rPr lang="en-US" dirty="0" smtClean="0"/>
              <a:t>Example) </a:t>
            </a:r>
            <a:r>
              <a:rPr lang="en-US" dirty="0" smtClean="0"/>
              <a:t>y </a:t>
            </a:r>
            <a:r>
              <a:rPr lang="en-US" b="1" dirty="0" err="1" smtClean="0"/>
              <a:t>Datalog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</a:t>
            </a:r>
            <a:r>
              <a:rPr lang="en-US" smtClean="0"/>
              <a:t>(Structured Query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</a:t>
            </a:r>
            <a:r>
              <a:rPr lang="es-ES" dirty="0" smtClean="0"/>
              <a:t>s </a:t>
            </a:r>
            <a:r>
              <a:rPr lang="es-ES" dirty="0" smtClean="0"/>
              <a:t>un lenguaje declarativo estándar internacional de comunicación dentro de las bases de datos que nos permite a todos el acceso y manipulación de datos en una base de datos, y además se puede integrar a lenguajes de </a:t>
            </a:r>
            <a:r>
              <a:rPr lang="es-ES" dirty="0" smtClean="0"/>
              <a:t>programación.</a:t>
            </a:r>
          </a:p>
          <a:p>
            <a:r>
              <a:rPr lang="es-ES" dirty="0" smtClean="0"/>
              <a:t>SQL incluye varias constructoras del lenguaje para las consultas sobre la base de datos.</a:t>
            </a:r>
            <a:endParaRPr lang="es-ES" dirty="0" smtClean="0"/>
          </a:p>
          <a:p>
            <a:r>
              <a:rPr lang="es-ES" dirty="0" smtClean="0"/>
              <a:t>SQL </a:t>
            </a:r>
            <a:r>
              <a:rPr lang="es-ES" dirty="0" smtClean="0"/>
              <a:t>incluye constructoras para insertar, actualizar y borrar </a:t>
            </a:r>
            <a:r>
              <a:rPr lang="es-ES" dirty="0" smtClean="0"/>
              <a:t>información.</a:t>
            </a:r>
          </a:p>
          <a:p>
            <a:r>
              <a:rPr lang="es-ES" dirty="0" smtClean="0"/>
              <a:t>El lenguaje de definición de datos SQL se usa para crear relaciones con los esquemas especificados. El LDD de SQL soporta varios tipos incluyendo </a:t>
            </a:r>
            <a:r>
              <a:rPr lang="es-ES" b="1" dirty="0" smtClean="0"/>
              <a:t>date</a:t>
            </a:r>
            <a:r>
              <a:rPr lang="es-ES" dirty="0" smtClean="0"/>
              <a:t> y </a:t>
            </a:r>
            <a:r>
              <a:rPr lang="es-ES" b="1" dirty="0" smtClean="0"/>
              <a:t>time</a:t>
            </a:r>
            <a:r>
              <a:rPr lang="es-E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QBE (Query by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Está </a:t>
            </a:r>
            <a:r>
              <a:rPr lang="es-ES" dirty="0" smtClean="0"/>
              <a:t>basado en un paradigma visual: las consultas son muy similares a tablas. </a:t>
            </a:r>
            <a:r>
              <a:rPr lang="es-ES" dirty="0" smtClean="0"/>
              <a:t>Sus </a:t>
            </a:r>
            <a:r>
              <a:rPr lang="es-ES" dirty="0" smtClean="0"/>
              <a:t>variantes se han hecho populares entre los usuarios poco expertos de base de datos, debido a la simplicidad intuitiva del paradigma visual. El sistema de bases de datos Access de Microsoft ampliamente usado soporta una versión gráfica de QBE denominada GQBE.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Se </a:t>
            </a:r>
            <a:r>
              <a:rPr lang="es-ES" dirty="0" smtClean="0"/>
              <a:t>deriva de </a:t>
            </a:r>
            <a:r>
              <a:rPr lang="es-ES" dirty="0" err="1" smtClean="0"/>
              <a:t>Prolog</a:t>
            </a:r>
            <a:r>
              <a:rPr lang="es-ES" dirty="0" smtClean="0"/>
              <a:t>, pero a diferencia de éste, tiene una semántica declarativa que hace que las consultas sencillas sean más fáciles de formular y que la evaluación de consultas sea más fácil de </a:t>
            </a:r>
            <a:r>
              <a:rPr lang="es-ES" dirty="0" smtClean="0"/>
              <a:t>optimizar.</a:t>
            </a:r>
          </a:p>
          <a:p>
            <a:r>
              <a:rPr lang="es-ES" dirty="0" smtClean="0"/>
              <a:t>La definición de vistas es particularmente sencilla en </a:t>
            </a:r>
            <a:r>
              <a:rPr lang="es-ES" dirty="0" err="1" smtClean="0"/>
              <a:t>Datalog</a:t>
            </a:r>
            <a:r>
              <a:rPr lang="es-ES" dirty="0" smtClean="0"/>
              <a:t> y las vistas recursivas que permite </a:t>
            </a:r>
            <a:r>
              <a:rPr lang="es-ES" dirty="0" err="1" smtClean="0"/>
              <a:t>Datalog</a:t>
            </a:r>
            <a:r>
              <a:rPr lang="es-ES" dirty="0" smtClean="0"/>
              <a:t> hacen posible la formulación de consultas, tales como el cierre transitivo, que no podrían formularse sin utilizar recursividad o </a:t>
            </a:r>
            <a:r>
              <a:rPr lang="es-ES" dirty="0" smtClean="0"/>
              <a:t>iteración pero no existe la agregación o </a:t>
            </a:r>
            <a:r>
              <a:rPr lang="es-ES" dirty="0" err="1" smtClean="0"/>
              <a:t>agrupacion</a:t>
            </a:r>
            <a:r>
              <a:rPr lang="es-E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una base de datos?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Una </a:t>
            </a:r>
            <a:r>
              <a:rPr lang="es-ES" b="1" dirty="0" smtClean="0"/>
              <a:t>base de datos</a:t>
            </a:r>
            <a:r>
              <a:rPr lang="es-ES" dirty="0" smtClean="0"/>
              <a:t> es un conjunto de datos pertenecientes a un mismo contexto y almacenados sistemáticamente para su posterior </a:t>
            </a:r>
            <a:r>
              <a:rPr lang="es-ES" dirty="0" smtClean="0"/>
              <a:t>uso.</a:t>
            </a:r>
          </a:p>
          <a:p>
            <a:r>
              <a:rPr lang="es-ES" dirty="0" smtClean="0"/>
              <a:t>Un </a:t>
            </a:r>
            <a:r>
              <a:rPr lang="es-ES" b="1" dirty="0" smtClean="0"/>
              <a:t>sistema gestor de bases de datos </a:t>
            </a:r>
            <a:r>
              <a:rPr lang="es-ES" dirty="0" smtClean="0"/>
              <a:t>(SGBD) consiste en una colección de datos interrelacionados y una colección de programas </a:t>
            </a:r>
            <a:r>
              <a:rPr lang="es-ES" dirty="0" smtClean="0"/>
              <a:t>para </a:t>
            </a:r>
            <a:r>
              <a:rPr lang="es-ES" dirty="0" smtClean="0"/>
              <a:t>acceder a esos </a:t>
            </a:r>
            <a:r>
              <a:rPr lang="es-ES" dirty="0" smtClean="0"/>
              <a:t>datos. Su objetivo principal es que la recuperación y almacenamientos de información sea conveniente y eficiente.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Modelo </a:t>
            </a:r>
            <a:r>
              <a:rPr lang="es-ES" b="1" dirty="0" smtClean="0"/>
              <a:t>de </a:t>
            </a:r>
            <a:r>
              <a:rPr lang="es-ES" b="1" dirty="0" smtClean="0"/>
              <a:t>datos </a:t>
            </a:r>
            <a:r>
              <a:rPr lang="es-ES" dirty="0" smtClean="0"/>
              <a:t>una colección de herramientas conceptuales para describir los datos, las relaciones entre los datos, la semántica de los datos y las restricciones de los datos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 </a:t>
            </a:r>
            <a:r>
              <a:rPr lang="es-ES" b="1" dirty="0" smtClean="0"/>
              <a:t>esquema</a:t>
            </a:r>
            <a:r>
              <a:rPr lang="es-ES" dirty="0" smtClean="0"/>
              <a:t> de base de datos se especifica con un conjunto de </a:t>
            </a:r>
            <a:r>
              <a:rPr lang="es-ES" dirty="0" smtClean="0"/>
              <a:t>definiciones que </a:t>
            </a:r>
            <a:r>
              <a:rPr lang="es-ES" dirty="0" smtClean="0"/>
              <a:t>se expresan usando un lenguaje de definición de datos (LDD).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</a:t>
            </a:r>
            <a:r>
              <a:rPr lang="es-ES" dirty="0" smtClean="0"/>
              <a:t>suarios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Se pueden </a:t>
            </a:r>
            <a:r>
              <a:rPr lang="es-ES" dirty="0" smtClean="0"/>
              <a:t>catalogar en varias clases, y cada clase de usuario usa habitualmente diferentes tipos de interfaces de la base de </a:t>
            </a:r>
            <a:r>
              <a:rPr lang="es-ES" dirty="0" smtClean="0"/>
              <a:t>datos. 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es-ES" dirty="0" smtClean="0"/>
              <a:t>  Como: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DataBase</a:t>
            </a:r>
            <a:r>
              <a:rPr lang="en-US" dirty="0" smtClean="0"/>
              <a:t> Administrators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Diseñador de Base de </a:t>
            </a:r>
            <a:r>
              <a:rPr lang="es-ES" dirty="0" smtClean="0"/>
              <a:t>Datos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Usuarios</a:t>
            </a:r>
            <a:r>
              <a:rPr lang="en-US" dirty="0" smtClean="0"/>
              <a:t> Finales</a:t>
            </a:r>
            <a:endParaRPr lang="es-E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Subsistemas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b="1" dirty="0" smtClean="0"/>
              <a:t>subsistema gestor de transacciones </a:t>
            </a:r>
            <a:r>
              <a:rPr lang="es-ES" dirty="0" smtClean="0"/>
              <a:t>es el responsable de asegurar que la base de datos permanezca en un estado </a:t>
            </a:r>
            <a:r>
              <a:rPr lang="es-ES" dirty="0" smtClean="0"/>
              <a:t>consistente a </a:t>
            </a:r>
            <a:r>
              <a:rPr lang="es-ES" dirty="0" smtClean="0"/>
              <a:t>pesar de los fallos del sistema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b="1" dirty="0" smtClean="0"/>
              <a:t>subsistema procesador de consultas</a:t>
            </a:r>
            <a:r>
              <a:rPr lang="es-ES" dirty="0" smtClean="0"/>
              <a:t> compila y ejecuta instrucciones LDD y LMD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b="1" dirty="0" smtClean="0"/>
              <a:t>subsistema gestor de almacenamiento </a:t>
            </a:r>
            <a:r>
              <a:rPr lang="es-ES" dirty="0" smtClean="0"/>
              <a:t>es un módulo de programa que proporciona la interfaz entre los datos de bajo nivel almacenados en la base de datos y los programas de aplicación y las consultas enviadas al sistema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MODELO ENTIDAD-RELACIÓN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El modelo de datos </a:t>
            </a:r>
            <a:r>
              <a:rPr lang="es-ES" b="1" dirty="0" smtClean="0"/>
              <a:t>entidad-relación</a:t>
            </a:r>
            <a:r>
              <a:rPr lang="es-ES" dirty="0" smtClean="0"/>
              <a:t> es un modelo de datos ampliamente usado, y proporciona una representación gráfica conveniente para ver los datos, las relaciones y </a:t>
            </a:r>
            <a:r>
              <a:rPr lang="es-ES" dirty="0" smtClean="0"/>
              <a:t>las </a:t>
            </a:r>
            <a:r>
              <a:rPr lang="es-ES" dirty="0" smtClean="0"/>
              <a:t>restricciones. </a:t>
            </a:r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entidad</a:t>
            </a:r>
            <a:r>
              <a:rPr lang="es-ES" dirty="0" smtClean="0"/>
              <a:t> es un objeto que existe y es distinguible de otros objetos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Una </a:t>
            </a:r>
            <a:r>
              <a:rPr lang="es-ES" b="1" dirty="0" smtClean="0"/>
              <a:t>relación</a:t>
            </a:r>
            <a:r>
              <a:rPr lang="es-ES" dirty="0" smtClean="0"/>
              <a:t> es una asociación entre diferentes entidades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</a:t>
            </a:r>
            <a:r>
              <a:rPr lang="es-ES" b="1" dirty="0" smtClean="0"/>
              <a:t>correspondencia de </a:t>
            </a:r>
            <a:r>
              <a:rPr lang="es-ES" b="1" dirty="0" smtClean="0"/>
              <a:t>cordialidades</a:t>
            </a:r>
            <a:r>
              <a:rPr lang="es-ES" dirty="0" smtClean="0"/>
              <a:t> </a:t>
            </a:r>
            <a:r>
              <a:rPr lang="es-ES" dirty="0" smtClean="0"/>
              <a:t>expresa el número de entidades a las que otra entidad se puede asociar a través de un conjunto de relaciones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Una </a:t>
            </a:r>
            <a:r>
              <a:rPr lang="es-ES" b="1" dirty="0" err="1" smtClean="0"/>
              <a:t>superclave</a:t>
            </a:r>
            <a:r>
              <a:rPr lang="es-ES" dirty="0" smtClean="0"/>
              <a:t> de un conjunto de entidades es un conjunto de uno o más atributos que, tomados colectivamente, permiten identificar unívocamente una entidad en un conjunto de entidades</a:t>
            </a:r>
            <a:r>
              <a:rPr lang="es-E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b="1" dirty="0" smtClean="0"/>
              <a:t>clave </a:t>
            </a:r>
            <a:r>
              <a:rPr lang="es-ES" b="1" dirty="0" smtClean="0"/>
              <a:t>primaria</a:t>
            </a:r>
            <a:r>
              <a:rPr lang="en-US" b="1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superclave</a:t>
            </a:r>
            <a:r>
              <a:rPr lang="en-US" dirty="0" smtClean="0"/>
              <a:t> minima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entidades</a:t>
            </a:r>
            <a:r>
              <a:rPr lang="en-US" dirty="0" smtClean="0"/>
              <a:t> en entre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superclaves</a:t>
            </a:r>
            <a:r>
              <a:rPr lang="en-US" dirty="0" smtClean="0"/>
              <a:t>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Las </a:t>
            </a:r>
            <a:r>
              <a:rPr lang="en-US" b="1" dirty="0" err="1" smtClean="0"/>
              <a:t>entidades</a:t>
            </a:r>
            <a:r>
              <a:rPr lang="en-US" b="1" dirty="0" smtClean="0"/>
              <a:t> </a:t>
            </a:r>
            <a:r>
              <a:rPr lang="en-US" b="1" dirty="0" err="1" smtClean="0"/>
              <a:t>débiles</a:t>
            </a:r>
            <a:r>
              <a:rPr lang="en-US" b="1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suficientes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formar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clave </a:t>
            </a:r>
            <a:r>
              <a:rPr lang="en-US" dirty="0" err="1" smtClean="0"/>
              <a:t>primaria</a:t>
            </a:r>
            <a:r>
              <a:rPr lang="en-US" dirty="0" smtClean="0"/>
              <a:t>.</a:t>
            </a:r>
          </a:p>
          <a:p>
            <a:r>
              <a:rPr lang="es-ES" dirty="0" smtClean="0"/>
              <a:t>Un conjunto de entidades que tiene una clave primaria se denomina conjunto de </a:t>
            </a:r>
            <a:r>
              <a:rPr lang="es-ES" b="1" dirty="0" smtClean="0"/>
              <a:t>entidades fuertes</a:t>
            </a:r>
            <a:r>
              <a:rPr lang="es-ES" b="1" dirty="0" smtClean="0"/>
              <a:t>.</a:t>
            </a:r>
            <a:endParaRPr lang="en-US" b="1" dirty="0" smtClean="0"/>
          </a:p>
          <a:p>
            <a:r>
              <a:rPr lang="es-ES" dirty="0" smtClean="0"/>
              <a:t>La </a:t>
            </a:r>
            <a:r>
              <a:rPr lang="es-ES" b="1" dirty="0" smtClean="0"/>
              <a:t>agregación</a:t>
            </a:r>
            <a:r>
              <a:rPr lang="es-ES" dirty="0" smtClean="0"/>
              <a:t> es una abstracción en la que los conjuntos de </a:t>
            </a:r>
            <a:r>
              <a:rPr lang="es-ES" dirty="0" smtClean="0"/>
              <a:t>relaciones se </a:t>
            </a:r>
            <a:r>
              <a:rPr lang="es-ES" dirty="0" smtClean="0"/>
              <a:t>tratan como conjuntos de entidades de nivel más alto, y pueden participar en las relaciones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b="1" dirty="0" smtClean="0"/>
              <a:t>lenguaje de modelado unificado </a:t>
            </a:r>
            <a:r>
              <a:rPr lang="es-ES" dirty="0" smtClean="0"/>
              <a:t>(UML) proporciona un medio gráfico de modelar varios </a:t>
            </a:r>
            <a:r>
              <a:rPr lang="es-ES" dirty="0" smtClean="0"/>
              <a:t>componentes </a:t>
            </a:r>
            <a:r>
              <a:rPr lang="es-ES" dirty="0" smtClean="0"/>
              <a:t>de un sistema software.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MODELO RELACIONAL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 smtClean="0"/>
              <a:t>un modelo de datos ampliamente usado, y proporciona una representación gráfica conveniente para ver los datos, las relaciones y las restricciones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álgebra relacional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• </a:t>
            </a:r>
            <a:r>
              <a:rPr lang="es-ES" dirty="0" smtClean="0"/>
              <a:t>Se define </a:t>
            </a:r>
            <a:r>
              <a:rPr lang="es-ES" dirty="0" smtClean="0"/>
              <a:t>un conjunto de operaciones algebraicas que operan sobre tablas y devuelven tablas como </a:t>
            </a:r>
            <a:r>
              <a:rPr lang="es-ES" dirty="0" smtClean="0"/>
              <a:t>resultado.</a:t>
            </a:r>
          </a:p>
          <a:p>
            <a:r>
              <a:rPr lang="es-ES" dirty="0" smtClean="0"/>
              <a:t>Las operaciones del álgebra relacional se pueden dividir en : </a:t>
            </a:r>
            <a:endParaRPr lang="es-ES" dirty="0" smtClean="0"/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 </a:t>
            </a:r>
            <a:r>
              <a:rPr lang="es-ES" dirty="0" smtClean="0"/>
              <a:t>Operaciones </a:t>
            </a:r>
            <a:r>
              <a:rPr lang="es-ES" dirty="0" smtClean="0"/>
              <a:t>básicas.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 </a:t>
            </a:r>
            <a:r>
              <a:rPr lang="es-ES" dirty="0" smtClean="0"/>
              <a:t>Operaciones adicionales que se pueden expresar en términos de las operaciones </a:t>
            </a:r>
            <a:r>
              <a:rPr lang="es-ES" dirty="0" smtClean="0"/>
              <a:t>básicas.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 Operaciones </a:t>
            </a:r>
            <a:r>
              <a:rPr lang="es-ES" dirty="0" smtClean="0"/>
              <a:t>extendidas, algunas de las cuales añaden mayor poder expresivo al álgebra </a:t>
            </a:r>
            <a:r>
              <a:rPr lang="es-ES" dirty="0" smtClean="0"/>
              <a:t>relacional.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</TotalTime>
  <Words>792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FUNDAMENTOS DE BASES DE DATOS</vt:lpstr>
      <vt:lpstr>Que es una base de datos?</vt:lpstr>
      <vt:lpstr>Estructura</vt:lpstr>
      <vt:lpstr>Usuarios </vt:lpstr>
      <vt:lpstr>Subsistemas</vt:lpstr>
      <vt:lpstr>MODELO ENTIDAD-RELACIÓN</vt:lpstr>
      <vt:lpstr>Slide 7</vt:lpstr>
      <vt:lpstr>EL MODELO RELACIONAL</vt:lpstr>
      <vt:lpstr>El álgebra relacional </vt:lpstr>
      <vt:lpstr>El cálculo relacional de tuplas y el cálculo relacional de dominios </vt:lpstr>
      <vt:lpstr>SQL (Structured Query Language)</vt:lpstr>
      <vt:lpstr>QBE (Query by example)</vt:lpstr>
      <vt:lpstr>Datalog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Jorge de la Cruz</dc:creator>
  <cp:lastModifiedBy>Jorge de la Cruz</cp:lastModifiedBy>
  <cp:revision>15</cp:revision>
  <dcterms:created xsi:type="dcterms:W3CDTF">2018-10-11T14:02:03Z</dcterms:created>
  <dcterms:modified xsi:type="dcterms:W3CDTF">2018-10-11T15:39:40Z</dcterms:modified>
</cp:coreProperties>
</file>