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WtAO2SZu+/gmcAmSSNPG/kuWL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26aca585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g5c26aca58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c26aca585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5c26aca58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c26aca585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5c26aca58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c26aca585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5c26aca58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(Instance) Variables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c26aca585_1_66"/>
          <p:cNvSpPr txBox="1"/>
          <p:nvPr/>
        </p:nvSpPr>
        <p:spPr>
          <a:xfrm>
            <a:off x="34152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c26aca585_1_66"/>
          <p:cNvSpPr txBox="1"/>
          <p:nvPr/>
        </p:nvSpPr>
        <p:spPr>
          <a:xfrm>
            <a:off x="350300" y="1201525"/>
            <a:ext cx="8647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Variables </a:t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(Instance Variables)</a:t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are variables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defined outside of any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method, but inside of a class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c26aca585_1_60"/>
          <p:cNvSpPr txBox="1"/>
          <p:nvPr/>
        </p:nvSpPr>
        <p:spPr>
          <a:xfrm>
            <a:off x="468500" y="885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Variables (Instance Variables)</a:t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Every variable has scope.  Its scope is dependent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on where it is defined.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26aca585_1_60"/>
          <p:cNvSpPr txBox="1"/>
          <p:nvPr/>
        </p:nvSpPr>
        <p:spPr>
          <a:xfrm>
            <a:off x="113300" y="3016300"/>
            <a:ext cx="9247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following line is necessary for onMouseClick, don't change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MouseController mC = new MouseController(Canvas.getInstance(),new starter());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put your code here: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Rectangle(50,100,300,300);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m.draw();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c26aca585_1_60"/>
          <p:cNvSpPr txBox="1"/>
          <p:nvPr/>
        </p:nvSpPr>
        <p:spPr>
          <a:xfrm>
            <a:off x="1340600" y="609497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for </a:t>
            </a:r>
            <a:r>
              <a:rPr b="0" i="1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main() in this program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26aca585_1_73"/>
          <p:cNvSpPr txBox="1"/>
          <p:nvPr/>
        </p:nvSpPr>
        <p:spPr>
          <a:xfrm>
            <a:off x="-10800" y="6967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starter implements InputControl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m;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	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MouseController mC = new MouseController(Canvas.getInstance(),new starter());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Rectangle(50,100,300,300);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m.draw();		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onMouseClick(double x, double y)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m.translate(5.0,0.0);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g5c26aca585_1_73"/>
          <p:cNvSpPr txBox="1"/>
          <p:nvPr/>
        </p:nvSpPr>
        <p:spPr>
          <a:xfrm>
            <a:off x="1628000" y="-6525"/>
            <a:ext cx="68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Variables (Instance Variables)</a:t>
            </a:r>
            <a:endParaRPr b="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" name="Google Shape;39;g5c26aca585_1_73"/>
          <p:cNvCxnSpPr/>
          <p:nvPr/>
        </p:nvCxnSpPr>
        <p:spPr>
          <a:xfrm flipH="1" rot="10800000">
            <a:off x="1060725" y="1640575"/>
            <a:ext cx="84900" cy="11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" name="Google Shape;40;g5c26aca585_1_73"/>
          <p:cNvSpPr txBox="1"/>
          <p:nvPr/>
        </p:nvSpPr>
        <p:spPr>
          <a:xfrm>
            <a:off x="424400" y="5013150"/>
            <a:ext cx="861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Rectangle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outside of the method, but in the class definition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scope of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whole class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onMouseClick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use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1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required since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(more later)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26aca585_1_89"/>
          <p:cNvSpPr txBox="1"/>
          <p:nvPr/>
        </p:nvSpPr>
        <p:spPr>
          <a:xfrm>
            <a:off x="-10800" y="6967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c26aca585_1_89"/>
          <p:cNvSpPr txBox="1"/>
          <p:nvPr/>
        </p:nvSpPr>
        <p:spPr>
          <a:xfrm>
            <a:off x="332600" y="-65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Variables (Instance Variables)</a:t>
            </a:r>
            <a:endParaRPr b="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When defining a new variable, how do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you decide what its scope is?  </a:t>
            </a:r>
            <a:endParaRPr b="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only</a:t>
            </a: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method needs to know about it, define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it within the method.  But if another method</a:t>
            </a: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needs to use it too or know about it, define it</a:t>
            </a: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 a global variable.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383025" y="1404425"/>
            <a:ext cx="8554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your labeled Rectangle object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take a step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time the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letter “d” is pressed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