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gYrfl9mGH0roRC3chU+J0My+a7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d0da842c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5d0da842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d0da842c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5d0da842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d0da842c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5d0da842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d0da842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" name="Google Shape;47;g5d0da842c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- while, if, calling methods</a:t>
            </a:r>
            <a:endParaRPr b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d0da842cf_0_0"/>
          <p:cNvSpPr txBox="1"/>
          <p:nvPr/>
        </p:nvSpPr>
        <p:spPr>
          <a:xfrm>
            <a:off x="1820625" y="433925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Review: Write a Java program to output the values from 1 to 10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d0da842cf_0_0"/>
          <p:cNvSpPr txBox="1"/>
          <p:nvPr/>
        </p:nvSpPr>
        <p:spPr>
          <a:xfrm>
            <a:off x="3103550" y="3556350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Just Do It!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d0da842cf_0_5"/>
          <p:cNvSpPr txBox="1"/>
          <p:nvPr/>
        </p:nvSpPr>
        <p:spPr>
          <a:xfrm>
            <a:off x="1820625" y="433925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Review: Write a Java program to output the values from 1 to 10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d0da842cf_0_5"/>
          <p:cNvSpPr txBox="1"/>
          <p:nvPr/>
        </p:nvSpPr>
        <p:spPr>
          <a:xfrm>
            <a:off x="3103550" y="3556350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How did the counting stop?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d0da842cf_1_0"/>
          <p:cNvSpPr txBox="1"/>
          <p:nvPr/>
        </p:nvSpPr>
        <p:spPr>
          <a:xfrm>
            <a:off x="1428600" y="116050"/>
            <a:ext cx="7380900" cy="4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int c = 0;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	while(true)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	{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		c++;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		if(c &lt;=10)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		{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			System.out.println(c);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		}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		else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		{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r>
              <a:rPr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break;</a:t>
            </a:r>
            <a:endParaRPr i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		}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" name="Google Shape;37;g5d0da842cf_1_0"/>
          <p:cNvCxnSpPr/>
          <p:nvPr/>
        </p:nvCxnSpPr>
        <p:spPr>
          <a:xfrm flipH="1" rot="10800000">
            <a:off x="2818125" y="4242300"/>
            <a:ext cx="1210200" cy="141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" name="Google Shape;38;g5d0da842cf_1_0"/>
          <p:cNvSpPr txBox="1"/>
          <p:nvPr/>
        </p:nvSpPr>
        <p:spPr>
          <a:xfrm>
            <a:off x="980350" y="5527300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“breaks” out of the while loop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/>
        </p:nvSpPr>
        <p:spPr>
          <a:xfrm>
            <a:off x="2366962" y="144462"/>
            <a:ext cx="3270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Lab...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614500" y="14806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a</a:t>
            </a: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labe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led </a:t>
            </a:r>
            <a:r>
              <a:rPr b="0" i="1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</a:t>
            </a: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 the screen 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until the leftmost corner reaches an x coordinate of 400.  Then it should stop.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d0da842cf_0_10"/>
          <p:cNvSpPr txBox="1"/>
          <p:nvPr/>
        </p:nvSpPr>
        <p:spPr>
          <a:xfrm>
            <a:off x="2366947" y="144450"/>
            <a:ext cx="406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</a:t>
            </a: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Hints</a:t>
            </a: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5d0da842cf_0_10"/>
          <p:cNvSpPr txBox="1"/>
          <p:nvPr/>
        </p:nvSpPr>
        <p:spPr>
          <a:xfrm>
            <a:off x="614500" y="14806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find a Rectangle method that returns the leftmost coordinate of a Rectangle object.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Each time the Rectangle takes a step, check to see if it has reached OR EXCEEDED 400 mark.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Stop moving the Rectangle when it has.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