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hQes39f1q+ED/awXmfX//ZHKtM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/>
        </p:nvSpPr>
        <p:spPr>
          <a:xfrm>
            <a:off x="2366962" y="144462"/>
            <a:ext cx="3270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/>
        </p:nvSpPr>
        <p:spPr>
          <a:xfrm>
            <a:off x="100" y="959000"/>
            <a:ext cx="9144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multiple, labeled, recycling Rectangles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Each Rectangle label should be different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dimensions of the Rectangles should be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○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width = 50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○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height = 100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y coordinate of each Rectangle should be random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