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gEe42V0MgoGud51fs2ZKT5g3vG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33350" y="457200"/>
            <a:ext cx="89852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and Run a Program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725612" y="71437"/>
            <a:ext cx="559435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Try Our First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52437" y="1846262"/>
            <a:ext cx="7870825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into the “compile run example”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click on the file labeled “C”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a new file appears with the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.class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click on the file labeled “R”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a window appears.  This window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the output of the program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314325"/>
            <a:ext cx="8315325" cy="62372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314325"/>
            <a:ext cx="8315325" cy="62372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1" name="Google Shape;101;p4"/>
          <p:cNvSpPr txBox="1"/>
          <p:nvPr/>
        </p:nvSpPr>
        <p:spPr>
          <a:xfrm rot="-1800000">
            <a:off x="5480050" y="1203325"/>
            <a:ext cx="430371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5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C.BAT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 rot="1440000">
            <a:off x="6121400" y="5311775"/>
            <a:ext cx="4303712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5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R.BAT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