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8Gav/w6pLE/ZtKo5THXQgt6j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0125" y="457200"/>
            <a:ext cx="47117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685800"/>
            <a:ext cx="7512050" cy="56340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75" y="1096962"/>
            <a:ext cx="7240587" cy="5429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5" name="Google Shape;95;p3"/>
          <p:cNvSpPr txBox="1"/>
          <p:nvPr/>
        </p:nvSpPr>
        <p:spPr>
          <a:xfrm>
            <a:off x="1935162" y="-22225"/>
            <a:ext cx="603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Languages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685800"/>
            <a:ext cx="7664450" cy="5518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28625"/>
            <a:ext cx="8451850" cy="596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71475"/>
            <a:ext cx="8001000" cy="6000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314325"/>
            <a:ext cx="8315325" cy="62372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2" y="542925"/>
            <a:ext cx="7797800" cy="5848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