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kG+6NBVh8yHN/7BpFZ2cJcobD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17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while loops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3195637" y="-20637"/>
            <a:ext cx="125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166687" y="1243012"/>
            <a:ext cx="8864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java program that plays a guessing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out of 1000 possible numbers.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game should go until the</a:t>
            </a:r>
            <a:r>
              <a:rPr lang="en-US"/>
              <a:t> 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number is found by the user.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1281544" y="0"/>
            <a:ext cx="536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hints 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(aka, 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code)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166687" y="1776412"/>
            <a:ext cx="87963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define two integer variables (guess, secret#)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assign secret# to a random int value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loop until number is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guessed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user</a:t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each time through the loop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 user to enter a number</a:t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number in guess variable</a:t>
            </a:r>
            <a:endParaRPr sz="36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check if number is correct</a:t>
            </a:r>
            <a:endParaRPr sz="36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break out of loop if guess is correct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after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loop, tell user they won!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