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lVfE8tIkYPNdMn2qV28s/9950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475c9a7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5c475c9a7d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475c9a7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475c9a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475c9a7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475c9a7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475c9a7d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475c9a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475c9a7d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475c9a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475c9a7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475c9a7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475c9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5c475c9a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475c9a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5c475c9a7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5" y="472925"/>
            <a:ext cx="9144000" cy="5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 and while loops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475c9a7d_0_84"/>
          <p:cNvSpPr txBox="1"/>
          <p:nvPr/>
        </p:nvSpPr>
        <p:spPr>
          <a:xfrm>
            <a:off x="1490575" y="128575"/>
            <a:ext cx="626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Introducing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pause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from the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5c475c9a7d_0_84"/>
          <p:cNvSpPr txBox="1"/>
          <p:nvPr/>
        </p:nvSpPr>
        <p:spPr>
          <a:xfrm>
            <a:off x="3212125" y="3310475"/>
            <a:ext cx="3917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pause</a:t>
            </a:r>
            <a:r>
              <a:rPr lang="en-US" sz="36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 mSec)</a:t>
            </a:r>
            <a:endParaRPr sz="36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5c475c9a7d_0_84"/>
          <p:cNvSpPr txBox="1"/>
          <p:nvPr/>
        </p:nvSpPr>
        <p:spPr>
          <a:xfrm>
            <a:off x="148650" y="3310475"/>
            <a:ext cx="3561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5c475c9a7d_0_84"/>
          <p:cNvSpPr txBox="1"/>
          <p:nvPr/>
        </p:nvSpPr>
        <p:spPr>
          <a:xfrm>
            <a:off x="2225825" y="4758350"/>
            <a:ext cx="1137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8" name="Google Shape;168;g5c475c9a7d_0_84"/>
          <p:cNvCxnSpPr>
            <a:stCxn id="167" idx="0"/>
          </p:cNvCxnSpPr>
          <p:nvPr/>
        </p:nvCxnSpPr>
        <p:spPr>
          <a:xfrm rot="10800000">
            <a:off x="2753225" y="3917450"/>
            <a:ext cx="41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g5c475c9a7d_0_84"/>
          <p:cNvSpPr txBox="1"/>
          <p:nvPr/>
        </p:nvSpPr>
        <p:spPr>
          <a:xfrm>
            <a:off x="168425" y="4758350"/>
            <a:ext cx="1678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other files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Google Shape;170;g5c475c9a7d_0_84"/>
          <p:cNvCxnSpPr>
            <a:stCxn id="169" idx="0"/>
          </p:cNvCxnSpPr>
          <p:nvPr/>
        </p:nvCxnSpPr>
        <p:spPr>
          <a:xfrm rot="10800000">
            <a:off x="692525" y="3983450"/>
            <a:ext cx="315000" cy="774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g5c475c9a7d_0_84"/>
          <p:cNvSpPr txBox="1"/>
          <p:nvPr/>
        </p:nvSpPr>
        <p:spPr>
          <a:xfrm>
            <a:off x="1235225" y="5977550"/>
            <a:ext cx="1678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g5c475c9a7d_0_84"/>
          <p:cNvCxnSpPr/>
          <p:nvPr/>
        </p:nvCxnSpPr>
        <p:spPr>
          <a:xfrm rot="10800000">
            <a:off x="1681825" y="3901050"/>
            <a:ext cx="329700" cy="1764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g5c475c9a7d_0_84"/>
          <p:cNvSpPr txBox="1"/>
          <p:nvPr/>
        </p:nvSpPr>
        <p:spPr>
          <a:xfrm>
            <a:off x="3902225" y="4758350"/>
            <a:ext cx="1752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g5c475c9a7d_0_84"/>
          <p:cNvCxnSpPr>
            <a:stCxn id="173" idx="0"/>
          </p:cNvCxnSpPr>
          <p:nvPr/>
        </p:nvCxnSpPr>
        <p:spPr>
          <a:xfrm rot="10800000">
            <a:off x="4418525" y="3983450"/>
            <a:ext cx="360000" cy="774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5c475c9a7d_0_84"/>
          <p:cNvSpPr txBox="1"/>
          <p:nvPr/>
        </p:nvSpPr>
        <p:spPr>
          <a:xfrm>
            <a:off x="6188225" y="4758350"/>
            <a:ext cx="27471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milliseconds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pause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5c475c9a7d_0_84"/>
          <p:cNvCxnSpPr/>
          <p:nvPr/>
        </p:nvCxnSpPr>
        <p:spPr>
          <a:xfrm rot="10800000">
            <a:off x="5523050" y="3950600"/>
            <a:ext cx="906600" cy="989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g5c475c9a7d_0_84"/>
          <p:cNvSpPr txBox="1"/>
          <p:nvPr/>
        </p:nvSpPr>
        <p:spPr>
          <a:xfrm>
            <a:off x="150850" y="25486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definition: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lang="en-US" sz="5400"/>
              <a:t>Review</a:t>
            </a:r>
            <a:r>
              <a:rPr b="0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Lab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593725" y="1998662"/>
            <a:ext cx="839470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your Rectangle object across the screen WITHOUT using a mouse click or key press.  Adjust the delay time so that you like the speed.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475c9a7d_0_52"/>
          <p:cNvSpPr txBox="1"/>
          <p:nvPr/>
        </p:nvSpPr>
        <p:spPr>
          <a:xfrm>
            <a:off x="883900" y="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move Rectangle across the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WITHOUT a click or key press!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5c475c9a7d_0_52"/>
          <p:cNvSpPr txBox="1"/>
          <p:nvPr/>
        </p:nvSpPr>
        <p:spPr>
          <a:xfrm>
            <a:off x="2605000" y="35779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Do it...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475c9a7d_0_57"/>
          <p:cNvSpPr txBox="1"/>
          <p:nvPr/>
        </p:nvSpPr>
        <p:spPr>
          <a:xfrm>
            <a:off x="883900" y="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move Rectangle across the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WITHOUT a click or key press!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5c475c9a7d_0_57"/>
          <p:cNvSpPr txBox="1"/>
          <p:nvPr/>
        </p:nvSpPr>
        <p:spPr>
          <a:xfrm>
            <a:off x="2605000" y="35779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what happened?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475c9a7d_0_62"/>
          <p:cNvSpPr txBox="1"/>
          <p:nvPr/>
        </p:nvSpPr>
        <p:spPr>
          <a:xfrm>
            <a:off x="883900" y="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move Rectangle across the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WITHOUT a click or key press!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5c475c9a7d_0_62"/>
          <p:cNvSpPr txBox="1"/>
          <p:nvPr/>
        </p:nvSpPr>
        <p:spPr>
          <a:xfrm>
            <a:off x="1081000" y="35779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How do we slow it down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475c9a7d_0_67"/>
          <p:cNvSpPr txBox="1"/>
          <p:nvPr/>
        </p:nvSpPr>
        <p:spPr>
          <a:xfrm>
            <a:off x="883900" y="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move Rectangle across the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WITHOUT a click or key press!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5c475c9a7d_0_67"/>
          <p:cNvSpPr txBox="1"/>
          <p:nvPr/>
        </p:nvSpPr>
        <p:spPr>
          <a:xfrm>
            <a:off x="1081000" y="35779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How do we slow it down?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5c475c9a7d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00" y="4435075"/>
            <a:ext cx="2416075" cy="24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5c475c9a7d_0_67"/>
          <p:cNvSpPr txBox="1"/>
          <p:nvPr/>
        </p:nvSpPr>
        <p:spPr>
          <a:xfrm>
            <a:off x="6010900" y="5280525"/>
            <a:ext cx="2416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5c475c9a7d_0_67"/>
          <p:cNvSpPr txBox="1"/>
          <p:nvPr/>
        </p:nvSpPr>
        <p:spPr>
          <a:xfrm>
            <a:off x="1972300" y="5280525"/>
            <a:ext cx="588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475c9a7d_0_75"/>
          <p:cNvSpPr txBox="1"/>
          <p:nvPr/>
        </p:nvSpPr>
        <p:spPr>
          <a:xfrm>
            <a:off x="883900" y="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move Rectangle across the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WITHOUT a click or key press!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5c475c9a7d_0_75"/>
          <p:cNvSpPr txBox="1"/>
          <p:nvPr/>
        </p:nvSpPr>
        <p:spPr>
          <a:xfrm>
            <a:off x="1081000" y="35779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How do we slow it down?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g5c475c9a7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00" y="4435075"/>
            <a:ext cx="2416075" cy="24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5c475c9a7d_0_75"/>
          <p:cNvSpPr txBox="1"/>
          <p:nvPr/>
        </p:nvSpPr>
        <p:spPr>
          <a:xfrm>
            <a:off x="6010900" y="5280525"/>
            <a:ext cx="2416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5c475c9a7d_0_75"/>
          <p:cNvSpPr txBox="1"/>
          <p:nvPr/>
        </p:nvSpPr>
        <p:spPr>
          <a:xfrm>
            <a:off x="1972300" y="5280525"/>
            <a:ext cx="588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5c475c9a7d_0_75"/>
          <p:cNvSpPr txBox="1"/>
          <p:nvPr/>
        </p:nvSpPr>
        <p:spPr>
          <a:xfrm>
            <a:off x="883900" y="1788988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one inside the Canvas class and its STATIC!!!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1409700" y="128575"/>
            <a:ext cx="738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static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408095" y="2293925"/>
            <a:ext cx="78570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to construct object of class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method using class name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 of that class exists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475c9a7d_0_0"/>
          <p:cNvSpPr txBox="1"/>
          <p:nvPr/>
        </p:nvSpPr>
        <p:spPr>
          <a:xfrm>
            <a:off x="1490575" y="128575"/>
            <a:ext cx="626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methods: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random method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(Math class)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5c475c9a7d_0_0"/>
          <p:cNvSpPr txBox="1"/>
          <p:nvPr/>
        </p:nvSpPr>
        <p:spPr>
          <a:xfrm>
            <a:off x="3212125" y="3310475"/>
            <a:ext cx="3917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en-US" sz="36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</a:t>
            </a:r>
            <a:endParaRPr sz="36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5c475c9a7d_0_0"/>
          <p:cNvSpPr txBox="1"/>
          <p:nvPr/>
        </p:nvSpPr>
        <p:spPr>
          <a:xfrm>
            <a:off x="148650" y="3310475"/>
            <a:ext cx="3561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5c475c9a7d_0_0"/>
          <p:cNvSpPr txBox="1"/>
          <p:nvPr/>
        </p:nvSpPr>
        <p:spPr>
          <a:xfrm>
            <a:off x="2225825" y="4758350"/>
            <a:ext cx="1137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g5c475c9a7d_0_0"/>
          <p:cNvCxnSpPr>
            <a:stCxn id="135" idx="0"/>
          </p:cNvCxnSpPr>
          <p:nvPr/>
        </p:nvCxnSpPr>
        <p:spPr>
          <a:xfrm rot="10800000">
            <a:off x="2753225" y="3917450"/>
            <a:ext cx="41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5c475c9a7d_0_0"/>
          <p:cNvSpPr txBox="1"/>
          <p:nvPr/>
        </p:nvSpPr>
        <p:spPr>
          <a:xfrm>
            <a:off x="168425" y="4758350"/>
            <a:ext cx="1678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other files</a:t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g5c475c9a7d_0_0"/>
          <p:cNvCxnSpPr>
            <a:stCxn id="137" idx="0"/>
          </p:cNvCxnSpPr>
          <p:nvPr/>
        </p:nvCxnSpPr>
        <p:spPr>
          <a:xfrm rot="10800000">
            <a:off x="692525" y="3983450"/>
            <a:ext cx="315000" cy="774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g5c475c9a7d_0_0"/>
          <p:cNvSpPr txBox="1"/>
          <p:nvPr/>
        </p:nvSpPr>
        <p:spPr>
          <a:xfrm>
            <a:off x="1235225" y="5977550"/>
            <a:ext cx="1678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</a:t>
            </a:r>
            <a:endParaRPr sz="24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g5c475c9a7d_0_0"/>
          <p:cNvCxnSpPr/>
          <p:nvPr/>
        </p:nvCxnSpPr>
        <p:spPr>
          <a:xfrm rot="10800000">
            <a:off x="1681825" y="3901050"/>
            <a:ext cx="329700" cy="1764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g5c475c9a7d_0_0"/>
          <p:cNvSpPr txBox="1"/>
          <p:nvPr/>
        </p:nvSpPr>
        <p:spPr>
          <a:xfrm>
            <a:off x="3902225" y="4758350"/>
            <a:ext cx="1752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" name="Google Shape;142;g5c475c9a7d_0_0"/>
          <p:cNvCxnSpPr>
            <a:stCxn id="141" idx="0"/>
          </p:cNvCxnSpPr>
          <p:nvPr/>
        </p:nvCxnSpPr>
        <p:spPr>
          <a:xfrm rot="10800000">
            <a:off x="4418525" y="3983450"/>
            <a:ext cx="360000" cy="774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5c475c9a7d_0_0"/>
          <p:cNvSpPr txBox="1"/>
          <p:nvPr/>
        </p:nvSpPr>
        <p:spPr>
          <a:xfrm>
            <a:off x="6188225" y="4758350"/>
            <a:ext cx="2087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input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" name="Google Shape;144;g5c475c9a7d_0_0"/>
          <p:cNvCxnSpPr/>
          <p:nvPr/>
        </p:nvCxnSpPr>
        <p:spPr>
          <a:xfrm rot="10800000">
            <a:off x="5523050" y="3950600"/>
            <a:ext cx="906600" cy="989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g5c475c9a7d_0_0"/>
          <p:cNvSpPr txBox="1"/>
          <p:nvPr/>
        </p:nvSpPr>
        <p:spPr>
          <a:xfrm>
            <a:off x="150850" y="25486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definition: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475c9a7d_0_33"/>
          <p:cNvSpPr txBox="1"/>
          <p:nvPr/>
        </p:nvSpPr>
        <p:spPr>
          <a:xfrm>
            <a:off x="1490575" y="128575"/>
            <a:ext cx="626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methods: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random method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(Math class)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5c475c9a7d_0_33"/>
          <p:cNvSpPr txBox="1"/>
          <p:nvPr/>
        </p:nvSpPr>
        <p:spPr>
          <a:xfrm>
            <a:off x="240325" y="2853275"/>
            <a:ext cx="73461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System.out.print(</a:t>
            </a:r>
            <a:r>
              <a:rPr lang="en-US" sz="36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en-US" sz="36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5c475c9a7d_0_33"/>
          <p:cNvSpPr txBox="1"/>
          <p:nvPr/>
        </p:nvSpPr>
        <p:spPr>
          <a:xfrm>
            <a:off x="910650" y="3081875"/>
            <a:ext cx="3561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5c475c9a7d_0_33"/>
          <p:cNvSpPr txBox="1"/>
          <p:nvPr/>
        </p:nvSpPr>
        <p:spPr>
          <a:xfrm>
            <a:off x="2417800" y="5234775"/>
            <a:ext cx="2721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class name</a:t>
            </a:r>
            <a:endParaRPr sz="3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g5c475c9a7d_0_33"/>
          <p:cNvCxnSpPr/>
          <p:nvPr/>
        </p:nvCxnSpPr>
        <p:spPr>
          <a:xfrm flipH="1" rot="10800000">
            <a:off x="4061225" y="3565200"/>
            <a:ext cx="330600" cy="179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g5c475c9a7d_0_33"/>
          <p:cNvSpPr txBox="1"/>
          <p:nvPr/>
        </p:nvSpPr>
        <p:spPr>
          <a:xfrm>
            <a:off x="5197625" y="4301150"/>
            <a:ext cx="1752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class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g5c475c9a7d_0_33"/>
          <p:cNvCxnSpPr/>
          <p:nvPr/>
        </p:nvCxnSpPr>
        <p:spPr>
          <a:xfrm rot="10800000">
            <a:off x="5674675" y="3500675"/>
            <a:ext cx="360000" cy="774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g5c475c9a7d_0_33"/>
          <p:cNvSpPr txBox="1"/>
          <p:nvPr/>
        </p:nvSpPr>
        <p:spPr>
          <a:xfrm>
            <a:off x="7030825" y="4682150"/>
            <a:ext cx="2087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input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g5c475c9a7d_0_33"/>
          <p:cNvCxnSpPr/>
          <p:nvPr/>
        </p:nvCxnSpPr>
        <p:spPr>
          <a:xfrm rot="10800000">
            <a:off x="6603625" y="3424450"/>
            <a:ext cx="732000" cy="1356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g5c475c9a7d_0_33"/>
          <p:cNvSpPr txBox="1"/>
          <p:nvPr/>
        </p:nvSpPr>
        <p:spPr>
          <a:xfrm>
            <a:off x="150850" y="20152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use: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