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9" roundtripDataSignature="AMtx7mg42chPKbUuStnX/bd8aZVmso5S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c2319ce9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" name="Google Shape;22;g5c2319ce9f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" name="Google Shape;2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horstmann.com/sjsu/graphics/api/index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75" y="457200"/>
            <a:ext cx="9144000" cy="4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Review/</a:t>
            </a: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Practice: </a:t>
            </a:r>
            <a:endParaRPr b="0"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Constructors</a:t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c2319ce9f_0_3"/>
          <p:cNvSpPr txBox="1"/>
          <p:nvPr/>
        </p:nvSpPr>
        <p:spPr>
          <a:xfrm>
            <a:off x="0" y="446075"/>
            <a:ext cx="9065100" cy="6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Graphics Library: Horstmann.com</a:t>
            </a:r>
            <a:endParaRPr b="0"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</a:t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</a:t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</a:t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n-US" sz="3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http://horstmann.com/sjsu/graphics/api/index.html</a:t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/>
        </p:nvSpPr>
        <p:spPr>
          <a:xfrm>
            <a:off x="2366962" y="144462"/>
            <a:ext cx="32702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Lab...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9"/>
          <p:cNvSpPr txBox="1"/>
          <p:nvPr/>
        </p:nvSpPr>
        <p:spPr>
          <a:xfrm>
            <a:off x="614500" y="1480650"/>
            <a:ext cx="7339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Move a </a:t>
            </a:r>
            <a:r>
              <a:rPr i="1" lang="en-US" sz="4800">
                <a:latin typeface="Times New Roman"/>
                <a:ea typeface="Times New Roman"/>
                <a:cs typeface="Times New Roman"/>
                <a:sym typeface="Times New Roman"/>
              </a:rPr>
              <a:t>Rectangle</a:t>
            </a: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 across the screen with your name on it.</a:t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