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pDkaty0j7WB7yxZjAi9eHdOaB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orstmann.com/sjsu/graphics/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Objects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52" y="144450"/>
            <a:ext cx="283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100" y="95900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Make 5 “roads” across your Canvas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The “road” width should be 110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-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Use the Line class from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http://horstmann.com/sjsu/graphics/api/index.html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