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8" roundtripDataSignature="AMtx7mh4/4y8BYURzmG/wUKawoNUxD4M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" name="Google Shape;1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" name="Google Shape;2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"/>
          <p:cNvSpPr txBox="1"/>
          <p:nvPr/>
        </p:nvSpPr>
        <p:spPr>
          <a:xfrm>
            <a:off x="75" y="457200"/>
            <a:ext cx="9144000" cy="46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Review: random,</a:t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assignment statements</a:t>
            </a:r>
            <a:r>
              <a:rPr b="0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Neat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/>
        </p:nvSpPr>
        <p:spPr>
          <a:xfrm>
            <a:off x="2366962" y="144462"/>
            <a:ext cx="327025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9"/>
          <p:cNvSpPr txBox="1"/>
          <p:nvPr/>
        </p:nvSpPr>
        <p:spPr>
          <a:xfrm>
            <a:off x="100" y="959000"/>
            <a:ext cx="91440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Char char="-"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labeled, recycling Rectangle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Char char="-"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dimensions of the Rectangle should be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Char char="○"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width = 50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Char char="○"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height = 100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Char char="-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Randomly place the Rectangle on one of the “roads”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-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“roads” are optional to include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-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the Rectangle should stay between the lines (stay on the “road”)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2003-02-15T06:21:52Z</dcterms:created>
  <dc:creator>Gregory Winston Neat</dc:creator>
</cp:coreProperties>
</file>