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hT7+gSZ6cljxltAOiZHwjuRmqp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random, while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statements 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/>
        </p:nvSpPr>
        <p:spPr>
          <a:xfrm>
            <a:off x="2366952" y="144450"/>
            <a:ext cx="283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100" y="95900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labeled, recycling Rectangles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dimensions of the Rectangles should be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○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○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Randomly place the Rectangles on one of the “roads”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only one Rectangle per “road”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Rectangle should stay between the lines (stay on the “road”)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