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iAcMOncVTyw2X8Rr4Frpp2TM9E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d1e0931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d1e09314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5d1e09314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5d1e0931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d1e093144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5d1e09314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d1e093144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d1e09314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1e093144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1e09314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1e093144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1e09314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1e093144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1e0931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Color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d1e093144_0_0"/>
          <p:cNvSpPr txBox="1"/>
          <p:nvPr/>
        </p:nvSpPr>
        <p:spPr>
          <a:xfrm>
            <a:off x="75" y="457200"/>
            <a:ext cx="9144000" cy="1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constructor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d1e093144_0_0"/>
          <p:cNvSpPr txBox="1"/>
          <p:nvPr/>
        </p:nvSpPr>
        <p:spPr>
          <a:xfrm>
            <a:off x="750625" y="2115400"/>
            <a:ext cx="8035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sue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new Color(int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int </a:t>
            </a: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int </a:t>
            </a: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" name="Google Shape;26;g5d1e093144_0_0"/>
          <p:cNvCxnSpPr/>
          <p:nvPr/>
        </p:nvCxnSpPr>
        <p:spPr>
          <a:xfrm flipH="1" rot="10800000">
            <a:off x="5237325" y="2814725"/>
            <a:ext cx="255900" cy="119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" name="Google Shape;27;g5d1e093144_0_0"/>
          <p:cNvSpPr txBox="1"/>
          <p:nvPr/>
        </p:nvSpPr>
        <p:spPr>
          <a:xfrm>
            <a:off x="4486700" y="4009025"/>
            <a:ext cx="1296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redness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" name="Google Shape;28;g5d1e093144_0_0"/>
          <p:cNvCxnSpPr/>
          <p:nvPr/>
        </p:nvCxnSpPr>
        <p:spPr>
          <a:xfrm flipH="1" rot="10800000">
            <a:off x="6456525" y="2814725"/>
            <a:ext cx="255900" cy="1194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" name="Google Shape;29;g5d1e093144_0_0"/>
          <p:cNvSpPr txBox="1"/>
          <p:nvPr/>
        </p:nvSpPr>
        <p:spPr>
          <a:xfrm>
            <a:off x="5934500" y="4009025"/>
            <a:ext cx="1503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greenness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" name="Google Shape;30;g5d1e093144_0_0"/>
          <p:cNvCxnSpPr/>
          <p:nvPr/>
        </p:nvCxnSpPr>
        <p:spPr>
          <a:xfrm rot="10800000">
            <a:off x="7779300" y="2814575"/>
            <a:ext cx="221700" cy="1255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" name="Google Shape;31;g5d1e093144_0_0"/>
          <p:cNvSpPr txBox="1"/>
          <p:nvPr/>
        </p:nvSpPr>
        <p:spPr>
          <a:xfrm>
            <a:off x="7534700" y="4009025"/>
            <a:ext cx="1503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blueness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g5d1e093144_0_0"/>
          <p:cNvSpPr txBox="1"/>
          <p:nvPr/>
        </p:nvSpPr>
        <p:spPr>
          <a:xfrm>
            <a:off x="1654800" y="5059550"/>
            <a:ext cx="3838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255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inclusive</a:t>
            </a:r>
            <a:endParaRPr sz="30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g5d1e093144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00900" cy="6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d1e093144_0_24"/>
          <p:cNvSpPr txBox="1"/>
          <p:nvPr/>
        </p:nvSpPr>
        <p:spPr>
          <a:xfrm>
            <a:off x="699450" y="1910675"/>
            <a:ext cx="772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Color tester = new Color(51,255,255);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" name="Google Shape;43;g5d1e093144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850" y="2788925"/>
            <a:ext cx="2918050" cy="28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d1e093144_0_28"/>
          <p:cNvSpPr txBox="1"/>
          <p:nvPr/>
        </p:nvSpPr>
        <p:spPr>
          <a:xfrm>
            <a:off x="842300" y="469400"/>
            <a:ext cx="7720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Rectangle 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setColor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method definition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g5d1e093144_0_28"/>
          <p:cNvSpPr txBox="1"/>
          <p:nvPr/>
        </p:nvSpPr>
        <p:spPr>
          <a:xfrm>
            <a:off x="495100" y="2058275"/>
            <a:ext cx="8649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setColor</a:t>
            </a: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(Color c )</a:t>
            </a:r>
            <a:endParaRPr sz="36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" name="Google Shape;50;g5d1e093144_0_28"/>
          <p:cNvCxnSpPr/>
          <p:nvPr/>
        </p:nvCxnSpPr>
        <p:spPr>
          <a:xfrm flipH="1" rot="10800000">
            <a:off x="697450" y="2842750"/>
            <a:ext cx="419700" cy="97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" name="Google Shape;51;g5d1e093144_0_28"/>
          <p:cNvCxnSpPr/>
          <p:nvPr/>
        </p:nvCxnSpPr>
        <p:spPr>
          <a:xfrm flipH="1" rot="10800000">
            <a:off x="3303500" y="2915425"/>
            <a:ext cx="398700" cy="890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" name="Google Shape;52;g5d1e093144_0_28"/>
          <p:cNvSpPr txBox="1"/>
          <p:nvPr/>
        </p:nvSpPr>
        <p:spPr>
          <a:xfrm>
            <a:off x="2694800" y="3647750"/>
            <a:ext cx="183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" name="Google Shape;53;g5d1e093144_0_28"/>
          <p:cNvCxnSpPr/>
          <p:nvPr/>
        </p:nvCxnSpPr>
        <p:spPr>
          <a:xfrm rot="10800000">
            <a:off x="5378450" y="2839150"/>
            <a:ext cx="402000" cy="770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" name="Google Shape;54;g5d1e093144_0_28"/>
          <p:cNvSpPr txBox="1"/>
          <p:nvPr/>
        </p:nvSpPr>
        <p:spPr>
          <a:xfrm>
            <a:off x="5666600" y="3419150"/>
            <a:ext cx="2017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g5d1e093144_0_28"/>
          <p:cNvSpPr txBox="1"/>
          <p:nvPr/>
        </p:nvSpPr>
        <p:spPr>
          <a:xfrm>
            <a:off x="256400" y="3647750"/>
            <a:ext cx="1839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d1e093144_0_39"/>
          <p:cNvSpPr txBox="1"/>
          <p:nvPr/>
        </p:nvSpPr>
        <p:spPr>
          <a:xfrm>
            <a:off x="699450" y="887100"/>
            <a:ext cx="8632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Rectangle are = new Rectangle(10,10,10,10);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are.setColor(</a:t>
            </a:r>
            <a:r>
              <a:rPr lang="en-US" sz="36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tester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are.fill();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d1e093144_0_43"/>
          <p:cNvSpPr txBox="1"/>
          <p:nvPr/>
        </p:nvSpPr>
        <p:spPr>
          <a:xfrm>
            <a:off x="699450" y="887100"/>
            <a:ext cx="8632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Rectangle are = new Rectangle(10,10,10,10);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are.setColor(</a:t>
            </a:r>
            <a:r>
              <a:rPr lang="en-US" sz="36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tester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are.fill();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" name="Google Shape;66;g5d1e093144_0_43"/>
          <p:cNvCxnSpPr/>
          <p:nvPr/>
        </p:nvCxnSpPr>
        <p:spPr>
          <a:xfrm rot="10800000">
            <a:off x="1876525" y="2729450"/>
            <a:ext cx="648300" cy="131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g5d1e093144_0_43"/>
          <p:cNvSpPr txBox="1"/>
          <p:nvPr/>
        </p:nvSpPr>
        <p:spPr>
          <a:xfrm>
            <a:off x="1330650" y="4043150"/>
            <a:ext cx="5766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using fill() - inside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draw() - perimeter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d1e093144_0_49"/>
          <p:cNvSpPr txBox="1"/>
          <p:nvPr/>
        </p:nvSpPr>
        <p:spPr>
          <a:xfrm>
            <a:off x="3121950" y="307075"/>
            <a:ext cx="2166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g5d1e093144_0_49"/>
          <p:cNvSpPr txBox="1"/>
          <p:nvPr/>
        </p:nvSpPr>
        <p:spPr>
          <a:xfrm>
            <a:off x="682400" y="1886425"/>
            <a:ext cx="76767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make one large Rectangle object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make a random Color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make the Rectangle the random Color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be sure to use the fill() method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