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jvf4QFCK6xFjuTpbsnztf5jM8Y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195a5b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195a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195a5b7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195a5b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195a5b7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195a5b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195a5b73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195a5b7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195a5b73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195a5b7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195a5b73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195a5b7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7" name="Google Shape;5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195a5b73_0_0"/>
          <p:cNvSpPr txBox="1"/>
          <p:nvPr/>
        </p:nvSpPr>
        <p:spPr>
          <a:xfrm>
            <a:off x="2444700" y="515175"/>
            <a:ext cx="4711800" cy="5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String objects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195a5b73_0_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a String variable</a:t>
            </a:r>
            <a:endParaRPr/>
          </a:p>
        </p:txBody>
      </p:sp>
      <p:sp>
        <p:nvSpPr>
          <p:cNvPr id="90" name="Google Shape;90;g5c195a5b73_0_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String fred = new String(“Happy”);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String mary = new String(“aaaaab”);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jose</a:t>
            </a:r>
            <a:r>
              <a:rPr lang="en-US"/>
              <a:t> = new </a:t>
            </a:r>
            <a:r>
              <a:rPr lang="en-US">
                <a:solidFill>
                  <a:srgbClr val="FF00FF"/>
                </a:solidFill>
              </a:rPr>
              <a:t>String(</a:t>
            </a:r>
            <a:r>
              <a:rPr lang="en-US"/>
              <a:t>“</a:t>
            </a:r>
            <a:r>
              <a:rPr lang="en-US">
                <a:solidFill>
                  <a:srgbClr val="00FF00"/>
                </a:solidFill>
              </a:rPr>
              <a:t>zebra</a:t>
            </a:r>
            <a:r>
              <a:rPr lang="en-US"/>
              <a:t>”</a:t>
            </a:r>
            <a:r>
              <a:rPr lang="en-US">
                <a:solidFill>
                  <a:srgbClr val="FF00FF"/>
                </a:solidFill>
              </a:rPr>
              <a:t>)</a:t>
            </a:r>
            <a:r>
              <a:rPr lang="en-US"/>
              <a:t>; </a:t>
            </a:r>
            <a:endParaRPr/>
          </a:p>
        </p:txBody>
      </p:sp>
      <p:cxnSp>
        <p:nvCxnSpPr>
          <p:cNvPr id="91" name="Google Shape;91;g5c195a5b73_0_6"/>
          <p:cNvCxnSpPr/>
          <p:nvPr/>
        </p:nvCxnSpPr>
        <p:spPr>
          <a:xfrm rot="10800000">
            <a:off x="1076150" y="4432225"/>
            <a:ext cx="620100" cy="114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g5c195a5b73_0_6"/>
          <p:cNvSpPr txBox="1"/>
          <p:nvPr/>
        </p:nvSpPr>
        <p:spPr>
          <a:xfrm>
            <a:off x="902250" y="5581225"/>
            <a:ext cx="2235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</a:rPr>
              <a:t>class String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93" name="Google Shape;93;g5c195a5b73_0_6"/>
          <p:cNvSpPr txBox="1"/>
          <p:nvPr/>
        </p:nvSpPr>
        <p:spPr>
          <a:xfrm>
            <a:off x="3137250" y="5124025"/>
            <a:ext cx="2235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</a:rPr>
              <a:t>String object name</a:t>
            </a:r>
            <a:endParaRPr sz="3000">
              <a:solidFill>
                <a:srgbClr val="0000FF"/>
              </a:solidFill>
            </a:endParaRPr>
          </a:p>
        </p:txBody>
      </p:sp>
      <p:cxnSp>
        <p:nvCxnSpPr>
          <p:cNvPr id="94" name="Google Shape;94;g5c195a5b73_0_6"/>
          <p:cNvCxnSpPr/>
          <p:nvPr/>
        </p:nvCxnSpPr>
        <p:spPr>
          <a:xfrm rot="10800000">
            <a:off x="2142850" y="4279675"/>
            <a:ext cx="1304400" cy="9291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g5c195a5b73_0_6"/>
          <p:cNvSpPr/>
          <p:nvPr/>
        </p:nvSpPr>
        <p:spPr>
          <a:xfrm>
            <a:off x="3546950" y="3578975"/>
            <a:ext cx="3192000" cy="10215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g5c195a5b73_0_6"/>
          <p:cNvCxnSpPr/>
          <p:nvPr/>
        </p:nvCxnSpPr>
        <p:spPr>
          <a:xfrm rot="10800000">
            <a:off x="5571950" y="4584625"/>
            <a:ext cx="620100" cy="1149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g5c195a5b73_0_6"/>
          <p:cNvSpPr txBox="1"/>
          <p:nvPr/>
        </p:nvSpPr>
        <p:spPr>
          <a:xfrm>
            <a:off x="5245650" y="5581225"/>
            <a:ext cx="2235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</a:rPr>
              <a:t>String</a:t>
            </a:r>
            <a:endParaRPr sz="3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</a:rPr>
              <a:t>constructor</a:t>
            </a:r>
            <a:endParaRPr sz="3000">
              <a:solidFill>
                <a:srgbClr val="FF00FF"/>
              </a:solidFill>
            </a:endParaRPr>
          </a:p>
        </p:txBody>
      </p:sp>
      <p:cxnSp>
        <p:nvCxnSpPr>
          <p:cNvPr id="98" name="Google Shape;98;g5c195a5b73_0_6"/>
          <p:cNvCxnSpPr/>
          <p:nvPr/>
        </p:nvCxnSpPr>
        <p:spPr>
          <a:xfrm flipH="1">
            <a:off x="5855200" y="3476025"/>
            <a:ext cx="1422300" cy="431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g5c195a5b73_0_6"/>
          <p:cNvSpPr txBox="1"/>
          <p:nvPr/>
        </p:nvSpPr>
        <p:spPr>
          <a:xfrm>
            <a:off x="7277500" y="3071325"/>
            <a:ext cx="2462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</a:rPr>
              <a:t>collection </a:t>
            </a:r>
            <a:endParaRPr sz="3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</a:rPr>
              <a:t>of characters</a:t>
            </a:r>
            <a:endParaRPr sz="3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</a:rPr>
              <a:t>stored in</a:t>
            </a:r>
            <a:endParaRPr sz="3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00FF00"/>
                </a:solidFill>
              </a:rPr>
              <a:t>jose</a:t>
            </a:r>
            <a:endParaRPr i="1" sz="30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195a5b73_0_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Outputing</a:t>
            </a:r>
            <a:r>
              <a:rPr lang="en-US"/>
              <a:t> a String variable</a:t>
            </a:r>
            <a:endParaRPr/>
          </a:p>
        </p:txBody>
      </p:sp>
      <p:sp>
        <p:nvSpPr>
          <p:cNvPr id="105" name="Google Shape;105;g5c195a5b73_0_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System.out.print(fred);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System.out.print(mary);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System.out.print(jose);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195a5b73_0_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Outputing a String variable</a:t>
            </a:r>
            <a:endParaRPr/>
          </a:p>
        </p:txBody>
      </p:sp>
      <p:sp>
        <p:nvSpPr>
          <p:cNvPr id="111" name="Google Shape;111;g5c195a5b73_0_4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System.out.print(fred);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System.out.print(mary);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System.out.print(jose);</a:t>
            </a:r>
            <a:endParaRPr/>
          </a:p>
        </p:txBody>
      </p:sp>
      <p:sp>
        <p:nvSpPr>
          <p:cNvPr id="112" name="Google Shape;112;g5c195a5b73_0_46"/>
          <p:cNvSpPr/>
          <p:nvPr/>
        </p:nvSpPr>
        <p:spPr>
          <a:xfrm>
            <a:off x="2170475" y="4961100"/>
            <a:ext cx="6201300" cy="20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c195a5b73_0_46"/>
          <p:cNvSpPr txBox="1"/>
          <p:nvPr/>
        </p:nvSpPr>
        <p:spPr>
          <a:xfrm>
            <a:off x="2118600" y="4894225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Happyaaaaab</a:t>
            </a:r>
            <a:r>
              <a:rPr lang="en-US" sz="3200">
                <a:solidFill>
                  <a:schemeClr val="dk1"/>
                </a:solidFill>
              </a:rPr>
              <a:t>zebra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195a5b73_0_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Outputing a String variable</a:t>
            </a:r>
            <a:endParaRPr/>
          </a:p>
        </p:txBody>
      </p:sp>
      <p:sp>
        <p:nvSpPr>
          <p:cNvPr id="119" name="Google Shape;119;g5c195a5b73_0_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System.out.print(fred+mary);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195a5b73_0_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Outputing a String variable</a:t>
            </a:r>
            <a:endParaRPr/>
          </a:p>
        </p:txBody>
      </p:sp>
      <p:sp>
        <p:nvSpPr>
          <p:cNvPr id="125" name="Google Shape;125;g5c195a5b73_0_60"/>
          <p:cNvSpPr/>
          <p:nvPr/>
        </p:nvSpPr>
        <p:spPr>
          <a:xfrm>
            <a:off x="2170475" y="4961100"/>
            <a:ext cx="6201300" cy="20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c195a5b73_0_60"/>
          <p:cNvSpPr txBox="1"/>
          <p:nvPr/>
        </p:nvSpPr>
        <p:spPr>
          <a:xfrm>
            <a:off x="2118600" y="4894225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Happyaaaaab</a:t>
            </a:r>
            <a:endParaRPr/>
          </a:p>
        </p:txBody>
      </p:sp>
      <p:sp>
        <p:nvSpPr>
          <p:cNvPr id="127" name="Google Shape;127;g5c195a5b73_0_60"/>
          <p:cNvSpPr txBox="1"/>
          <p:nvPr>
            <p:ph idx="1" type="body"/>
          </p:nvPr>
        </p:nvSpPr>
        <p:spPr>
          <a:xfrm>
            <a:off x="457200" y="1600200"/>
            <a:ext cx="8229600" cy="269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System.out.print(fred+mary);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/>
        </p:nvSpPr>
        <p:spPr>
          <a:xfrm>
            <a:off x="2895600" y="228600"/>
            <a:ext cx="24669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Lab</a:t>
            </a:r>
            <a:endParaRPr/>
          </a:p>
        </p:txBody>
      </p:sp>
      <p:sp>
        <p:nvSpPr>
          <p:cNvPr id="133" name="Google Shape;133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the happy birthday lab.  This time, store the happy birthday song into three different String variables.</a:t>
            </a:r>
            <a:endParaRPr sz="3000"/>
          </a:p>
          <a:p>
            <a:pPr indent="-3302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The challenge is to wisely select the variables so that we can choose the person’s name (in a later lab).</a:t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note: the output for this lab will appear the SAME as the output for the previous lab</a:t>
            </a:r>
            <a:endParaRPr sz="3000"/>
          </a:p>
          <a:p>
            <a:pPr indent="-3302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hint:  There should be no “  “ in your System.out.print(    ) commands.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