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j67GBAeKGde7I182ksFF54OATx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26aca58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5c26aca5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26aca585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5c26aca58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26aca585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5c26aca58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26aca585_1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5c26aca585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26aca585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5c26aca58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26aca585_1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5c26aca58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26aca585_1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5c26aca58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c2319ce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c2319ce9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c27888b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" name="Google Shape;27;g5c27888be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c2319ce9f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g5c2319ce9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c26aca585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5c26aca58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c26aca585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5c26aca58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26aca585_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5c26aca58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26aca58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5c26aca5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26aca585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5c26aca58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horstmann.com/sjsu/graphics/api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Programming: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(Instance) Variables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26aca585_0_1"/>
          <p:cNvSpPr txBox="1"/>
          <p:nvPr/>
        </p:nvSpPr>
        <p:spPr>
          <a:xfrm>
            <a:off x="2043650" y="149975"/>
            <a:ext cx="4577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Java Methods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5c26aca585_0_1"/>
          <p:cNvSpPr txBox="1"/>
          <p:nvPr/>
        </p:nvSpPr>
        <p:spPr>
          <a:xfrm>
            <a:off x="2687250" y="2499600"/>
            <a:ext cx="3532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Do it!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(use base code in this folder)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26aca585_1_22"/>
          <p:cNvSpPr txBox="1"/>
          <p:nvPr/>
        </p:nvSpPr>
        <p:spPr>
          <a:xfrm>
            <a:off x="2043650" y="149975"/>
            <a:ext cx="4577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Java Methods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5c26aca585_1_22"/>
          <p:cNvSpPr txBox="1"/>
          <p:nvPr/>
        </p:nvSpPr>
        <p:spPr>
          <a:xfrm>
            <a:off x="-10800" y="696725"/>
            <a:ext cx="9544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 args[])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// following line is necessary for onMouseClick, don't change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MouseController mC = new MouseController(Canvas.getInstance(),new starter());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// put your code here: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Rectangle m = new Rectangle(50,100,300,300);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m.draw();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public void onMouseClick(double x, double y)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m.translate(5.0,0.0);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5c26aca585_1_22"/>
          <p:cNvSpPr txBox="1"/>
          <p:nvPr/>
        </p:nvSpPr>
        <p:spPr>
          <a:xfrm>
            <a:off x="975875" y="574375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happened?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26aca585_1_28"/>
          <p:cNvSpPr txBox="1"/>
          <p:nvPr/>
        </p:nvSpPr>
        <p:spPr>
          <a:xfrm>
            <a:off x="2043650" y="149975"/>
            <a:ext cx="4577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Java Methods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5c26aca585_1_28"/>
          <p:cNvSpPr txBox="1"/>
          <p:nvPr/>
        </p:nvSpPr>
        <p:spPr>
          <a:xfrm>
            <a:off x="714150" y="3989775"/>
            <a:ext cx="9544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public void onMouseClick(double x, double y)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.translate(5.0,0.0);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5c26aca585_1_28"/>
          <p:cNvSpPr txBox="1"/>
          <p:nvPr/>
        </p:nvSpPr>
        <p:spPr>
          <a:xfrm>
            <a:off x="468500" y="621925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RUNTIME error!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you tell what type </a:t>
            </a:r>
            <a:r>
              <a:rPr i="1"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from this code segment?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26aca585_1_66"/>
          <p:cNvSpPr txBox="1"/>
          <p:nvPr/>
        </p:nvSpPr>
        <p:spPr>
          <a:xfrm>
            <a:off x="2043650" y="149975"/>
            <a:ext cx="4577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Java Methods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5c26aca585_1_66"/>
          <p:cNvSpPr txBox="1"/>
          <p:nvPr/>
        </p:nvSpPr>
        <p:spPr>
          <a:xfrm>
            <a:off x="468500" y="1383925"/>
            <a:ext cx="8213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Introducing...Global Variables (Instance Variables)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variables are variables (for example, </a:t>
            </a: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that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defined outside of any</a:t>
            </a:r>
            <a:r>
              <a:rPr lang="en-US" sz="30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method, but inside of a class</a:t>
            </a:r>
            <a:r>
              <a:rPr lang="en-US" sz="30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26aca585_1_60"/>
          <p:cNvSpPr txBox="1"/>
          <p:nvPr/>
        </p:nvSpPr>
        <p:spPr>
          <a:xfrm>
            <a:off x="468500" y="88525"/>
            <a:ext cx="8213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Introducing...Global Variables (Instance Variables)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variable has scope.  Its scope is dependent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where it is defined.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5c26aca585_1_60"/>
          <p:cNvSpPr txBox="1"/>
          <p:nvPr/>
        </p:nvSpPr>
        <p:spPr>
          <a:xfrm>
            <a:off x="113300" y="3016300"/>
            <a:ext cx="9247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 args[])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following line is necessary for onMouseClick, don't change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MouseController mC = new MouseController(Canvas.getInstance(),new starter());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put your code here: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 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new Rectangle(50,100,300,300);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m.draw();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5c26aca585_1_60"/>
          <p:cNvSpPr txBox="1"/>
          <p:nvPr/>
        </p:nvSpPr>
        <p:spPr>
          <a:xfrm>
            <a:off x="1340600" y="6094975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for </a:t>
            </a:r>
            <a:r>
              <a:rPr i="1"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main() in this program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26aca585_1_73"/>
          <p:cNvSpPr txBox="1"/>
          <p:nvPr/>
        </p:nvSpPr>
        <p:spPr>
          <a:xfrm>
            <a:off x="-10800" y="696725"/>
            <a:ext cx="9544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public class starter implements InputControl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static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 m;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{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	MouseController mC = new MouseController(Canvas.getInstance(),new starter());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= new Rectangle(50,100,300,300);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	m.draw();	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public void onMouseClick(double x, double y)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	m.translate(5.0,0.0);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5c26aca585_1_73"/>
          <p:cNvSpPr txBox="1"/>
          <p:nvPr/>
        </p:nvSpPr>
        <p:spPr>
          <a:xfrm>
            <a:off x="332600" y="-6525"/>
            <a:ext cx="8213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Introducing...Global Variables (Instance Variables)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" name="Google Shape;128;g5c26aca585_1_73"/>
          <p:cNvCxnSpPr/>
          <p:nvPr/>
        </p:nvCxnSpPr>
        <p:spPr>
          <a:xfrm flipH="1" rot="10800000">
            <a:off x="1060725" y="1640575"/>
            <a:ext cx="84900" cy="111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g5c26aca585_1_73"/>
          <p:cNvSpPr txBox="1"/>
          <p:nvPr/>
        </p:nvSpPr>
        <p:spPr>
          <a:xfrm>
            <a:off x="424400" y="5013150"/>
            <a:ext cx="8611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-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Rectangle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outside of the method, but in the class definition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-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the scope of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whole class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-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onMouseClick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use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i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-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required since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(more later)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26aca585_1_89"/>
          <p:cNvSpPr txBox="1"/>
          <p:nvPr/>
        </p:nvSpPr>
        <p:spPr>
          <a:xfrm>
            <a:off x="-10800" y="696725"/>
            <a:ext cx="9544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5c26aca585_1_89"/>
          <p:cNvSpPr txBox="1"/>
          <p:nvPr/>
        </p:nvSpPr>
        <p:spPr>
          <a:xfrm>
            <a:off x="332600" y="-6525"/>
            <a:ext cx="8213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Introducing...Global Variables (Instance Variables)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defining a new variable, how do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decide what its scope is?  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only</a:t>
            </a:r>
            <a:r>
              <a:rPr lang="en-US" sz="3000">
                <a:solidFill>
                  <a:srgbClr val="FF0000"/>
                </a:solidFill>
              </a:rPr>
              <a:t> 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 needs to know about it, define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within the method.  But if another method</a:t>
            </a:r>
            <a:r>
              <a:rPr lang="en-US" sz="3000">
                <a:solidFill>
                  <a:srgbClr val="FF0000"/>
                </a:solidFill>
              </a:rPr>
              <a:t> 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needs to use it too or know about it, define it</a:t>
            </a:r>
            <a:r>
              <a:rPr lang="en-US" sz="3000">
                <a:solidFill>
                  <a:srgbClr val="FF0000"/>
                </a:solidFill>
              </a:rPr>
              <a:t> 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global variable.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/>
        </p:nvSpPr>
        <p:spPr>
          <a:xfrm>
            <a:off x="2366962" y="144462"/>
            <a:ext cx="3270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Lab...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1167325" y="29000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Make your Rectangle object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move each time the mouse is clicked.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c2319ce9f_0_3"/>
          <p:cNvSpPr txBox="1"/>
          <p:nvPr/>
        </p:nvSpPr>
        <p:spPr>
          <a:xfrm>
            <a:off x="0" y="446075"/>
            <a:ext cx="9065100" cy="6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Horstmann.com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http://horstmann.com/sjsu/graphics/api/index.html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c27888be2_0_2"/>
          <p:cNvSpPr txBox="1"/>
          <p:nvPr/>
        </p:nvSpPr>
        <p:spPr>
          <a:xfrm>
            <a:off x="76200" y="-11125"/>
            <a:ext cx="90651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Calling Methods - Review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g5c27888be2_0_2"/>
          <p:cNvSpPr txBox="1"/>
          <p:nvPr/>
        </p:nvSpPr>
        <p:spPr>
          <a:xfrm>
            <a:off x="2322775" y="2708600"/>
            <a:ext cx="4035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</a:t>
            </a: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6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draw()</a:t>
            </a:r>
            <a:endParaRPr b="0" i="0" sz="60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c27888be2_0_2"/>
          <p:cNvSpPr txBox="1"/>
          <p:nvPr/>
        </p:nvSpPr>
        <p:spPr>
          <a:xfrm>
            <a:off x="340650" y="1108400"/>
            <a:ext cx="6646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from a Rectangle constructor:</a:t>
            </a:r>
            <a:endParaRPr b="0" i="0" sz="3000" u="none" cap="none" strike="noStrik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4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new Rectangle(1.0, 2.0, 3.0, 4.0);</a:t>
            </a:r>
            <a:endParaRPr b="0" i="0" sz="2400" u="none" cap="none" strike="noStrik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g5c27888be2_0_2"/>
          <p:cNvSpPr txBox="1"/>
          <p:nvPr/>
        </p:nvSpPr>
        <p:spPr>
          <a:xfrm>
            <a:off x="517350" y="4308800"/>
            <a:ext cx="6469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Rectangle method</a:t>
            </a:r>
            <a:endParaRPr b="0" i="0" sz="30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" name="Google Shape;33;g5c27888be2_0_2"/>
          <p:cNvCxnSpPr/>
          <p:nvPr/>
        </p:nvCxnSpPr>
        <p:spPr>
          <a:xfrm>
            <a:off x="2501150" y="2517300"/>
            <a:ext cx="371100" cy="516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" name="Google Shape;34;g5c27888be2_0_2"/>
          <p:cNvCxnSpPr/>
          <p:nvPr/>
        </p:nvCxnSpPr>
        <p:spPr>
          <a:xfrm flipH="1" rot="10800000">
            <a:off x="3115975" y="3718100"/>
            <a:ext cx="919500" cy="694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c2319ce9f_0_53"/>
          <p:cNvSpPr txBox="1"/>
          <p:nvPr/>
        </p:nvSpPr>
        <p:spPr>
          <a:xfrm>
            <a:off x="2043650" y="149975"/>
            <a:ext cx="4577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Java Methods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g5c2319ce9f_0_53"/>
          <p:cNvSpPr txBox="1"/>
          <p:nvPr/>
        </p:nvSpPr>
        <p:spPr>
          <a:xfrm>
            <a:off x="60800" y="1058700"/>
            <a:ext cx="9144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What if we wanted our Rectangle sam to move?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What method from the Rectangle class would do this?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c26aca585_1_17"/>
          <p:cNvSpPr txBox="1"/>
          <p:nvPr/>
        </p:nvSpPr>
        <p:spPr>
          <a:xfrm>
            <a:off x="2043650" y="149975"/>
            <a:ext cx="4577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Java Methods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g5c26aca585_1_17"/>
          <p:cNvSpPr txBox="1"/>
          <p:nvPr/>
        </p:nvSpPr>
        <p:spPr>
          <a:xfrm>
            <a:off x="2687250" y="2499600"/>
            <a:ext cx="3532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Do it!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(use base code in this folder)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26aca585_1_34"/>
          <p:cNvSpPr txBox="1"/>
          <p:nvPr/>
        </p:nvSpPr>
        <p:spPr>
          <a:xfrm>
            <a:off x="2043650" y="149975"/>
            <a:ext cx="4577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Java Methods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g5c26aca585_1_34"/>
          <p:cNvSpPr txBox="1"/>
          <p:nvPr/>
        </p:nvSpPr>
        <p:spPr>
          <a:xfrm>
            <a:off x="961725" y="4991225"/>
            <a:ext cx="7720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btw, translate is a mutator method….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(changes the object)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g5c26aca585_1_34"/>
          <p:cNvSpPr txBox="1"/>
          <p:nvPr/>
        </p:nvSpPr>
        <p:spPr>
          <a:xfrm>
            <a:off x="495100" y="2058275"/>
            <a:ext cx="8649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</a:t>
            </a: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(double dx, double dy )</a:t>
            </a:r>
            <a:endParaRPr sz="36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" name="Google Shape;54;g5c26aca585_1_34"/>
          <p:cNvCxnSpPr/>
          <p:nvPr/>
        </p:nvCxnSpPr>
        <p:spPr>
          <a:xfrm flipH="1" rot="10800000">
            <a:off x="697450" y="2842750"/>
            <a:ext cx="419700" cy="97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" name="Google Shape;55;g5c26aca585_1_34"/>
          <p:cNvCxnSpPr/>
          <p:nvPr/>
        </p:nvCxnSpPr>
        <p:spPr>
          <a:xfrm flipH="1" rot="10800000">
            <a:off x="3303500" y="2915425"/>
            <a:ext cx="398700" cy="890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" name="Google Shape;56;g5c26aca585_1_34"/>
          <p:cNvSpPr txBox="1"/>
          <p:nvPr/>
        </p:nvSpPr>
        <p:spPr>
          <a:xfrm>
            <a:off x="2694800" y="3647750"/>
            <a:ext cx="183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" name="Google Shape;57;g5c26aca585_1_34"/>
          <p:cNvCxnSpPr/>
          <p:nvPr/>
        </p:nvCxnSpPr>
        <p:spPr>
          <a:xfrm rot="10800000">
            <a:off x="5378450" y="2839150"/>
            <a:ext cx="402000" cy="770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g5c26aca585_1_34"/>
          <p:cNvSpPr txBox="1"/>
          <p:nvPr/>
        </p:nvSpPr>
        <p:spPr>
          <a:xfrm>
            <a:off x="5666600" y="3419150"/>
            <a:ext cx="2017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g5c26aca585_1_34"/>
          <p:cNvSpPr txBox="1"/>
          <p:nvPr/>
        </p:nvSpPr>
        <p:spPr>
          <a:xfrm>
            <a:off x="256400" y="3647750"/>
            <a:ext cx="183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26aca585_1_47"/>
          <p:cNvSpPr txBox="1"/>
          <p:nvPr/>
        </p:nvSpPr>
        <p:spPr>
          <a:xfrm>
            <a:off x="2043650" y="149975"/>
            <a:ext cx="4577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Java Methods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g5c26aca585_1_47"/>
          <p:cNvSpPr txBox="1"/>
          <p:nvPr/>
        </p:nvSpPr>
        <p:spPr>
          <a:xfrm>
            <a:off x="961725" y="4991225"/>
            <a:ext cx="7720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btw, translate is a mutator method….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(changes the object)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g5c26aca585_1_47"/>
          <p:cNvSpPr txBox="1"/>
          <p:nvPr/>
        </p:nvSpPr>
        <p:spPr>
          <a:xfrm>
            <a:off x="495100" y="2058275"/>
            <a:ext cx="8649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</a:t>
            </a: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(double dx, double dy )</a:t>
            </a:r>
            <a:endParaRPr sz="36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" name="Google Shape;67;g5c26aca585_1_47"/>
          <p:cNvCxnSpPr/>
          <p:nvPr/>
        </p:nvCxnSpPr>
        <p:spPr>
          <a:xfrm flipH="1" rot="10800000">
            <a:off x="697450" y="2842750"/>
            <a:ext cx="419700" cy="97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g5c26aca585_1_47"/>
          <p:cNvCxnSpPr/>
          <p:nvPr/>
        </p:nvCxnSpPr>
        <p:spPr>
          <a:xfrm flipH="1" rot="10800000">
            <a:off x="3303500" y="2915425"/>
            <a:ext cx="398700" cy="890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g5c26aca585_1_47"/>
          <p:cNvSpPr txBox="1"/>
          <p:nvPr/>
        </p:nvSpPr>
        <p:spPr>
          <a:xfrm>
            <a:off x="2694800" y="3647750"/>
            <a:ext cx="183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" name="Google Shape;70;g5c26aca585_1_47"/>
          <p:cNvCxnSpPr/>
          <p:nvPr/>
        </p:nvCxnSpPr>
        <p:spPr>
          <a:xfrm rot="10800000">
            <a:off x="5378450" y="2839150"/>
            <a:ext cx="402000" cy="770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g5c26aca585_1_47"/>
          <p:cNvSpPr txBox="1"/>
          <p:nvPr/>
        </p:nvSpPr>
        <p:spPr>
          <a:xfrm>
            <a:off x="5666600" y="3419150"/>
            <a:ext cx="2017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g5c26aca585_1_47"/>
          <p:cNvSpPr txBox="1"/>
          <p:nvPr/>
        </p:nvSpPr>
        <p:spPr>
          <a:xfrm>
            <a:off x="256400" y="3647750"/>
            <a:ext cx="183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g5c26aca585_1_47"/>
          <p:cNvSpPr txBox="1"/>
          <p:nvPr/>
        </p:nvSpPr>
        <p:spPr>
          <a:xfrm>
            <a:off x="2741050" y="1006175"/>
            <a:ext cx="7027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dx and dy tell the Rectangle how much to translate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x and y directions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c26aca585_1_0"/>
          <p:cNvSpPr txBox="1"/>
          <p:nvPr/>
        </p:nvSpPr>
        <p:spPr>
          <a:xfrm>
            <a:off x="2043650" y="149975"/>
            <a:ext cx="4577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Java Methods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5c26aca585_1_0"/>
          <p:cNvSpPr txBox="1"/>
          <p:nvPr/>
        </p:nvSpPr>
        <p:spPr>
          <a:xfrm>
            <a:off x="-10800" y="1382525"/>
            <a:ext cx="9544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 args[])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// following line is necessary for onMouseClick, don't change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MouseController mC = new MouseController(Canvas.getInstance(),new starter());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// put your code here: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Rectangle m = new Rectangle(50,100,300,300);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m.draw();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m.translate(5.0,0.0);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g5c26aca585_1_0"/>
          <p:cNvSpPr txBox="1"/>
          <p:nvPr/>
        </p:nvSpPr>
        <p:spPr>
          <a:xfrm>
            <a:off x="975875" y="528655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happened?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c26aca585_1_7"/>
          <p:cNvSpPr txBox="1"/>
          <p:nvPr/>
        </p:nvSpPr>
        <p:spPr>
          <a:xfrm>
            <a:off x="969450" y="149975"/>
            <a:ext cx="7494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Java Methods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Java is GREAT @ event driven actions!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g5c26aca585_1_7"/>
          <p:cNvSpPr txBox="1"/>
          <p:nvPr/>
        </p:nvSpPr>
        <p:spPr>
          <a:xfrm>
            <a:off x="0" y="2373125"/>
            <a:ext cx="9544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 args[])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public void onMouseClick(double x, double y)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g5c26aca585_1_7"/>
          <p:cNvSpPr txBox="1"/>
          <p:nvPr/>
        </p:nvSpPr>
        <p:spPr>
          <a:xfrm>
            <a:off x="1223975" y="600150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whatever code is in between these { } executes one time, each time the mouse is clicked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" name="Google Shape;88;g5c26aca585_1_7"/>
          <p:cNvCxnSpPr>
            <a:stCxn id="87" idx="1"/>
          </p:cNvCxnSpPr>
          <p:nvPr/>
        </p:nvCxnSpPr>
        <p:spPr>
          <a:xfrm rot="10800000">
            <a:off x="446375" y="5495850"/>
            <a:ext cx="777600" cy="93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