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tj3kI+aeaKGIAaYRvPUUrt3eq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c22a99ee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5c22a99ee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334675" y="457200"/>
            <a:ext cx="4711800" cy="55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</a:t>
            </a:r>
            <a:r>
              <a:rPr lang="en-US" sz="6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/>
        </p:nvSpPr>
        <p:spPr>
          <a:xfrm>
            <a:off x="1192212" y="71437"/>
            <a:ext cx="666115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lang="en-US" sz="5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Lab</a:t>
            </a:r>
            <a:endParaRPr/>
          </a:p>
        </p:txBody>
      </p:sp>
      <p:sp>
        <p:nvSpPr>
          <p:cNvPr id="144" name="Google Shape;144;p8"/>
          <p:cNvSpPr txBox="1"/>
          <p:nvPr/>
        </p:nvSpPr>
        <p:spPr>
          <a:xfrm>
            <a:off x="114300" y="1220787"/>
            <a:ext cx="8780462" cy="545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3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program that outputs the</a:t>
            </a:r>
            <a:endParaRPr sz="3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3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Happy Birthday song to the screen.</a:t>
            </a:r>
            <a:endParaRPr sz="3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endParaRPr sz="3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3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output should look like:</a:t>
            </a:r>
            <a:endParaRPr sz="3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Happy Birthday, to you.</a:t>
            </a: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Happy Birthday, to you.</a:t>
            </a: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Happy Birthday dear Edward,</a:t>
            </a: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Happy Birthday, to you.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3314700" y="128587"/>
            <a:ext cx="208915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1408112" y="2293937"/>
            <a:ext cx="5975350" cy="1189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Times New Roman"/>
              <a:buNone/>
            </a:pPr>
            <a:r>
              <a:rPr lang="en-US" sz="7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output?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3314700" y="128587"/>
            <a:ext cx="208915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sp>
        <p:nvSpPr>
          <p:cNvPr id="96" name="Google Shape;96;p3"/>
          <p:cNvSpPr txBox="1"/>
          <p:nvPr/>
        </p:nvSpPr>
        <p:spPr>
          <a:xfrm>
            <a:off x="1011237" y="1816100"/>
            <a:ext cx="7038975" cy="283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some ways a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displays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/>
        </p:nvSpPr>
        <p:spPr>
          <a:xfrm>
            <a:off x="3314700" y="128587"/>
            <a:ext cx="208915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sp>
        <p:nvSpPr>
          <p:cNvPr id="102" name="Google Shape;102;p4"/>
          <p:cNvSpPr txBox="1"/>
          <p:nvPr/>
        </p:nvSpPr>
        <p:spPr>
          <a:xfrm>
            <a:off x="90487" y="1101725"/>
            <a:ext cx="8901112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</a:t>
            </a:r>
            <a:r>
              <a:rPr lang="en-US" sz="4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(message);</a:t>
            </a:r>
            <a:endParaRPr sz="4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</a:t>
            </a:r>
            <a:r>
              <a:rPr lang="en-US" sz="4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(message);</a:t>
            </a:r>
            <a:endParaRPr sz="4800" dirty="0"/>
          </a:p>
        </p:txBody>
      </p:sp>
      <p:sp>
        <p:nvSpPr>
          <p:cNvPr id="103" name="Google Shape;103;p4"/>
          <p:cNvSpPr txBox="1"/>
          <p:nvPr/>
        </p:nvSpPr>
        <p:spPr>
          <a:xfrm>
            <a:off x="115875" y="3571875"/>
            <a:ext cx="84930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Java’s built-in output command</a:t>
            </a: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print(): stays on the same line after displaying </a:t>
            </a:r>
            <a:r>
              <a:rPr lang="en-US" sz="2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</a:t>
            </a:r>
            <a:endParaRPr sz="24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println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(): goes to the next line after displaying </a:t>
            </a:r>
            <a:r>
              <a:rPr lang="en-US" sz="2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</a:t>
            </a:r>
            <a:endParaRPr sz="24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en-US" sz="2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collection of characters bounded by “    “</a:t>
            </a:r>
            <a:endParaRPr sz="2400" dirty="0"/>
          </a:p>
        </p:txBody>
      </p:sp>
      <p:sp>
        <p:nvSpPr>
          <p:cNvPr id="104" name="Google Shape;104;p4"/>
          <p:cNvSpPr txBox="1"/>
          <p:nvPr/>
        </p:nvSpPr>
        <p:spPr>
          <a:xfrm>
            <a:off x="758425" y="5915275"/>
            <a:ext cx="73452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this to debug your programs!!!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/>
        </p:nvSpPr>
        <p:spPr>
          <a:xfrm>
            <a:off x="3314700" y="128587"/>
            <a:ext cx="208915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sp>
        <p:nvSpPr>
          <p:cNvPr id="110" name="Google Shape;110;p5"/>
          <p:cNvSpPr txBox="1"/>
          <p:nvPr/>
        </p:nvSpPr>
        <p:spPr>
          <a:xfrm>
            <a:off x="-100012" y="1038225"/>
            <a:ext cx="933767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you write a String to the screen?</a:t>
            </a:r>
            <a:endParaRPr/>
          </a:p>
        </p:txBody>
      </p:sp>
      <p:sp>
        <p:nvSpPr>
          <p:cNvPr id="111" name="Google Shape;111;p5"/>
          <p:cNvSpPr txBox="1"/>
          <p:nvPr/>
        </p:nvSpPr>
        <p:spPr>
          <a:xfrm>
            <a:off x="1204912" y="2076450"/>
            <a:ext cx="6142037" cy="478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4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r>
              <a:rPr lang="en-US" sz="4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followed by a dot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4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</a:t>
            </a:r>
            <a:r>
              <a:rPr lang="en-US" sz="4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followed by a dot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4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-US" sz="4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-US" sz="4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println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-an open paren(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4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</a:t>
            </a:r>
            <a:r>
              <a:rPr lang="en-US" sz="4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String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-a close paren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-a semicolon 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/>
        </p:nvSpPr>
        <p:spPr>
          <a:xfrm>
            <a:off x="1895475" y="80950"/>
            <a:ext cx="63663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String?</a:t>
            </a:r>
            <a:endParaRPr/>
          </a:p>
        </p:txBody>
      </p:sp>
      <p:sp>
        <p:nvSpPr>
          <p:cNvPr id="117" name="Google Shape;117;p6"/>
          <p:cNvSpPr txBox="1"/>
          <p:nvPr/>
        </p:nvSpPr>
        <p:spPr>
          <a:xfrm>
            <a:off x="85725" y="2017712"/>
            <a:ext cx="8869362" cy="34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Simple Definition:</a:t>
            </a:r>
            <a:endParaRPr sz="3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endParaRPr sz="3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 series of characters </a:t>
            </a:r>
            <a:r>
              <a:rPr lang="en-US" sz="3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strung</a:t>
            </a:r>
            <a:r>
              <a:rPr lang="en-US" sz="3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together</a:t>
            </a:r>
            <a:endParaRPr sz="3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enclosed by “    “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Actually, zero or more characters</a:t>
            </a:r>
            <a:endParaRPr sz="3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/>
        </p:nvSpPr>
        <p:spPr>
          <a:xfrm>
            <a:off x="1895475" y="80950"/>
            <a:ext cx="64956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String?</a:t>
            </a:r>
            <a:endParaRPr/>
          </a:p>
        </p:txBody>
      </p:sp>
      <p:sp>
        <p:nvSpPr>
          <p:cNvPr id="123" name="Google Shape;123;p7"/>
          <p:cNvSpPr txBox="1"/>
          <p:nvPr/>
        </p:nvSpPr>
        <p:spPr>
          <a:xfrm>
            <a:off x="274637" y="1327150"/>
            <a:ext cx="8936037" cy="478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Advanced Definition: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endParaRPr sz="4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 class defined by Sun Microsystems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 class in the java.lang package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 class containing a character array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various methods in which to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manipulate the character array.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/>
          <p:nvPr/>
        </p:nvSpPr>
        <p:spPr>
          <a:xfrm>
            <a:off x="1163626" y="71425"/>
            <a:ext cx="7001400" cy="9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r>
              <a:rPr lang="en-US" sz="5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Notes</a:t>
            </a:r>
            <a:endParaRPr/>
          </a:p>
        </p:txBody>
      </p:sp>
      <p:sp>
        <p:nvSpPr>
          <p:cNvPr id="129" name="Google Shape;129;p9"/>
          <p:cNvSpPr txBox="1"/>
          <p:nvPr/>
        </p:nvSpPr>
        <p:spPr>
          <a:xfrm>
            <a:off x="265112" y="1084262"/>
            <a:ext cx="8775700" cy="50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-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notes file will contain a lab at the end of the presentation.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-"/>
            </a:pPr>
            <a:r>
              <a:rPr lang="en-US" sz="4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time you start a new lab, </a:t>
            </a: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 copy of the provided </a:t>
            </a:r>
            <a:r>
              <a:rPr lang="en-US" sz="4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code</a:t>
            </a: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folder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-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the starter.java file using the notepad++ editor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-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your new code between the squiggly brackets (see next slide)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c22a99eec_0_1"/>
          <p:cNvSpPr txBox="1"/>
          <p:nvPr/>
        </p:nvSpPr>
        <p:spPr>
          <a:xfrm>
            <a:off x="1163626" y="71425"/>
            <a:ext cx="7001400" cy="9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r>
              <a:rPr lang="en-US" sz="5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Notes (continued)</a:t>
            </a:r>
            <a:endParaRPr/>
          </a:p>
        </p:txBody>
      </p:sp>
      <p:sp>
        <p:nvSpPr>
          <p:cNvPr id="135" name="Google Shape;135;g5c22a99eec_0_1"/>
          <p:cNvSpPr txBox="1"/>
          <p:nvPr/>
        </p:nvSpPr>
        <p:spPr>
          <a:xfrm>
            <a:off x="274325" y="1597525"/>
            <a:ext cx="8148900" cy="3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class starter {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public static void main(String args[])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{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System.out.println("I love second period.");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System.out.println("My next favorite time is lunch.");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System.out.println("Then I wait for the 6th period bell to ring.");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System.out.print("    ***");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System.out.print("-----    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System.out.print("^^^^^" + "$$$$$");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</a:t>
            </a:r>
            <a:r>
              <a:rPr lang="en-US" sz="2400"/>
              <a:t>}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}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5c22a99eec_0_1"/>
          <p:cNvSpPr/>
          <p:nvPr/>
        </p:nvSpPr>
        <p:spPr>
          <a:xfrm>
            <a:off x="353200" y="2731550"/>
            <a:ext cx="6341700" cy="15006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7" name="Google Shape;137;g5c22a99eec_0_1"/>
          <p:cNvCxnSpPr/>
          <p:nvPr/>
        </p:nvCxnSpPr>
        <p:spPr>
          <a:xfrm rot="10800000">
            <a:off x="4308575" y="4373000"/>
            <a:ext cx="1258500" cy="1516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8" name="Google Shape;138;g5c22a99eec_0_1"/>
          <p:cNvSpPr txBox="1"/>
          <p:nvPr/>
        </p:nvSpPr>
        <p:spPr>
          <a:xfrm>
            <a:off x="3924750" y="5725750"/>
            <a:ext cx="49350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this stuff before starting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lab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Microsoft Office PowerPoint</Application>
  <PresentationFormat>On-screen Show (4:3)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Winston Neat</dc:creator>
  <cp:lastModifiedBy>Tony Yeon</cp:lastModifiedBy>
  <cp:revision>2</cp:revision>
  <dcterms:created xsi:type="dcterms:W3CDTF">2003-02-15T06:21:52Z</dcterms:created>
  <dcterms:modified xsi:type="dcterms:W3CDTF">2020-07-23T00:34:57Z</dcterms:modified>
</cp:coreProperties>
</file>