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jQnpr7iMj763nR6/jhBQEb8Sj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c302a364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g5c302a36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Programming: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method </a:t>
            </a:r>
            <a:r>
              <a:rPr b="0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</a:t>
            </a:r>
            <a:endParaRPr b="0" i="1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225725" y="1848600"/>
            <a:ext cx="8515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graphics Java program that moves a Rectangle object to the right each time the “d” key is pressed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OR to the left each time the “a” key is pressed.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c302a3649_1_5"/>
          <p:cNvSpPr txBox="1"/>
          <p:nvPr/>
        </p:nvSpPr>
        <p:spPr>
          <a:xfrm>
            <a:off x="969450" y="149975"/>
            <a:ext cx="7494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c302a3649_1_5"/>
          <p:cNvSpPr txBox="1"/>
          <p:nvPr/>
        </p:nvSpPr>
        <p:spPr>
          <a:xfrm>
            <a:off x="0" y="2373125"/>
            <a:ext cx="9544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 args[])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keyPress(String s)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c302a3649_1_5"/>
          <p:cNvSpPr txBox="1"/>
          <p:nvPr/>
        </p:nvSpPr>
        <p:spPr>
          <a:xfrm>
            <a:off x="1223975" y="6001500"/>
            <a:ext cx="7737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whatever code is in between these { } executes one time, each time the key indicated by the String s is pressed once.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" name="Google Shape;33;g5c302a3649_1_5"/>
          <p:cNvCxnSpPr>
            <a:stCxn id="32" idx="1"/>
          </p:cNvCxnSpPr>
          <p:nvPr/>
        </p:nvCxnSpPr>
        <p:spPr>
          <a:xfrm rot="10800000">
            <a:off x="446375" y="5495850"/>
            <a:ext cx="777600" cy="93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" name="Google Shape;34;g5c302a3649_1_5"/>
          <p:cNvSpPr txBox="1"/>
          <p:nvPr/>
        </p:nvSpPr>
        <p:spPr>
          <a:xfrm>
            <a:off x="376850" y="892425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analogous to the onMouseClick method, there is a keyPress method as shown below (its in base code).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